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x-wav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56" r:id="rId2"/>
    <p:sldId id="257" r:id="rId3"/>
    <p:sldId id="284" r:id="rId4"/>
    <p:sldId id="259" r:id="rId5"/>
    <p:sldId id="290" r:id="rId6"/>
    <p:sldId id="263" r:id="rId7"/>
    <p:sldId id="289" r:id="rId8"/>
    <p:sldId id="301" r:id="rId9"/>
    <p:sldId id="264" r:id="rId10"/>
    <p:sldId id="267" r:id="rId11"/>
    <p:sldId id="266" r:id="rId12"/>
    <p:sldId id="292" r:id="rId13"/>
    <p:sldId id="293" r:id="rId14"/>
    <p:sldId id="268" r:id="rId15"/>
    <p:sldId id="313" r:id="rId16"/>
    <p:sldId id="315" r:id="rId17"/>
    <p:sldId id="314" r:id="rId18"/>
    <p:sldId id="304" r:id="rId19"/>
    <p:sldId id="297" r:id="rId20"/>
    <p:sldId id="307" r:id="rId21"/>
    <p:sldId id="308" r:id="rId22"/>
    <p:sldId id="309" r:id="rId23"/>
    <p:sldId id="310" r:id="rId24"/>
    <p:sldId id="311" r:id="rId25"/>
    <p:sldId id="312" r:id="rId26"/>
    <p:sldId id="299" r:id="rId27"/>
    <p:sldId id="298" r:id="rId28"/>
    <p:sldId id="261" r:id="rId29"/>
    <p:sldId id="281" r:id="rId30"/>
  </p:sldIdLst>
  <p:sldSz cx="12192000" cy="6858000"/>
  <p:notesSz cx="6858000" cy="9144000"/>
  <p:custDataLst>
    <p:tags r:id="rId32"/>
  </p:custDataLst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1pPr>
    <a:lvl2pPr marL="60958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2pPr>
    <a:lvl3pPr marL="121917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3pPr>
    <a:lvl4pPr marL="1828754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4pPr>
    <a:lvl5pPr marL="2438339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5pPr>
    <a:lvl6pPr marL="3047924" algn="l" defTabSz="1219170" rtl="0" eaLnBrk="1" latinLnBrk="0" hangingPunct="1"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6pPr>
    <a:lvl7pPr marL="3657509" algn="l" defTabSz="1219170" rtl="0" eaLnBrk="1" latinLnBrk="0" hangingPunct="1"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7pPr>
    <a:lvl8pPr marL="4267093" algn="l" defTabSz="1219170" rtl="0" eaLnBrk="1" latinLnBrk="0" hangingPunct="1"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8pPr>
    <a:lvl9pPr marL="4876678" algn="l" defTabSz="1219170" rtl="0" eaLnBrk="1" latinLnBrk="0" hangingPunct="1"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7242" userDrawn="1">
          <p15:clr>
            <a:srgbClr val="A4A3A4"/>
          </p15:clr>
        </p15:guide>
        <p15:guide id="4" pos="43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E8EAE9"/>
    <a:srgbClr val="FCFCFC"/>
    <a:srgbClr val="CCD0D1"/>
    <a:srgbClr val="D7D9E1"/>
    <a:srgbClr val="D5D8E3"/>
    <a:srgbClr val="DADBDE"/>
    <a:srgbClr val="D9DDE7"/>
    <a:srgbClr val="ECECEC"/>
    <a:srgbClr val="E2E2E2"/>
    <a:srgbClr val="E4E4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669" autoAdjust="0"/>
    <p:restoredTop sz="94643"/>
  </p:normalViewPr>
  <p:slideViewPr>
    <p:cSldViewPr>
      <p:cViewPr varScale="1">
        <p:scale>
          <a:sx n="83" d="100"/>
          <a:sy n="83" d="100"/>
        </p:scale>
        <p:origin x="566" y="48"/>
      </p:cViewPr>
      <p:guideLst>
        <p:guide orient="horz" pos="2160"/>
        <p:guide pos="3840"/>
        <p:guide pos="7242"/>
        <p:guide pos="438"/>
      </p:guideLst>
    </p:cSldViewPr>
  </p:slideViewPr>
  <p:notesTextViewPr>
    <p:cViewPr>
      <p:scale>
        <a:sx n="125" d="100"/>
        <a:sy n="125" d="100"/>
      </p:scale>
      <p:origin x="0" y="0"/>
    </p:cViewPr>
  </p:notesTextViewPr>
  <p:sorterViewPr>
    <p:cViewPr varScale="1">
      <p:scale>
        <a:sx n="100" d="100"/>
        <a:sy n="100" d="100"/>
      </p:scale>
      <p:origin x="0" y="-607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3B58EF-4ABD-40F4-ACA4-FE81D742E6DD}" type="datetimeFigureOut">
              <a:rPr lang="zh-CN" altLang="en-US" smtClean="0"/>
              <a:t>2017/7/7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1FC198-2D83-4DFC-8CDD-7D23AF44D4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41111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54159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4274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45402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36843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59759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60069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11192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86470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31824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112232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46764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394658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49382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3810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64964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71104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01791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79456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52201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32189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1DF8838-2596-481A-81BD-BA549497E720}" type="datetimeFigureOut">
              <a:rPr lang="zh-CN" altLang="en-US"/>
              <a:pPr>
                <a:defRPr/>
              </a:pPr>
              <a:t>2017/7/7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7507C5-9851-4EF6-82C9-5647805156C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66614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3F2B87-989E-4F4D-A3D6-9B10DAD785BB}" type="datetimeFigureOut">
              <a:rPr lang="zh-CN" altLang="en-US"/>
              <a:pPr>
                <a:defRPr/>
              </a:pPr>
              <a:t>2017/7/7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8954EB6-7BED-43FD-8483-DCA0766CC830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11310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06375"/>
            <a:ext cx="2743200" cy="4387851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06375"/>
            <a:ext cx="8026400" cy="4387851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DDB09A5-729D-4B62-9A05-E166FB412201}" type="datetimeFigureOut">
              <a:rPr lang="zh-CN" altLang="en-US"/>
              <a:pPr>
                <a:defRPr/>
              </a:pPr>
              <a:t>2017/7/7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A21541-2C8E-4FE7-AD01-6AECC40AD2EC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57350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gradFill flip="none" rotWithShape="1">
          <a:gsLst>
            <a:gs pos="26000">
              <a:srgbClr val="EBECF0"/>
            </a:gs>
            <a:gs pos="0">
              <a:srgbClr val="D7D9E1"/>
            </a:gs>
            <a:gs pos="100000">
              <a:schemeClr val="bg1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8" y="0"/>
            <a:ext cx="12192000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99456" y="286687"/>
            <a:ext cx="3655808" cy="369524"/>
          </a:xfrm>
        </p:spPr>
        <p:txBody>
          <a:bodyPr/>
          <a:lstStyle>
            <a:lvl1pPr algn="l">
              <a:defRPr sz="2133" b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8" name="椭圆 7"/>
          <p:cNvSpPr/>
          <p:nvPr userDrawn="1"/>
        </p:nvSpPr>
        <p:spPr>
          <a:xfrm>
            <a:off x="481684" y="172512"/>
            <a:ext cx="648675" cy="648672"/>
          </a:xfrm>
          <a:prstGeom prst="ellipse">
            <a:avLst/>
          </a:prstGeom>
          <a:gradFill flip="none" rotWithShape="1">
            <a:gsLst>
              <a:gs pos="55000">
                <a:srgbClr val="E7E7E7"/>
              </a:gs>
              <a:gs pos="0">
                <a:schemeClr val="bg1"/>
              </a:gs>
              <a:gs pos="100000">
                <a:schemeClr val="bg1">
                  <a:lumMod val="75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 w="12700"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18900000" scaled="1"/>
              <a:tileRect/>
            </a:gradFill>
          </a:ln>
          <a:effectLst>
            <a:outerShdw blurRad="203200" dist="88900" dir="8100000" sx="102000" sy="102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" name="直接连接符 4"/>
          <p:cNvCxnSpPr/>
          <p:nvPr userDrawn="1"/>
        </p:nvCxnSpPr>
        <p:spPr>
          <a:xfrm>
            <a:off x="1334856" y="697044"/>
            <a:ext cx="9900411" cy="0"/>
          </a:xfrm>
          <a:prstGeom prst="line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椭圆 16"/>
          <p:cNvSpPr/>
          <p:nvPr userDrawn="1"/>
        </p:nvSpPr>
        <p:spPr>
          <a:xfrm>
            <a:off x="11351187" y="646644"/>
            <a:ext cx="100800" cy="1008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 userDrawn="1"/>
        </p:nvSpPr>
        <p:spPr>
          <a:xfrm>
            <a:off x="11508349" y="646644"/>
            <a:ext cx="100800" cy="1008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 userDrawn="1"/>
        </p:nvSpPr>
        <p:spPr>
          <a:xfrm>
            <a:off x="11665512" y="646644"/>
            <a:ext cx="100800" cy="1008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70212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83432" y="406315"/>
            <a:ext cx="5040560" cy="504055"/>
          </a:xfrm>
        </p:spPr>
        <p:txBody>
          <a:bodyPr lIns="0" tIns="0" rIns="0" bIns="0" anchor="t"/>
          <a:lstStyle>
            <a:lvl1pPr algn="l">
              <a:defRPr sz="3200" b="0" cap="all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102D13-023C-493B-946F-6334B1550202}" type="datetimeFigureOut">
              <a:rPr lang="zh-CN" altLang="en-US"/>
              <a:pPr>
                <a:defRPr/>
              </a:pPr>
              <a:t>2017/7/7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027665-4685-4CFB-A4DF-574C5BBB638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  <p:sp>
        <p:nvSpPr>
          <p:cNvPr id="7" name="五边形 6"/>
          <p:cNvSpPr/>
          <p:nvPr userDrawn="1"/>
        </p:nvSpPr>
        <p:spPr>
          <a:xfrm>
            <a:off x="263352" y="432893"/>
            <a:ext cx="573964" cy="432047"/>
          </a:xfrm>
          <a:prstGeom prst="homePlate">
            <a:avLst>
              <a:gd name="adj" fmla="val 38242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131676" y="432893"/>
            <a:ext cx="95672" cy="43204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1" y="432893"/>
            <a:ext cx="95672" cy="43204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60768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200151"/>
            <a:ext cx="5384800" cy="3394075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200151"/>
            <a:ext cx="5384800" cy="3394075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170EC45-3C31-4C3D-8B77-22FF0C9AAD4A}" type="datetimeFigureOut">
              <a:rPr lang="zh-CN" altLang="en-US"/>
              <a:pPr>
                <a:defRPr/>
              </a:pPr>
              <a:t>2017/7/7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4074A8-D729-49BB-A7BC-DB2359C77DB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16647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6DE339D-55A7-444C-B9D1-1957295915E5}" type="datetimeFigureOut">
              <a:rPr lang="zh-CN" altLang="en-US"/>
              <a:pPr>
                <a:defRPr/>
              </a:pPr>
              <a:t>2017/7/7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CB3A32D-1FCD-4730-805F-780D3DD8791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2992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942A674-53CD-422B-9892-C4EF0827967E}" type="datetimeFigureOut">
              <a:rPr lang="zh-CN" altLang="en-US"/>
              <a:pPr>
                <a:defRPr/>
              </a:pPr>
              <a:t>2017/7/7</a:t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B350D4-CBC2-4A07-BB4A-B4CC231CE9C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56623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gradFill>
          <a:gsLst>
            <a:gs pos="50000">
              <a:srgbClr val="ECECEC"/>
            </a:gs>
            <a:gs pos="0">
              <a:srgbClr val="E2E2E2"/>
            </a:gs>
            <a:gs pos="100000">
              <a:schemeClr val="bg1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95118EC-EDEF-4F9C-852D-0A464BD53A70}" type="datetimeFigureOut">
              <a:rPr lang="zh-CN" altLang="en-US"/>
              <a:pPr>
                <a:defRPr/>
              </a:pPr>
              <a:t>2017/7/7</a:t>
            </a:fld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2CC5073-A55C-4F3C-8D7B-130473455D1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7513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2" y="273049"/>
            <a:ext cx="4011084" cy="1162051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2"/>
            <a:ext cx="6815667" cy="5853113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2" y="1435102"/>
            <a:ext cx="4011084" cy="46910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3165C5-19AB-4D7E-BF4E-8030D4BC8E07}" type="datetimeFigureOut">
              <a:rPr lang="zh-CN" altLang="en-US"/>
              <a:pPr>
                <a:defRPr/>
              </a:pPr>
              <a:t>2017/7/7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0C2AC4E-50CB-4334-996F-7EE8464BD26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48502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9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6C6AEFD-D42C-445E-A078-69D256A721CC}" type="datetimeFigureOut">
              <a:rPr lang="zh-CN" altLang="en-US"/>
              <a:pPr>
                <a:defRPr/>
              </a:pPr>
              <a:t>2017/7/7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B7A587-D83B-45BF-80B0-EB01029C556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40164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609600" y="275167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609600" y="1600201"/>
            <a:ext cx="10972800" cy="4525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6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BCA76A6C-E1BF-41A9-90D8-1F55C472F0D3}" type="datetimeFigureOut">
              <a:rPr lang="zh-CN" altLang="en-US"/>
              <a:pPr>
                <a:defRPr/>
              </a:pPr>
              <a:t>2017/7/7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6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6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4AC6EAE7-8652-497A-B0B9-2516C5BD65F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55000"/>
                </a:schemeClr>
              </a:gs>
              <a:gs pos="71000">
                <a:schemeClr val="bg1">
                  <a:lumMod val="95000"/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ctr" rtl="0" fontAlgn="base">
        <a:spcBef>
          <a:spcPct val="0"/>
        </a:spcBef>
        <a:spcAft>
          <a:spcPct val="0"/>
        </a:spcAft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2pPr>
      <a:lvl3pPr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3pPr>
      <a:lvl4pPr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4pPr>
      <a:lvl5pPr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5pPr>
      <a:lvl6pPr marL="609585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6pPr>
      <a:lvl7pPr marL="1219170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7pPr>
      <a:lvl8pPr marL="1828754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8pPr>
      <a:lvl9pPr marL="2438339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9pPr>
    </p:titleStyle>
    <p:bodyStyle>
      <a:lvl1pPr marL="457189" indent="-457189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5.png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microsoft.com/office/2007/relationships/hdphoto" Target="../media/hdphoto2.wdp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1244471" y="4342375"/>
            <a:ext cx="9703060" cy="548245"/>
            <a:chOff x="898376" y="3075806"/>
            <a:chExt cx="7277295" cy="411184"/>
          </a:xfrm>
        </p:grpSpPr>
        <p:sp>
          <p:nvSpPr>
            <p:cNvPr id="15" name="五边形 14"/>
            <p:cNvSpPr/>
            <p:nvPr/>
          </p:nvSpPr>
          <p:spPr>
            <a:xfrm>
              <a:off x="3603672" y="3075806"/>
              <a:ext cx="4571999" cy="411184"/>
            </a:xfrm>
            <a:prstGeom prst="homePlat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9" name="五边形 18"/>
            <p:cNvSpPr/>
            <p:nvPr/>
          </p:nvSpPr>
          <p:spPr>
            <a:xfrm flipH="1">
              <a:off x="898376" y="3075806"/>
              <a:ext cx="4571999" cy="411184"/>
            </a:xfrm>
            <a:prstGeom prst="homePlat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21" name="TextBox 7"/>
          <p:cNvSpPr>
            <a:spLocks noChangeArrowheads="1"/>
          </p:cNvSpPr>
          <p:nvPr/>
        </p:nvSpPr>
        <p:spPr bwMode="auto">
          <a:xfrm>
            <a:off x="4151599" y="6165658"/>
            <a:ext cx="3738853" cy="2873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867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你说的队</a:t>
            </a:r>
            <a:endParaRPr lang="zh-CN" altLang="en-US" sz="1867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cxnSp>
        <p:nvCxnSpPr>
          <p:cNvPr id="22" name="直接连接符 21"/>
          <p:cNvCxnSpPr/>
          <p:nvPr/>
        </p:nvCxnSpPr>
        <p:spPr>
          <a:xfrm flipH="1">
            <a:off x="3311691" y="6309320"/>
            <a:ext cx="814387" cy="0"/>
          </a:xfrm>
          <a:prstGeom prst="line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  <a:prstDash val="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>
            <a:off x="8016213" y="6309320"/>
            <a:ext cx="814387" cy="0"/>
          </a:xfrm>
          <a:prstGeom prst="line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  <a:prstDash val="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7"/>
          <p:cNvSpPr>
            <a:spLocks noChangeArrowheads="1"/>
          </p:cNvSpPr>
          <p:nvPr/>
        </p:nvSpPr>
        <p:spPr bwMode="auto">
          <a:xfrm>
            <a:off x="2912794" y="4390796"/>
            <a:ext cx="6304668" cy="4513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933" dirty="0" smtClean="0">
                <a:solidFill>
                  <a:schemeClr val="bg1"/>
                </a:solidFill>
                <a:latin typeface="Swis721 Lt BT" pitchFamily="34" charset="0"/>
                <a:ea typeface="微软雅黑" pitchFamily="34" charset="-122"/>
                <a:cs typeface="LilyUPC" pitchFamily="34" charset="-34"/>
                <a:sym typeface="微软雅黑" pitchFamily="34" charset="-122"/>
              </a:rPr>
              <a:t>Interesting</a:t>
            </a:r>
            <a:r>
              <a:rPr lang="zh-CN" altLang="en-US" sz="2933" dirty="0" smtClean="0">
                <a:solidFill>
                  <a:schemeClr val="bg1"/>
                </a:solidFill>
                <a:latin typeface="Swis721 Lt BT" pitchFamily="34" charset="0"/>
                <a:ea typeface="微软雅黑" pitchFamily="34" charset="-122"/>
                <a:cs typeface="LilyUPC" pitchFamily="34" charset="-34"/>
                <a:sym typeface="微软雅黑" pitchFamily="34" charset="-122"/>
              </a:rPr>
              <a:t> </a:t>
            </a:r>
            <a:r>
              <a:rPr lang="en-US" altLang="zh-CN" sz="2933" dirty="0" smtClean="0">
                <a:solidFill>
                  <a:schemeClr val="bg1"/>
                </a:solidFill>
                <a:latin typeface="Swis721 Lt BT" pitchFamily="34" charset="0"/>
                <a:ea typeface="微软雅黑" pitchFamily="34" charset="-122"/>
                <a:cs typeface="LilyUPC" pitchFamily="34" charset="-34"/>
                <a:sym typeface="微软雅黑" pitchFamily="34" charset="-122"/>
              </a:rPr>
              <a:t>Group</a:t>
            </a:r>
            <a:endParaRPr lang="zh-CN" altLang="en-US" sz="2933" dirty="0">
              <a:solidFill>
                <a:schemeClr val="bg1"/>
              </a:solidFill>
              <a:latin typeface="Swis721 Lt BT" pitchFamily="34" charset="0"/>
              <a:ea typeface="微软雅黑" pitchFamily="34" charset="-122"/>
              <a:cs typeface="LilyUPC" pitchFamily="34" charset="-34"/>
              <a:sym typeface="微软雅黑" pitchFamily="34" charset="-122"/>
            </a:endParaRPr>
          </a:p>
        </p:txBody>
      </p:sp>
      <p:sp>
        <p:nvSpPr>
          <p:cNvPr id="25" name="TextBox 7"/>
          <p:cNvSpPr>
            <a:spLocks noChangeArrowheads="1"/>
          </p:cNvSpPr>
          <p:nvPr/>
        </p:nvSpPr>
        <p:spPr bwMode="auto">
          <a:xfrm>
            <a:off x="1727931" y="2643640"/>
            <a:ext cx="8736139" cy="13542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8800" b="1" spc="400" dirty="0" smtClean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第一阶段答辩</a:t>
            </a:r>
            <a:endParaRPr lang="zh-CN" altLang="en-US" sz="8800" b="1" spc="400" dirty="0">
              <a:solidFill>
                <a:schemeClr val="accent1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26" name="五边形 25"/>
          <p:cNvSpPr/>
          <p:nvPr/>
        </p:nvSpPr>
        <p:spPr>
          <a:xfrm flipH="1">
            <a:off x="10941275" y="4342375"/>
            <a:ext cx="1250725" cy="548245"/>
          </a:xfrm>
          <a:prstGeom prst="homePlat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7" name="五边形 26"/>
          <p:cNvSpPr/>
          <p:nvPr/>
        </p:nvSpPr>
        <p:spPr>
          <a:xfrm>
            <a:off x="0" y="4342375"/>
            <a:ext cx="1250725" cy="548245"/>
          </a:xfrm>
          <a:prstGeom prst="homePlat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4395" y="659589"/>
            <a:ext cx="1283211" cy="1283211"/>
          </a:xfrm>
          <a:prstGeom prst="rect">
            <a:avLst/>
          </a:prstGeom>
        </p:spPr>
      </p:pic>
      <p:pic>
        <p:nvPicPr>
          <p:cNvPr id="3" name="专题片大气豪迈型背景音乐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-846236" y="1484784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 advTm="0">
        <p14:warp dir="in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300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6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6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38" presetClass="entr" presetSubtype="0" accel="5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30" dur="4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31" dur="46" fill="hold">
                                          <p:stCondLst>
                                            <p:cond delay="46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4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6" decel="50000" autoRev="1" fill="hold">
                                          <p:stCondLst>
                                            <p:cond delay="46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4" fill="hold">
                                          <p:stCondLst>
                                            <p:cond delay="86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350"/>
                            </p:stCondLst>
                            <p:childTnLst>
                              <p:par>
                                <p:cTn id="36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8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350"/>
                            </p:stCondLst>
                            <p:childTnLst>
                              <p:par>
                                <p:cTn id="4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numSld="999" showWhenStopped="0">
                <p:cTn id="46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21" grpId="0"/>
      <p:bldP spid="24" grpId="0"/>
      <p:bldP spid="25" grpId="0"/>
      <p:bldP spid="26" grpId="0" animBg="1"/>
      <p:bldP spid="27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圆角矩形 19"/>
          <p:cNvSpPr/>
          <p:nvPr/>
        </p:nvSpPr>
        <p:spPr>
          <a:xfrm>
            <a:off x="3370249" y="2724575"/>
            <a:ext cx="1408850" cy="1408850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框 9"/>
          <p:cNvSpPr txBox="1"/>
          <p:nvPr/>
        </p:nvSpPr>
        <p:spPr>
          <a:xfrm>
            <a:off x="5472147" y="3059668"/>
            <a:ext cx="3888432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1"/>
            <a:r>
              <a:rPr lang="zh-CN" altLang="en-US" sz="4800" b="1" smtClean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项目需求</a:t>
            </a:r>
            <a:endParaRPr lang="zh-CN" altLang="en-US" sz="4800" b="1" dirty="0">
              <a:solidFill>
                <a:schemeClr val="accent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3" name="TextBox 20"/>
          <p:cNvSpPr txBox="1"/>
          <p:nvPr/>
        </p:nvSpPr>
        <p:spPr>
          <a:xfrm>
            <a:off x="3557706" y="2751892"/>
            <a:ext cx="1033937" cy="135421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zh-CN" sz="8800" spc="400" dirty="0" smtClean="0">
                <a:solidFill>
                  <a:schemeClr val="accent1"/>
                </a:solidFill>
                <a:latin typeface="Agency FB" panose="020B0503020202020204" pitchFamily="34" charset="0"/>
                <a:ea typeface="微软雅黑" pitchFamily="34" charset="-122"/>
              </a:rPr>
              <a:t>02</a:t>
            </a:r>
            <a:endParaRPr lang="zh-CN" altLang="en-US" sz="8800" spc="400" dirty="0">
              <a:solidFill>
                <a:schemeClr val="accent1"/>
              </a:solidFill>
              <a:latin typeface="Agency FB" panose="020B0503020202020204" pitchFamily="34" charset="0"/>
              <a:ea typeface="微软雅黑" pitchFamily="34" charset="-122"/>
            </a:endParaRPr>
          </a:p>
        </p:txBody>
      </p:sp>
      <p:sp>
        <p:nvSpPr>
          <p:cNvPr id="34" name="五边形 33"/>
          <p:cNvSpPr/>
          <p:nvPr/>
        </p:nvSpPr>
        <p:spPr>
          <a:xfrm>
            <a:off x="0" y="2788200"/>
            <a:ext cx="1470864" cy="1281600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5" name="任意多边形 34"/>
          <p:cNvSpPr/>
          <p:nvPr/>
        </p:nvSpPr>
        <p:spPr>
          <a:xfrm flipH="1">
            <a:off x="1470864" y="1625600"/>
            <a:ext cx="9250272" cy="3606800"/>
          </a:xfrm>
          <a:custGeom>
            <a:avLst/>
            <a:gdLst>
              <a:gd name="connsiteX0" fmla="*/ 6734601 w 8365511"/>
              <a:gd name="connsiteY0" fmla="*/ 0 h 3261820"/>
              <a:gd name="connsiteX1" fmla="*/ 6440954 w 8365511"/>
              <a:gd name="connsiteY1" fmla="*/ 0 h 3261820"/>
              <a:gd name="connsiteX2" fmla="*/ 1924557 w 8365511"/>
              <a:gd name="connsiteY2" fmla="*/ 0 h 3261820"/>
              <a:gd name="connsiteX3" fmla="*/ 1630910 w 8365511"/>
              <a:gd name="connsiteY3" fmla="*/ 0 h 3261820"/>
              <a:gd name="connsiteX4" fmla="*/ 0 w 8365511"/>
              <a:gd name="connsiteY4" fmla="*/ 1630910 h 3261820"/>
              <a:gd name="connsiteX5" fmla="*/ 1630910 w 8365511"/>
              <a:gd name="connsiteY5" fmla="*/ 3261820 h 3261820"/>
              <a:gd name="connsiteX6" fmla="*/ 1924557 w 8365511"/>
              <a:gd name="connsiteY6" fmla="*/ 3261820 h 3261820"/>
              <a:gd name="connsiteX7" fmla="*/ 6440954 w 8365511"/>
              <a:gd name="connsiteY7" fmla="*/ 3261820 h 3261820"/>
              <a:gd name="connsiteX8" fmla="*/ 6734601 w 8365511"/>
              <a:gd name="connsiteY8" fmla="*/ 3261820 h 3261820"/>
              <a:gd name="connsiteX9" fmla="*/ 8365511 w 8365511"/>
              <a:gd name="connsiteY9" fmla="*/ 1630910 h 3261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365511" h="3261820">
                <a:moveTo>
                  <a:pt x="6734601" y="0"/>
                </a:moveTo>
                <a:lnTo>
                  <a:pt x="6440954" y="0"/>
                </a:lnTo>
                <a:lnTo>
                  <a:pt x="1924557" y="0"/>
                </a:lnTo>
                <a:lnTo>
                  <a:pt x="1630910" y="0"/>
                </a:lnTo>
                <a:lnTo>
                  <a:pt x="0" y="1630910"/>
                </a:lnTo>
                <a:lnTo>
                  <a:pt x="1630910" y="3261820"/>
                </a:lnTo>
                <a:lnTo>
                  <a:pt x="1924557" y="3261820"/>
                </a:lnTo>
                <a:lnTo>
                  <a:pt x="6440954" y="3261820"/>
                </a:lnTo>
                <a:lnTo>
                  <a:pt x="6734601" y="3261820"/>
                </a:lnTo>
                <a:lnTo>
                  <a:pt x="8365511" y="1630910"/>
                </a:lnTo>
                <a:close/>
              </a:path>
            </a:pathLst>
          </a:cu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6" name="任意多边形 35"/>
          <p:cNvSpPr/>
          <p:nvPr/>
        </p:nvSpPr>
        <p:spPr>
          <a:xfrm flipH="1">
            <a:off x="1677131" y="1756372"/>
            <a:ext cx="8837738" cy="3345256"/>
          </a:xfrm>
          <a:custGeom>
            <a:avLst/>
            <a:gdLst>
              <a:gd name="connsiteX0" fmla="*/ 7135510 w 8801228"/>
              <a:gd name="connsiteY0" fmla="*/ 0 h 3331436"/>
              <a:gd name="connsiteX1" fmla="*/ 6878335 w 8801228"/>
              <a:gd name="connsiteY1" fmla="*/ 0 h 3331436"/>
              <a:gd name="connsiteX2" fmla="*/ 6835596 w 8801228"/>
              <a:gd name="connsiteY2" fmla="*/ 0 h 3331436"/>
              <a:gd name="connsiteX3" fmla="*/ 6578421 w 8801228"/>
              <a:gd name="connsiteY3" fmla="*/ 0 h 3331436"/>
              <a:gd name="connsiteX4" fmla="*/ 2222807 w 8801228"/>
              <a:gd name="connsiteY4" fmla="*/ 0 h 3331436"/>
              <a:gd name="connsiteX5" fmla="*/ 1965632 w 8801228"/>
              <a:gd name="connsiteY5" fmla="*/ 0 h 3331436"/>
              <a:gd name="connsiteX6" fmla="*/ 1922893 w 8801228"/>
              <a:gd name="connsiteY6" fmla="*/ 0 h 3331436"/>
              <a:gd name="connsiteX7" fmla="*/ 1665718 w 8801228"/>
              <a:gd name="connsiteY7" fmla="*/ 0 h 3331436"/>
              <a:gd name="connsiteX8" fmla="*/ 0 w 8801228"/>
              <a:gd name="connsiteY8" fmla="*/ 1665718 h 3331436"/>
              <a:gd name="connsiteX9" fmla="*/ 1665718 w 8801228"/>
              <a:gd name="connsiteY9" fmla="*/ 3331436 h 3331436"/>
              <a:gd name="connsiteX10" fmla="*/ 1922893 w 8801228"/>
              <a:gd name="connsiteY10" fmla="*/ 3331436 h 3331436"/>
              <a:gd name="connsiteX11" fmla="*/ 1965632 w 8801228"/>
              <a:gd name="connsiteY11" fmla="*/ 3331436 h 3331436"/>
              <a:gd name="connsiteX12" fmla="*/ 2222807 w 8801228"/>
              <a:gd name="connsiteY12" fmla="*/ 3331436 h 3331436"/>
              <a:gd name="connsiteX13" fmla="*/ 6578421 w 8801228"/>
              <a:gd name="connsiteY13" fmla="*/ 3331436 h 3331436"/>
              <a:gd name="connsiteX14" fmla="*/ 6835596 w 8801228"/>
              <a:gd name="connsiteY14" fmla="*/ 3331436 h 3331436"/>
              <a:gd name="connsiteX15" fmla="*/ 6878335 w 8801228"/>
              <a:gd name="connsiteY15" fmla="*/ 3331436 h 3331436"/>
              <a:gd name="connsiteX16" fmla="*/ 7135510 w 8801228"/>
              <a:gd name="connsiteY16" fmla="*/ 3331436 h 3331436"/>
              <a:gd name="connsiteX17" fmla="*/ 8801228 w 8801228"/>
              <a:gd name="connsiteY17" fmla="*/ 1665718 h 3331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8801228" h="3331436">
                <a:moveTo>
                  <a:pt x="7135510" y="0"/>
                </a:moveTo>
                <a:lnTo>
                  <a:pt x="6878335" y="0"/>
                </a:lnTo>
                <a:lnTo>
                  <a:pt x="6835596" y="0"/>
                </a:lnTo>
                <a:lnTo>
                  <a:pt x="6578421" y="0"/>
                </a:lnTo>
                <a:lnTo>
                  <a:pt x="2222807" y="0"/>
                </a:lnTo>
                <a:lnTo>
                  <a:pt x="1965632" y="0"/>
                </a:lnTo>
                <a:lnTo>
                  <a:pt x="1922893" y="0"/>
                </a:lnTo>
                <a:lnTo>
                  <a:pt x="1665718" y="0"/>
                </a:lnTo>
                <a:lnTo>
                  <a:pt x="0" y="1665718"/>
                </a:lnTo>
                <a:lnTo>
                  <a:pt x="1665718" y="3331436"/>
                </a:lnTo>
                <a:lnTo>
                  <a:pt x="1922893" y="3331436"/>
                </a:lnTo>
                <a:lnTo>
                  <a:pt x="1965632" y="3331436"/>
                </a:lnTo>
                <a:lnTo>
                  <a:pt x="2222807" y="3331436"/>
                </a:lnTo>
                <a:lnTo>
                  <a:pt x="6578421" y="3331436"/>
                </a:lnTo>
                <a:lnTo>
                  <a:pt x="6835596" y="3331436"/>
                </a:lnTo>
                <a:lnTo>
                  <a:pt x="6878335" y="3331436"/>
                </a:lnTo>
                <a:lnTo>
                  <a:pt x="7135510" y="3331436"/>
                </a:lnTo>
                <a:lnTo>
                  <a:pt x="8801228" y="1665718"/>
                </a:lnTo>
                <a:close/>
              </a:path>
            </a:pathLst>
          </a:custGeom>
          <a:noFill/>
          <a:ln w="762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7" name="五边形 36"/>
          <p:cNvSpPr/>
          <p:nvPr/>
        </p:nvSpPr>
        <p:spPr>
          <a:xfrm flipH="1">
            <a:off x="10721136" y="2788200"/>
            <a:ext cx="1470864" cy="1281600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8" name="KSO_Shape"/>
          <p:cNvSpPr>
            <a:spLocks/>
          </p:cNvSpPr>
          <p:nvPr/>
        </p:nvSpPr>
        <p:spPr bwMode="auto">
          <a:xfrm>
            <a:off x="5634059" y="6287017"/>
            <a:ext cx="286320" cy="283456"/>
          </a:xfrm>
          <a:custGeom>
            <a:avLst/>
            <a:gdLst>
              <a:gd name="T0" fmla="*/ 615878 w 2390775"/>
              <a:gd name="T1" fmla="*/ 1467970 h 2365376"/>
              <a:gd name="T2" fmla="*/ 587250 w 2390775"/>
              <a:gd name="T3" fmla="*/ 1401697 h 2365376"/>
              <a:gd name="T4" fmla="*/ 1282649 w 2390775"/>
              <a:gd name="T5" fmla="*/ 1393474 h 2365376"/>
              <a:gd name="T6" fmla="*/ 1180915 w 2390775"/>
              <a:gd name="T7" fmla="*/ 1446870 h 2365376"/>
              <a:gd name="T8" fmla="*/ 1210073 w 2390775"/>
              <a:gd name="T9" fmla="*/ 1382167 h 2365376"/>
              <a:gd name="T10" fmla="*/ 653657 w 2390775"/>
              <a:gd name="T11" fmla="*/ 1314699 h 2365376"/>
              <a:gd name="T12" fmla="*/ 646041 w 2390775"/>
              <a:gd name="T13" fmla="*/ 1180275 h 2365376"/>
              <a:gd name="T14" fmla="*/ 589870 w 2390775"/>
              <a:gd name="T15" fmla="*/ 1105327 h 2365376"/>
              <a:gd name="T16" fmla="*/ 599516 w 2390775"/>
              <a:gd name="T17" fmla="*/ 1141280 h 2365376"/>
              <a:gd name="T18" fmla="*/ 579914 w 2390775"/>
              <a:gd name="T19" fmla="*/ 1158779 h 2365376"/>
              <a:gd name="T20" fmla="*/ 541333 w 2390775"/>
              <a:gd name="T21" fmla="*/ 1105965 h 2365376"/>
              <a:gd name="T22" fmla="*/ 1137260 w 2390775"/>
              <a:gd name="T23" fmla="*/ 1009231 h 2365376"/>
              <a:gd name="T24" fmla="*/ 1143562 w 2390775"/>
              <a:gd name="T25" fmla="*/ 1026145 h 2365376"/>
              <a:gd name="T26" fmla="*/ 1096615 w 2390775"/>
              <a:gd name="T27" fmla="*/ 1069549 h 2365376"/>
              <a:gd name="T28" fmla="*/ 1102602 w 2390775"/>
              <a:gd name="T29" fmla="*/ 1001572 h 2365376"/>
              <a:gd name="T30" fmla="*/ 972739 w 2390775"/>
              <a:gd name="T31" fmla="*/ 835988 h 2365376"/>
              <a:gd name="T32" fmla="*/ 989500 w 2390775"/>
              <a:gd name="T33" fmla="*/ 1138672 h 2365376"/>
              <a:gd name="T34" fmla="*/ 639427 w 2390775"/>
              <a:gd name="T35" fmla="*/ 1423644 h 2365376"/>
              <a:gd name="T36" fmla="*/ 599898 w 2390775"/>
              <a:gd name="T37" fmla="*/ 1003302 h 2365376"/>
              <a:gd name="T38" fmla="*/ 529694 w 2390775"/>
              <a:gd name="T39" fmla="*/ 1090596 h 2365376"/>
              <a:gd name="T40" fmla="*/ 602428 w 2390775"/>
              <a:gd name="T41" fmla="*/ 868249 h 2365376"/>
              <a:gd name="T42" fmla="*/ 861740 w 2390775"/>
              <a:gd name="T43" fmla="*/ 924231 h 2365376"/>
              <a:gd name="T44" fmla="*/ 755609 w 2390775"/>
              <a:gd name="T45" fmla="*/ 542052 h 2365376"/>
              <a:gd name="T46" fmla="*/ 929665 w 2390775"/>
              <a:gd name="T47" fmla="*/ 525915 h 2365376"/>
              <a:gd name="T48" fmla="*/ 909019 w 2390775"/>
              <a:gd name="T49" fmla="*/ 571798 h 2365376"/>
              <a:gd name="T50" fmla="*/ 936652 w 2390775"/>
              <a:gd name="T51" fmla="*/ 586353 h 2365376"/>
              <a:gd name="T52" fmla="*/ 928394 w 2390775"/>
              <a:gd name="T53" fmla="*/ 688879 h 2365376"/>
              <a:gd name="T54" fmla="*/ 840414 w 2390775"/>
              <a:gd name="T55" fmla="*/ 772101 h 2365376"/>
              <a:gd name="T56" fmla="*/ 742269 w 2390775"/>
              <a:gd name="T57" fmla="*/ 675588 h 2365376"/>
              <a:gd name="T58" fmla="*/ 738139 w 2390775"/>
              <a:gd name="T59" fmla="*/ 608504 h 2365376"/>
              <a:gd name="T60" fmla="*/ 761643 w 2390775"/>
              <a:gd name="T61" fmla="*/ 510093 h 2365376"/>
              <a:gd name="T62" fmla="*/ 617010 w 2390775"/>
              <a:gd name="T63" fmla="*/ 449064 h 2365376"/>
              <a:gd name="T64" fmla="*/ 350272 w 2390775"/>
              <a:gd name="T65" fmla="*/ 638327 h 2365376"/>
              <a:gd name="T66" fmla="*/ 215163 w 2390775"/>
              <a:gd name="T67" fmla="*/ 939947 h 2365376"/>
              <a:gd name="T68" fmla="*/ 256613 w 2390775"/>
              <a:gd name="T69" fmla="*/ 1277331 h 2365376"/>
              <a:gd name="T70" fmla="*/ 458486 w 2390775"/>
              <a:gd name="T71" fmla="*/ 1534008 h 2365376"/>
              <a:gd name="T72" fmla="*/ 767308 w 2390775"/>
              <a:gd name="T73" fmla="*/ 1655225 h 2365376"/>
              <a:gd name="T74" fmla="*/ 1101127 w 2390775"/>
              <a:gd name="T75" fmla="*/ 1596674 h 2365376"/>
              <a:gd name="T76" fmla="*/ 1347614 w 2390775"/>
              <a:gd name="T77" fmla="*/ 1383040 h 2365376"/>
              <a:gd name="T78" fmla="*/ 1453614 w 2390775"/>
              <a:gd name="T79" fmla="*/ 1066861 h 2365376"/>
              <a:gd name="T80" fmla="*/ 1378939 w 2390775"/>
              <a:gd name="T81" fmla="*/ 738024 h 2365376"/>
              <a:gd name="T82" fmla="*/ 1153652 w 2390775"/>
              <a:gd name="T83" fmla="*/ 501602 h 2365376"/>
              <a:gd name="T84" fmla="*/ 831224 w 2390775"/>
              <a:gd name="T85" fmla="*/ 411085 h 2365376"/>
              <a:gd name="T86" fmla="*/ 989432 w 2390775"/>
              <a:gd name="T87" fmla="*/ 315187 h 2365376"/>
              <a:gd name="T88" fmla="*/ 1471649 w 2390775"/>
              <a:gd name="T89" fmla="*/ 671876 h 2365376"/>
              <a:gd name="T90" fmla="*/ 1554866 w 2390775"/>
              <a:gd name="T91" fmla="*/ 1171938 h 2365376"/>
              <a:gd name="T92" fmla="*/ 1239716 w 2390775"/>
              <a:gd name="T93" fmla="*/ 1647313 h 2365376"/>
              <a:gd name="T94" fmla="*/ 646121 w 2390775"/>
              <a:gd name="T95" fmla="*/ 1748275 h 2365376"/>
              <a:gd name="T96" fmla="*/ 110112 w 2390775"/>
              <a:gd name="T97" fmla="*/ 1186813 h 2365376"/>
              <a:gd name="T98" fmla="*/ 251551 w 2390775"/>
              <a:gd name="T99" fmla="*/ 580725 h 2365376"/>
              <a:gd name="T100" fmla="*/ 1549044 w 2390775"/>
              <a:gd name="T101" fmla="*/ 160116 h 2365376"/>
              <a:gd name="T102" fmla="*/ 1461002 w 2390775"/>
              <a:gd name="T103" fmla="*/ 284475 h 2365376"/>
              <a:gd name="T104" fmla="*/ 1550307 w 2390775"/>
              <a:gd name="T105" fmla="*/ 426554 h 2365376"/>
              <a:gd name="T106" fmla="*/ 1719764 w 2390775"/>
              <a:gd name="T107" fmla="*/ 380038 h 2365376"/>
              <a:gd name="T108" fmla="*/ 1735543 w 2390775"/>
              <a:gd name="T109" fmla="*/ 232579 h 2365376"/>
              <a:gd name="T110" fmla="*/ 1705909 w 2390775"/>
              <a:gd name="T111" fmla="*/ 94508 h 2365376"/>
              <a:gd name="T112" fmla="*/ 1774050 w 2390775"/>
              <a:gd name="T113" fmla="*/ 148403 h 2365376"/>
              <a:gd name="T114" fmla="*/ 1781614 w 2390775"/>
              <a:gd name="T115" fmla="*/ 428769 h 2365376"/>
              <a:gd name="T116" fmla="*/ 1600166 w 2390775"/>
              <a:gd name="T117" fmla="*/ 516104 h 2365376"/>
              <a:gd name="T118" fmla="*/ 1452167 w 2390775"/>
              <a:gd name="T119" fmla="*/ 455349 h 2365376"/>
              <a:gd name="T120" fmla="*/ 1310478 w 2390775"/>
              <a:gd name="T121" fmla="*/ 259477 h 2365376"/>
              <a:gd name="T122" fmla="*/ 1562614 w 2390775"/>
              <a:gd name="T123" fmla="*/ 74046 h 236537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2390775" h="2365376">
                <a:moveTo>
                  <a:pt x="761351" y="1739900"/>
                </a:moveTo>
                <a:lnTo>
                  <a:pt x="791690" y="1805294"/>
                </a:lnTo>
                <a:lnTo>
                  <a:pt x="794883" y="1808051"/>
                </a:lnTo>
                <a:lnTo>
                  <a:pt x="797278" y="1811991"/>
                </a:lnTo>
                <a:lnTo>
                  <a:pt x="800871" y="1817112"/>
                </a:lnTo>
                <a:lnTo>
                  <a:pt x="803266" y="1822233"/>
                </a:lnTo>
                <a:lnTo>
                  <a:pt x="804065" y="1825384"/>
                </a:lnTo>
                <a:lnTo>
                  <a:pt x="804863" y="1828536"/>
                </a:lnTo>
                <a:lnTo>
                  <a:pt x="804863" y="1831687"/>
                </a:lnTo>
                <a:lnTo>
                  <a:pt x="804863" y="1834839"/>
                </a:lnTo>
                <a:lnTo>
                  <a:pt x="804065" y="1837990"/>
                </a:lnTo>
                <a:lnTo>
                  <a:pt x="802867" y="1841142"/>
                </a:lnTo>
                <a:lnTo>
                  <a:pt x="801670" y="1842718"/>
                </a:lnTo>
                <a:lnTo>
                  <a:pt x="799674" y="1844687"/>
                </a:lnTo>
                <a:lnTo>
                  <a:pt x="797278" y="1845475"/>
                </a:lnTo>
                <a:lnTo>
                  <a:pt x="794484" y="1845869"/>
                </a:lnTo>
                <a:lnTo>
                  <a:pt x="790891" y="1846263"/>
                </a:lnTo>
                <a:lnTo>
                  <a:pt x="787698" y="1845869"/>
                </a:lnTo>
                <a:lnTo>
                  <a:pt x="784105" y="1845475"/>
                </a:lnTo>
                <a:lnTo>
                  <a:pt x="780512" y="1844293"/>
                </a:lnTo>
                <a:lnTo>
                  <a:pt x="776520" y="1842718"/>
                </a:lnTo>
                <a:lnTo>
                  <a:pt x="772927" y="1841142"/>
                </a:lnTo>
                <a:lnTo>
                  <a:pt x="768935" y="1839172"/>
                </a:lnTo>
                <a:lnTo>
                  <a:pt x="765343" y="1836809"/>
                </a:lnTo>
                <a:lnTo>
                  <a:pt x="761750" y="1834051"/>
                </a:lnTo>
                <a:lnTo>
                  <a:pt x="758955" y="1831294"/>
                </a:lnTo>
                <a:lnTo>
                  <a:pt x="756161" y="1827748"/>
                </a:lnTo>
                <a:lnTo>
                  <a:pt x="754165" y="1824597"/>
                </a:lnTo>
                <a:lnTo>
                  <a:pt x="748975" y="1815536"/>
                </a:lnTo>
                <a:lnTo>
                  <a:pt x="745782" y="1808839"/>
                </a:lnTo>
                <a:lnTo>
                  <a:pt x="743387" y="1803718"/>
                </a:lnTo>
                <a:lnTo>
                  <a:pt x="742588" y="1799385"/>
                </a:lnTo>
                <a:lnTo>
                  <a:pt x="742588" y="1795051"/>
                </a:lnTo>
                <a:lnTo>
                  <a:pt x="743387" y="1790718"/>
                </a:lnTo>
                <a:lnTo>
                  <a:pt x="746181" y="1778112"/>
                </a:lnTo>
                <a:lnTo>
                  <a:pt x="746979" y="1774173"/>
                </a:lnTo>
                <a:lnTo>
                  <a:pt x="746979" y="1772203"/>
                </a:lnTo>
                <a:lnTo>
                  <a:pt x="746181" y="1771021"/>
                </a:lnTo>
                <a:lnTo>
                  <a:pt x="745383" y="1770627"/>
                </a:lnTo>
                <a:lnTo>
                  <a:pt x="742987" y="1770627"/>
                </a:lnTo>
                <a:lnTo>
                  <a:pt x="742189" y="1770233"/>
                </a:lnTo>
                <a:lnTo>
                  <a:pt x="741790" y="1769839"/>
                </a:lnTo>
                <a:lnTo>
                  <a:pt x="738596" y="1761961"/>
                </a:lnTo>
                <a:lnTo>
                  <a:pt x="736999" y="1758021"/>
                </a:lnTo>
                <a:lnTo>
                  <a:pt x="736600" y="1756052"/>
                </a:lnTo>
                <a:lnTo>
                  <a:pt x="736600" y="1754476"/>
                </a:lnTo>
                <a:lnTo>
                  <a:pt x="742189" y="1750536"/>
                </a:lnTo>
                <a:lnTo>
                  <a:pt x="747379" y="1747385"/>
                </a:lnTo>
                <a:lnTo>
                  <a:pt x="750971" y="1745021"/>
                </a:lnTo>
                <a:lnTo>
                  <a:pt x="754165" y="1743839"/>
                </a:lnTo>
                <a:lnTo>
                  <a:pt x="758556" y="1741870"/>
                </a:lnTo>
                <a:lnTo>
                  <a:pt x="759754" y="1741870"/>
                </a:lnTo>
                <a:lnTo>
                  <a:pt x="761351" y="1739900"/>
                </a:lnTo>
                <a:close/>
                <a:moveTo>
                  <a:pt x="1554438" y="1730375"/>
                </a:moveTo>
                <a:lnTo>
                  <a:pt x="1565575" y="1730375"/>
                </a:lnTo>
                <a:lnTo>
                  <a:pt x="1575916" y="1730375"/>
                </a:lnTo>
                <a:lnTo>
                  <a:pt x="1586258" y="1731163"/>
                </a:lnTo>
                <a:lnTo>
                  <a:pt x="1591031" y="1731951"/>
                </a:lnTo>
                <a:lnTo>
                  <a:pt x="1595008" y="1733133"/>
                </a:lnTo>
                <a:lnTo>
                  <a:pt x="1598986" y="1734314"/>
                </a:lnTo>
                <a:lnTo>
                  <a:pt x="1602168" y="1735890"/>
                </a:lnTo>
                <a:lnTo>
                  <a:pt x="1605350" y="1737860"/>
                </a:lnTo>
                <a:lnTo>
                  <a:pt x="1607339" y="1739830"/>
                </a:lnTo>
                <a:lnTo>
                  <a:pt x="1608929" y="1741799"/>
                </a:lnTo>
                <a:lnTo>
                  <a:pt x="1609725" y="1744951"/>
                </a:lnTo>
                <a:lnTo>
                  <a:pt x="1609725" y="1747708"/>
                </a:lnTo>
                <a:lnTo>
                  <a:pt x="1608929" y="1751648"/>
                </a:lnTo>
                <a:lnTo>
                  <a:pt x="1607339" y="1755193"/>
                </a:lnTo>
                <a:lnTo>
                  <a:pt x="1604554" y="1759920"/>
                </a:lnTo>
                <a:lnTo>
                  <a:pt x="1600577" y="1764648"/>
                </a:lnTo>
                <a:lnTo>
                  <a:pt x="1595804" y="1769769"/>
                </a:lnTo>
                <a:lnTo>
                  <a:pt x="1589042" y="1776072"/>
                </a:lnTo>
                <a:lnTo>
                  <a:pt x="1582678" y="1781193"/>
                </a:lnTo>
                <a:lnTo>
                  <a:pt x="1576314" y="1786314"/>
                </a:lnTo>
                <a:lnTo>
                  <a:pt x="1570348" y="1790647"/>
                </a:lnTo>
                <a:lnTo>
                  <a:pt x="1563586" y="1794193"/>
                </a:lnTo>
                <a:lnTo>
                  <a:pt x="1557222" y="1797738"/>
                </a:lnTo>
                <a:lnTo>
                  <a:pt x="1550461" y="1800496"/>
                </a:lnTo>
                <a:lnTo>
                  <a:pt x="1544097" y="1802466"/>
                </a:lnTo>
                <a:lnTo>
                  <a:pt x="1537733" y="1804829"/>
                </a:lnTo>
                <a:lnTo>
                  <a:pt x="1530971" y="1806799"/>
                </a:lnTo>
                <a:lnTo>
                  <a:pt x="1524607" y="1807981"/>
                </a:lnTo>
                <a:lnTo>
                  <a:pt x="1518243" y="1809163"/>
                </a:lnTo>
                <a:lnTo>
                  <a:pt x="1505117" y="1811132"/>
                </a:lnTo>
                <a:lnTo>
                  <a:pt x="1491992" y="1812314"/>
                </a:lnTo>
                <a:lnTo>
                  <a:pt x="1486026" y="1813102"/>
                </a:lnTo>
                <a:lnTo>
                  <a:pt x="1483241" y="1813890"/>
                </a:lnTo>
                <a:lnTo>
                  <a:pt x="1482048" y="1814678"/>
                </a:lnTo>
                <a:lnTo>
                  <a:pt x="1481253" y="1815072"/>
                </a:lnTo>
                <a:lnTo>
                  <a:pt x="1480855" y="1815859"/>
                </a:lnTo>
                <a:lnTo>
                  <a:pt x="1480855" y="1817041"/>
                </a:lnTo>
                <a:lnTo>
                  <a:pt x="1481253" y="1818617"/>
                </a:lnTo>
                <a:lnTo>
                  <a:pt x="1482048" y="1819799"/>
                </a:lnTo>
                <a:lnTo>
                  <a:pt x="1482048" y="1821375"/>
                </a:lnTo>
                <a:lnTo>
                  <a:pt x="1482048" y="1821769"/>
                </a:lnTo>
                <a:lnTo>
                  <a:pt x="1480855" y="1822556"/>
                </a:lnTo>
                <a:lnTo>
                  <a:pt x="1471309" y="1830829"/>
                </a:lnTo>
                <a:lnTo>
                  <a:pt x="1465343" y="1834375"/>
                </a:lnTo>
                <a:lnTo>
                  <a:pt x="1463354" y="1835556"/>
                </a:lnTo>
                <a:lnTo>
                  <a:pt x="1461365" y="1836738"/>
                </a:lnTo>
                <a:lnTo>
                  <a:pt x="1452615" y="1830041"/>
                </a:lnTo>
                <a:lnTo>
                  <a:pt x="1445853" y="1824132"/>
                </a:lnTo>
                <a:lnTo>
                  <a:pt x="1440285" y="1819405"/>
                </a:lnTo>
                <a:lnTo>
                  <a:pt x="1437103" y="1815072"/>
                </a:lnTo>
                <a:lnTo>
                  <a:pt x="1434716" y="1812314"/>
                </a:lnTo>
                <a:lnTo>
                  <a:pt x="1433125" y="1810344"/>
                </a:lnTo>
                <a:lnTo>
                  <a:pt x="1432330" y="1808375"/>
                </a:lnTo>
                <a:lnTo>
                  <a:pt x="1428750" y="1806799"/>
                </a:lnTo>
                <a:lnTo>
                  <a:pt x="1512675" y="1734314"/>
                </a:lnTo>
                <a:lnTo>
                  <a:pt x="1518641" y="1733527"/>
                </a:lnTo>
                <a:lnTo>
                  <a:pt x="1533755" y="1731951"/>
                </a:lnTo>
                <a:lnTo>
                  <a:pt x="1543699" y="1731163"/>
                </a:lnTo>
                <a:lnTo>
                  <a:pt x="1554438" y="1730375"/>
                </a:lnTo>
                <a:close/>
                <a:moveTo>
                  <a:pt x="588962" y="1535113"/>
                </a:moveTo>
                <a:lnTo>
                  <a:pt x="694496" y="1535113"/>
                </a:lnTo>
                <a:lnTo>
                  <a:pt x="694496" y="1557872"/>
                </a:lnTo>
                <a:lnTo>
                  <a:pt x="694894" y="1558271"/>
                </a:lnTo>
                <a:lnTo>
                  <a:pt x="696885" y="1560268"/>
                </a:lnTo>
                <a:lnTo>
                  <a:pt x="698478" y="1560667"/>
                </a:lnTo>
                <a:lnTo>
                  <a:pt x="700469" y="1561466"/>
                </a:lnTo>
                <a:lnTo>
                  <a:pt x="704053" y="1561865"/>
                </a:lnTo>
                <a:lnTo>
                  <a:pt x="707239" y="1561865"/>
                </a:lnTo>
                <a:lnTo>
                  <a:pt x="711222" y="1561865"/>
                </a:lnTo>
                <a:lnTo>
                  <a:pt x="714407" y="1561466"/>
                </a:lnTo>
                <a:lnTo>
                  <a:pt x="716797" y="1560667"/>
                </a:lnTo>
                <a:lnTo>
                  <a:pt x="718390" y="1560268"/>
                </a:lnTo>
                <a:lnTo>
                  <a:pt x="720381" y="1558271"/>
                </a:lnTo>
                <a:lnTo>
                  <a:pt x="720779" y="1557872"/>
                </a:lnTo>
                <a:lnTo>
                  <a:pt x="720779" y="1535113"/>
                </a:lnTo>
                <a:lnTo>
                  <a:pt x="820737" y="1535113"/>
                </a:lnTo>
                <a:lnTo>
                  <a:pt x="820737" y="1644117"/>
                </a:lnTo>
                <a:lnTo>
                  <a:pt x="820339" y="1648908"/>
                </a:lnTo>
                <a:lnTo>
                  <a:pt x="819144" y="1652901"/>
                </a:lnTo>
                <a:lnTo>
                  <a:pt x="816755" y="1656894"/>
                </a:lnTo>
                <a:lnTo>
                  <a:pt x="814365" y="1660088"/>
                </a:lnTo>
                <a:lnTo>
                  <a:pt x="810781" y="1663283"/>
                </a:lnTo>
                <a:lnTo>
                  <a:pt x="806799" y="1665279"/>
                </a:lnTo>
                <a:lnTo>
                  <a:pt x="802418" y="1666477"/>
                </a:lnTo>
                <a:lnTo>
                  <a:pt x="797639" y="1666876"/>
                </a:lnTo>
                <a:lnTo>
                  <a:pt x="612060" y="1666876"/>
                </a:lnTo>
                <a:lnTo>
                  <a:pt x="607281" y="1666477"/>
                </a:lnTo>
                <a:lnTo>
                  <a:pt x="602901" y="1665279"/>
                </a:lnTo>
                <a:lnTo>
                  <a:pt x="598918" y="1663283"/>
                </a:lnTo>
                <a:lnTo>
                  <a:pt x="595732" y="1660088"/>
                </a:lnTo>
                <a:lnTo>
                  <a:pt x="592546" y="1656894"/>
                </a:lnTo>
                <a:lnTo>
                  <a:pt x="590555" y="1652901"/>
                </a:lnTo>
                <a:lnTo>
                  <a:pt x="589360" y="1648908"/>
                </a:lnTo>
                <a:lnTo>
                  <a:pt x="588962" y="1644117"/>
                </a:lnTo>
                <a:lnTo>
                  <a:pt x="588962" y="1535113"/>
                </a:lnTo>
                <a:close/>
                <a:moveTo>
                  <a:pt x="612060" y="1476375"/>
                </a:moveTo>
                <a:lnTo>
                  <a:pt x="797639" y="1476375"/>
                </a:lnTo>
                <a:lnTo>
                  <a:pt x="802418" y="1476769"/>
                </a:lnTo>
                <a:lnTo>
                  <a:pt x="806799" y="1477950"/>
                </a:lnTo>
                <a:lnTo>
                  <a:pt x="810781" y="1480312"/>
                </a:lnTo>
                <a:lnTo>
                  <a:pt x="814365" y="1483068"/>
                </a:lnTo>
                <a:lnTo>
                  <a:pt x="816755" y="1486611"/>
                </a:lnTo>
                <a:lnTo>
                  <a:pt x="819144" y="1490155"/>
                </a:lnTo>
                <a:lnTo>
                  <a:pt x="820339" y="1494485"/>
                </a:lnTo>
                <a:lnTo>
                  <a:pt x="820737" y="1498816"/>
                </a:lnTo>
                <a:lnTo>
                  <a:pt x="820737" y="1525588"/>
                </a:lnTo>
                <a:lnTo>
                  <a:pt x="588962" y="1525588"/>
                </a:lnTo>
                <a:lnTo>
                  <a:pt x="588962" y="1498816"/>
                </a:lnTo>
                <a:lnTo>
                  <a:pt x="589360" y="1494485"/>
                </a:lnTo>
                <a:lnTo>
                  <a:pt x="590555" y="1490155"/>
                </a:lnTo>
                <a:lnTo>
                  <a:pt x="592546" y="1486611"/>
                </a:lnTo>
                <a:lnTo>
                  <a:pt x="595732" y="1483068"/>
                </a:lnTo>
                <a:lnTo>
                  <a:pt x="598918" y="1480312"/>
                </a:lnTo>
                <a:lnTo>
                  <a:pt x="602901" y="1477950"/>
                </a:lnTo>
                <a:lnTo>
                  <a:pt x="607281" y="1476769"/>
                </a:lnTo>
                <a:lnTo>
                  <a:pt x="612060" y="1476375"/>
                </a:lnTo>
                <a:close/>
                <a:moveTo>
                  <a:pt x="725449" y="1381125"/>
                </a:moveTo>
                <a:lnTo>
                  <a:pt x="730525" y="1381524"/>
                </a:lnTo>
                <a:lnTo>
                  <a:pt x="732087" y="1381524"/>
                </a:lnTo>
                <a:lnTo>
                  <a:pt x="734430" y="1382322"/>
                </a:lnTo>
                <a:lnTo>
                  <a:pt x="737554" y="1384317"/>
                </a:lnTo>
                <a:lnTo>
                  <a:pt x="740287" y="1386312"/>
                </a:lnTo>
                <a:lnTo>
                  <a:pt x="743411" y="1389505"/>
                </a:lnTo>
                <a:lnTo>
                  <a:pt x="746535" y="1393096"/>
                </a:lnTo>
                <a:lnTo>
                  <a:pt x="749659" y="1397486"/>
                </a:lnTo>
                <a:lnTo>
                  <a:pt x="755906" y="1407063"/>
                </a:lnTo>
                <a:lnTo>
                  <a:pt x="761373" y="1417837"/>
                </a:lnTo>
                <a:lnTo>
                  <a:pt x="766059" y="1427813"/>
                </a:lnTo>
                <a:lnTo>
                  <a:pt x="769182" y="1437390"/>
                </a:lnTo>
                <a:lnTo>
                  <a:pt x="770744" y="1441780"/>
                </a:lnTo>
                <a:lnTo>
                  <a:pt x="771525" y="1445770"/>
                </a:lnTo>
                <a:lnTo>
                  <a:pt x="771525" y="1448164"/>
                </a:lnTo>
                <a:lnTo>
                  <a:pt x="771525" y="1450159"/>
                </a:lnTo>
                <a:lnTo>
                  <a:pt x="770744" y="1451357"/>
                </a:lnTo>
                <a:lnTo>
                  <a:pt x="769182" y="1452155"/>
                </a:lnTo>
                <a:lnTo>
                  <a:pt x="768011" y="1452155"/>
                </a:lnTo>
                <a:lnTo>
                  <a:pt x="766449" y="1450958"/>
                </a:lnTo>
                <a:lnTo>
                  <a:pt x="764887" y="1449760"/>
                </a:lnTo>
                <a:lnTo>
                  <a:pt x="762544" y="1448563"/>
                </a:lnTo>
                <a:lnTo>
                  <a:pt x="759030" y="1444174"/>
                </a:lnTo>
                <a:lnTo>
                  <a:pt x="755516" y="1439784"/>
                </a:lnTo>
                <a:lnTo>
                  <a:pt x="753173" y="1434996"/>
                </a:lnTo>
                <a:lnTo>
                  <a:pt x="752392" y="1433400"/>
                </a:lnTo>
                <a:lnTo>
                  <a:pt x="752392" y="1431404"/>
                </a:lnTo>
                <a:lnTo>
                  <a:pt x="752001" y="1428611"/>
                </a:lnTo>
                <a:lnTo>
                  <a:pt x="750830" y="1426616"/>
                </a:lnTo>
                <a:lnTo>
                  <a:pt x="748878" y="1425419"/>
                </a:lnTo>
                <a:lnTo>
                  <a:pt x="746925" y="1425020"/>
                </a:lnTo>
                <a:lnTo>
                  <a:pt x="746144" y="1425419"/>
                </a:lnTo>
                <a:lnTo>
                  <a:pt x="745363" y="1425818"/>
                </a:lnTo>
                <a:lnTo>
                  <a:pt x="744582" y="1426616"/>
                </a:lnTo>
                <a:lnTo>
                  <a:pt x="743411" y="1427414"/>
                </a:lnTo>
                <a:lnTo>
                  <a:pt x="742630" y="1428611"/>
                </a:lnTo>
                <a:lnTo>
                  <a:pt x="742240" y="1430207"/>
                </a:lnTo>
                <a:lnTo>
                  <a:pt x="741849" y="1432602"/>
                </a:lnTo>
                <a:lnTo>
                  <a:pt x="741849" y="1434597"/>
                </a:lnTo>
                <a:lnTo>
                  <a:pt x="741459" y="1439385"/>
                </a:lnTo>
                <a:lnTo>
                  <a:pt x="740678" y="1443376"/>
                </a:lnTo>
                <a:lnTo>
                  <a:pt x="739897" y="1445371"/>
                </a:lnTo>
                <a:lnTo>
                  <a:pt x="739116" y="1446967"/>
                </a:lnTo>
                <a:lnTo>
                  <a:pt x="737944" y="1448164"/>
                </a:lnTo>
                <a:lnTo>
                  <a:pt x="735992" y="1449361"/>
                </a:lnTo>
                <a:lnTo>
                  <a:pt x="734430" y="1450558"/>
                </a:lnTo>
                <a:lnTo>
                  <a:pt x="732868" y="1452155"/>
                </a:lnTo>
                <a:lnTo>
                  <a:pt x="730525" y="1452953"/>
                </a:lnTo>
                <a:lnTo>
                  <a:pt x="727792" y="1453352"/>
                </a:lnTo>
                <a:lnTo>
                  <a:pt x="721935" y="1454150"/>
                </a:lnTo>
                <a:lnTo>
                  <a:pt x="715297" y="1454150"/>
                </a:lnTo>
                <a:lnTo>
                  <a:pt x="712173" y="1453751"/>
                </a:lnTo>
                <a:lnTo>
                  <a:pt x="709049" y="1452953"/>
                </a:lnTo>
                <a:lnTo>
                  <a:pt x="706706" y="1452155"/>
                </a:lnTo>
                <a:lnTo>
                  <a:pt x="703973" y="1450558"/>
                </a:lnTo>
                <a:lnTo>
                  <a:pt x="701240" y="1448962"/>
                </a:lnTo>
                <a:lnTo>
                  <a:pt x="699287" y="1447366"/>
                </a:lnTo>
                <a:lnTo>
                  <a:pt x="694992" y="1442977"/>
                </a:lnTo>
                <a:lnTo>
                  <a:pt x="691478" y="1438188"/>
                </a:lnTo>
                <a:lnTo>
                  <a:pt x="687963" y="1432602"/>
                </a:lnTo>
                <a:lnTo>
                  <a:pt x="685230" y="1427015"/>
                </a:lnTo>
                <a:lnTo>
                  <a:pt x="682497" y="1421029"/>
                </a:lnTo>
                <a:lnTo>
                  <a:pt x="680544" y="1415044"/>
                </a:lnTo>
                <a:lnTo>
                  <a:pt x="678982" y="1409058"/>
                </a:lnTo>
                <a:lnTo>
                  <a:pt x="676249" y="1399082"/>
                </a:lnTo>
                <a:lnTo>
                  <a:pt x="675078" y="1392298"/>
                </a:lnTo>
                <a:lnTo>
                  <a:pt x="674687" y="1389106"/>
                </a:lnTo>
                <a:lnTo>
                  <a:pt x="674687" y="1388707"/>
                </a:lnTo>
                <a:lnTo>
                  <a:pt x="675078" y="1388308"/>
                </a:lnTo>
                <a:lnTo>
                  <a:pt x="676249" y="1387909"/>
                </a:lnTo>
                <a:lnTo>
                  <a:pt x="679373" y="1387111"/>
                </a:lnTo>
                <a:lnTo>
                  <a:pt x="683278" y="1385913"/>
                </a:lnTo>
                <a:lnTo>
                  <a:pt x="689525" y="1384716"/>
                </a:lnTo>
                <a:lnTo>
                  <a:pt x="698897" y="1383120"/>
                </a:lnTo>
                <a:lnTo>
                  <a:pt x="715297" y="1381524"/>
                </a:lnTo>
                <a:lnTo>
                  <a:pt x="725449" y="1381125"/>
                </a:lnTo>
                <a:close/>
                <a:moveTo>
                  <a:pt x="1433588" y="1247775"/>
                </a:moveTo>
                <a:lnTo>
                  <a:pt x="1439124" y="1247775"/>
                </a:lnTo>
                <a:lnTo>
                  <a:pt x="1444264" y="1248175"/>
                </a:lnTo>
                <a:lnTo>
                  <a:pt x="1448614" y="1248976"/>
                </a:lnTo>
                <a:lnTo>
                  <a:pt x="1451382" y="1249776"/>
                </a:lnTo>
                <a:lnTo>
                  <a:pt x="1453359" y="1250977"/>
                </a:lnTo>
                <a:lnTo>
                  <a:pt x="1454150" y="1252178"/>
                </a:lnTo>
                <a:lnTo>
                  <a:pt x="1454150" y="1253779"/>
                </a:lnTo>
                <a:lnTo>
                  <a:pt x="1453359" y="1255380"/>
                </a:lnTo>
                <a:lnTo>
                  <a:pt x="1452173" y="1256981"/>
                </a:lnTo>
                <a:lnTo>
                  <a:pt x="1450196" y="1258582"/>
                </a:lnTo>
                <a:lnTo>
                  <a:pt x="1447428" y="1260183"/>
                </a:lnTo>
                <a:lnTo>
                  <a:pt x="1441892" y="1262985"/>
                </a:lnTo>
                <a:lnTo>
                  <a:pt x="1435565" y="1264986"/>
                </a:lnTo>
                <a:lnTo>
                  <a:pt x="1432402" y="1265387"/>
                </a:lnTo>
                <a:lnTo>
                  <a:pt x="1429634" y="1265787"/>
                </a:lnTo>
                <a:lnTo>
                  <a:pt x="1427261" y="1265787"/>
                </a:lnTo>
                <a:lnTo>
                  <a:pt x="1425284" y="1265387"/>
                </a:lnTo>
                <a:lnTo>
                  <a:pt x="1423703" y="1264986"/>
                </a:lnTo>
                <a:lnTo>
                  <a:pt x="1422516" y="1264586"/>
                </a:lnTo>
                <a:lnTo>
                  <a:pt x="1420539" y="1264586"/>
                </a:lnTo>
                <a:lnTo>
                  <a:pt x="1419353" y="1264986"/>
                </a:lnTo>
                <a:lnTo>
                  <a:pt x="1418562" y="1265787"/>
                </a:lnTo>
                <a:lnTo>
                  <a:pt x="1417376" y="1266588"/>
                </a:lnTo>
                <a:lnTo>
                  <a:pt x="1416980" y="1267388"/>
                </a:lnTo>
                <a:lnTo>
                  <a:pt x="1416585" y="1268589"/>
                </a:lnTo>
                <a:lnTo>
                  <a:pt x="1416190" y="1269790"/>
                </a:lnTo>
                <a:lnTo>
                  <a:pt x="1416585" y="1270990"/>
                </a:lnTo>
                <a:lnTo>
                  <a:pt x="1416585" y="1272191"/>
                </a:lnTo>
                <a:lnTo>
                  <a:pt x="1417376" y="1273392"/>
                </a:lnTo>
                <a:lnTo>
                  <a:pt x="1418562" y="1274993"/>
                </a:lnTo>
                <a:lnTo>
                  <a:pt x="1419748" y="1276194"/>
                </a:lnTo>
                <a:lnTo>
                  <a:pt x="1422121" y="1277395"/>
                </a:lnTo>
                <a:lnTo>
                  <a:pt x="1424098" y="1278596"/>
                </a:lnTo>
                <a:lnTo>
                  <a:pt x="1428843" y="1280597"/>
                </a:lnTo>
                <a:lnTo>
                  <a:pt x="1430820" y="1282198"/>
                </a:lnTo>
                <a:lnTo>
                  <a:pt x="1432402" y="1283799"/>
                </a:lnTo>
                <a:lnTo>
                  <a:pt x="1433588" y="1285000"/>
                </a:lnTo>
                <a:lnTo>
                  <a:pt x="1435170" y="1287001"/>
                </a:lnTo>
                <a:lnTo>
                  <a:pt x="1436356" y="1289003"/>
                </a:lnTo>
                <a:lnTo>
                  <a:pt x="1436751" y="1291404"/>
                </a:lnTo>
                <a:lnTo>
                  <a:pt x="1437542" y="1293406"/>
                </a:lnTo>
                <a:lnTo>
                  <a:pt x="1437542" y="1296608"/>
                </a:lnTo>
                <a:lnTo>
                  <a:pt x="1437542" y="1299009"/>
                </a:lnTo>
                <a:lnTo>
                  <a:pt x="1437147" y="1302612"/>
                </a:lnTo>
                <a:lnTo>
                  <a:pt x="1436356" y="1305414"/>
                </a:lnTo>
                <a:lnTo>
                  <a:pt x="1435170" y="1309416"/>
                </a:lnTo>
                <a:lnTo>
                  <a:pt x="1431611" y="1317422"/>
                </a:lnTo>
                <a:lnTo>
                  <a:pt x="1430029" y="1320624"/>
                </a:lnTo>
                <a:lnTo>
                  <a:pt x="1428052" y="1323826"/>
                </a:lnTo>
                <a:lnTo>
                  <a:pt x="1425680" y="1326628"/>
                </a:lnTo>
                <a:lnTo>
                  <a:pt x="1423307" y="1328629"/>
                </a:lnTo>
                <a:lnTo>
                  <a:pt x="1420539" y="1331431"/>
                </a:lnTo>
                <a:lnTo>
                  <a:pt x="1417771" y="1333032"/>
                </a:lnTo>
                <a:lnTo>
                  <a:pt x="1414608" y="1334633"/>
                </a:lnTo>
                <a:lnTo>
                  <a:pt x="1411445" y="1336635"/>
                </a:lnTo>
                <a:lnTo>
                  <a:pt x="1404722" y="1338636"/>
                </a:lnTo>
                <a:lnTo>
                  <a:pt x="1397605" y="1340237"/>
                </a:lnTo>
                <a:lnTo>
                  <a:pt x="1390487" y="1341038"/>
                </a:lnTo>
                <a:lnTo>
                  <a:pt x="1383370" y="1341438"/>
                </a:lnTo>
                <a:lnTo>
                  <a:pt x="1376252" y="1341438"/>
                </a:lnTo>
                <a:lnTo>
                  <a:pt x="1369530" y="1341038"/>
                </a:lnTo>
                <a:lnTo>
                  <a:pt x="1358063" y="1339437"/>
                </a:lnTo>
                <a:lnTo>
                  <a:pt x="1350154" y="1338236"/>
                </a:lnTo>
                <a:lnTo>
                  <a:pt x="1347386" y="1337435"/>
                </a:lnTo>
                <a:lnTo>
                  <a:pt x="1347386" y="1337835"/>
                </a:lnTo>
                <a:lnTo>
                  <a:pt x="1346991" y="1337435"/>
                </a:lnTo>
                <a:lnTo>
                  <a:pt x="1346200" y="1337035"/>
                </a:lnTo>
                <a:lnTo>
                  <a:pt x="1346200" y="1334633"/>
                </a:lnTo>
                <a:lnTo>
                  <a:pt x="1346991" y="1331831"/>
                </a:lnTo>
                <a:lnTo>
                  <a:pt x="1347782" y="1326228"/>
                </a:lnTo>
                <a:lnTo>
                  <a:pt x="1349363" y="1318623"/>
                </a:lnTo>
                <a:lnTo>
                  <a:pt x="1351736" y="1307415"/>
                </a:lnTo>
                <a:lnTo>
                  <a:pt x="1355295" y="1296608"/>
                </a:lnTo>
                <a:lnTo>
                  <a:pt x="1357667" y="1287402"/>
                </a:lnTo>
                <a:lnTo>
                  <a:pt x="1361621" y="1275794"/>
                </a:lnTo>
                <a:lnTo>
                  <a:pt x="1363994" y="1270190"/>
                </a:lnTo>
                <a:lnTo>
                  <a:pt x="1364785" y="1268589"/>
                </a:lnTo>
                <a:lnTo>
                  <a:pt x="1366762" y="1265787"/>
                </a:lnTo>
                <a:lnTo>
                  <a:pt x="1369925" y="1262985"/>
                </a:lnTo>
                <a:lnTo>
                  <a:pt x="1373484" y="1260183"/>
                </a:lnTo>
                <a:lnTo>
                  <a:pt x="1378229" y="1258182"/>
                </a:lnTo>
                <a:lnTo>
                  <a:pt x="1383765" y="1256181"/>
                </a:lnTo>
                <a:lnTo>
                  <a:pt x="1389301" y="1253779"/>
                </a:lnTo>
                <a:lnTo>
                  <a:pt x="1395628" y="1252578"/>
                </a:lnTo>
                <a:lnTo>
                  <a:pt x="1401954" y="1250977"/>
                </a:lnTo>
                <a:lnTo>
                  <a:pt x="1415399" y="1248976"/>
                </a:lnTo>
                <a:lnTo>
                  <a:pt x="1428052" y="1248175"/>
                </a:lnTo>
                <a:lnTo>
                  <a:pt x="1433588" y="1247775"/>
                </a:lnTo>
                <a:close/>
                <a:moveTo>
                  <a:pt x="1155700" y="965200"/>
                </a:moveTo>
                <a:lnTo>
                  <a:pt x="1161653" y="965597"/>
                </a:lnTo>
                <a:lnTo>
                  <a:pt x="1167209" y="966787"/>
                </a:lnTo>
                <a:lnTo>
                  <a:pt x="1172766" y="968770"/>
                </a:lnTo>
                <a:lnTo>
                  <a:pt x="1177925" y="971944"/>
                </a:lnTo>
                <a:lnTo>
                  <a:pt x="1182687" y="975514"/>
                </a:lnTo>
                <a:lnTo>
                  <a:pt x="1187450" y="980274"/>
                </a:lnTo>
                <a:lnTo>
                  <a:pt x="1192213" y="985431"/>
                </a:lnTo>
                <a:lnTo>
                  <a:pt x="1196181" y="991381"/>
                </a:lnTo>
                <a:lnTo>
                  <a:pt x="1200150" y="998125"/>
                </a:lnTo>
                <a:lnTo>
                  <a:pt x="1204119" y="1005265"/>
                </a:lnTo>
                <a:lnTo>
                  <a:pt x="1207691" y="1012802"/>
                </a:lnTo>
                <a:lnTo>
                  <a:pt x="1211659" y="1021133"/>
                </a:lnTo>
                <a:lnTo>
                  <a:pt x="1214437" y="1029860"/>
                </a:lnTo>
                <a:lnTo>
                  <a:pt x="1217613" y="1038984"/>
                </a:lnTo>
                <a:lnTo>
                  <a:pt x="1220787" y="1048504"/>
                </a:lnTo>
                <a:lnTo>
                  <a:pt x="1225947" y="1068338"/>
                </a:lnTo>
                <a:lnTo>
                  <a:pt x="1230313" y="1089363"/>
                </a:lnTo>
                <a:lnTo>
                  <a:pt x="1234678" y="1111180"/>
                </a:lnTo>
                <a:lnTo>
                  <a:pt x="1237853" y="1133792"/>
                </a:lnTo>
                <a:lnTo>
                  <a:pt x="1241028" y="1155609"/>
                </a:lnTo>
                <a:lnTo>
                  <a:pt x="1243013" y="1177824"/>
                </a:lnTo>
                <a:lnTo>
                  <a:pt x="1245394" y="1198848"/>
                </a:lnTo>
                <a:lnTo>
                  <a:pt x="1246981" y="1219476"/>
                </a:lnTo>
                <a:lnTo>
                  <a:pt x="1246187" y="1186551"/>
                </a:lnTo>
                <a:lnTo>
                  <a:pt x="1342231" y="1244467"/>
                </a:lnTo>
                <a:lnTo>
                  <a:pt x="1323181" y="1340465"/>
                </a:lnTo>
                <a:lnTo>
                  <a:pt x="1248966" y="1309524"/>
                </a:lnTo>
                <a:lnTo>
                  <a:pt x="1245394" y="1284929"/>
                </a:lnTo>
                <a:lnTo>
                  <a:pt x="1239441" y="1242087"/>
                </a:lnTo>
                <a:lnTo>
                  <a:pt x="1231106" y="1373787"/>
                </a:lnTo>
                <a:lnTo>
                  <a:pt x="1230709" y="1379737"/>
                </a:lnTo>
                <a:lnTo>
                  <a:pt x="1230313" y="1386084"/>
                </a:lnTo>
                <a:lnTo>
                  <a:pt x="1230709" y="1392431"/>
                </a:lnTo>
                <a:lnTo>
                  <a:pt x="1232297" y="1399968"/>
                </a:lnTo>
                <a:lnTo>
                  <a:pt x="1234281" y="1407902"/>
                </a:lnTo>
                <a:lnTo>
                  <a:pt x="1237059" y="1417422"/>
                </a:lnTo>
                <a:lnTo>
                  <a:pt x="1241822" y="1428133"/>
                </a:lnTo>
                <a:lnTo>
                  <a:pt x="1247775" y="1440430"/>
                </a:lnTo>
                <a:lnTo>
                  <a:pt x="1231106" y="1440430"/>
                </a:lnTo>
                <a:lnTo>
                  <a:pt x="1242219" y="1446380"/>
                </a:lnTo>
                <a:lnTo>
                  <a:pt x="1256109" y="1453124"/>
                </a:lnTo>
                <a:lnTo>
                  <a:pt x="1287066" y="1467405"/>
                </a:lnTo>
                <a:lnTo>
                  <a:pt x="1313259" y="1479305"/>
                </a:lnTo>
                <a:lnTo>
                  <a:pt x="1323975" y="1483669"/>
                </a:lnTo>
                <a:lnTo>
                  <a:pt x="1501775" y="1720491"/>
                </a:lnTo>
                <a:lnTo>
                  <a:pt x="1401763" y="1798638"/>
                </a:lnTo>
                <a:lnTo>
                  <a:pt x="1210469" y="1576494"/>
                </a:lnTo>
                <a:lnTo>
                  <a:pt x="1080294" y="1561816"/>
                </a:lnTo>
                <a:lnTo>
                  <a:pt x="1080294" y="1563800"/>
                </a:lnTo>
                <a:lnTo>
                  <a:pt x="1080294" y="1567370"/>
                </a:lnTo>
                <a:lnTo>
                  <a:pt x="1079500" y="1575700"/>
                </a:lnTo>
                <a:lnTo>
                  <a:pt x="1077516" y="1587601"/>
                </a:lnTo>
                <a:lnTo>
                  <a:pt x="1074341" y="1601088"/>
                </a:lnTo>
                <a:lnTo>
                  <a:pt x="1066403" y="1633220"/>
                </a:lnTo>
                <a:lnTo>
                  <a:pt x="1056878" y="1669318"/>
                </a:lnTo>
                <a:lnTo>
                  <a:pt x="1046956" y="1703830"/>
                </a:lnTo>
                <a:lnTo>
                  <a:pt x="1038622" y="1733582"/>
                </a:lnTo>
                <a:lnTo>
                  <a:pt x="1030288" y="1762540"/>
                </a:lnTo>
                <a:lnTo>
                  <a:pt x="802481" y="1785548"/>
                </a:lnTo>
                <a:lnTo>
                  <a:pt x="770731" y="1731201"/>
                </a:lnTo>
                <a:lnTo>
                  <a:pt x="904081" y="1706210"/>
                </a:lnTo>
                <a:lnTo>
                  <a:pt x="903685" y="1489619"/>
                </a:lnTo>
                <a:lnTo>
                  <a:pt x="871935" y="1482479"/>
                </a:lnTo>
                <a:lnTo>
                  <a:pt x="869950" y="1471768"/>
                </a:lnTo>
                <a:lnTo>
                  <a:pt x="867966" y="1461851"/>
                </a:lnTo>
                <a:lnTo>
                  <a:pt x="866378" y="1453124"/>
                </a:lnTo>
                <a:lnTo>
                  <a:pt x="864791" y="1445190"/>
                </a:lnTo>
                <a:lnTo>
                  <a:pt x="863600" y="1428926"/>
                </a:lnTo>
                <a:lnTo>
                  <a:pt x="862806" y="1413455"/>
                </a:lnTo>
                <a:lnTo>
                  <a:pt x="862013" y="1373787"/>
                </a:lnTo>
                <a:lnTo>
                  <a:pt x="860822" y="1346812"/>
                </a:lnTo>
                <a:lnTo>
                  <a:pt x="858044" y="1312697"/>
                </a:lnTo>
                <a:lnTo>
                  <a:pt x="854472" y="1175444"/>
                </a:lnTo>
                <a:lnTo>
                  <a:pt x="843756" y="1181791"/>
                </a:lnTo>
                <a:lnTo>
                  <a:pt x="818753" y="1197658"/>
                </a:lnTo>
                <a:lnTo>
                  <a:pt x="802878" y="1208369"/>
                </a:lnTo>
                <a:lnTo>
                  <a:pt x="786606" y="1219476"/>
                </a:lnTo>
                <a:lnTo>
                  <a:pt x="770731" y="1230980"/>
                </a:lnTo>
                <a:lnTo>
                  <a:pt x="756841" y="1242087"/>
                </a:lnTo>
                <a:lnTo>
                  <a:pt x="754460" y="1250021"/>
                </a:lnTo>
                <a:lnTo>
                  <a:pt x="752872" y="1258351"/>
                </a:lnTo>
                <a:lnTo>
                  <a:pt x="752078" y="1266681"/>
                </a:lnTo>
                <a:lnTo>
                  <a:pt x="751285" y="1275805"/>
                </a:lnTo>
                <a:lnTo>
                  <a:pt x="751285" y="1284532"/>
                </a:lnTo>
                <a:lnTo>
                  <a:pt x="751681" y="1292863"/>
                </a:lnTo>
                <a:lnTo>
                  <a:pt x="752078" y="1301590"/>
                </a:lnTo>
                <a:lnTo>
                  <a:pt x="752872" y="1310317"/>
                </a:lnTo>
                <a:lnTo>
                  <a:pt x="754856" y="1325788"/>
                </a:lnTo>
                <a:lnTo>
                  <a:pt x="756444" y="1339275"/>
                </a:lnTo>
                <a:lnTo>
                  <a:pt x="758031" y="1350382"/>
                </a:lnTo>
                <a:lnTo>
                  <a:pt x="758031" y="1354349"/>
                </a:lnTo>
                <a:lnTo>
                  <a:pt x="756841" y="1357523"/>
                </a:lnTo>
                <a:lnTo>
                  <a:pt x="727869" y="1355539"/>
                </a:lnTo>
                <a:lnTo>
                  <a:pt x="715566" y="1354746"/>
                </a:lnTo>
                <a:lnTo>
                  <a:pt x="709613" y="1354746"/>
                </a:lnTo>
                <a:lnTo>
                  <a:pt x="704453" y="1355143"/>
                </a:lnTo>
                <a:lnTo>
                  <a:pt x="698897" y="1355539"/>
                </a:lnTo>
                <a:lnTo>
                  <a:pt x="693341" y="1356729"/>
                </a:lnTo>
                <a:lnTo>
                  <a:pt x="687785" y="1357919"/>
                </a:lnTo>
                <a:lnTo>
                  <a:pt x="682228" y="1359903"/>
                </a:lnTo>
                <a:lnTo>
                  <a:pt x="677069" y="1361886"/>
                </a:lnTo>
                <a:lnTo>
                  <a:pt x="671116" y="1364663"/>
                </a:lnTo>
                <a:lnTo>
                  <a:pt x="664766" y="1367836"/>
                </a:lnTo>
                <a:lnTo>
                  <a:pt x="658416" y="1372200"/>
                </a:lnTo>
                <a:lnTo>
                  <a:pt x="657225" y="1367043"/>
                </a:lnTo>
                <a:lnTo>
                  <a:pt x="655241" y="1361093"/>
                </a:lnTo>
                <a:lnTo>
                  <a:pt x="654050" y="1355143"/>
                </a:lnTo>
                <a:lnTo>
                  <a:pt x="653256" y="1348399"/>
                </a:lnTo>
                <a:lnTo>
                  <a:pt x="651669" y="1333325"/>
                </a:lnTo>
                <a:lnTo>
                  <a:pt x="650875" y="1316267"/>
                </a:lnTo>
                <a:lnTo>
                  <a:pt x="650875" y="1296830"/>
                </a:lnTo>
                <a:lnTo>
                  <a:pt x="651272" y="1274615"/>
                </a:lnTo>
                <a:lnTo>
                  <a:pt x="652066" y="1251211"/>
                </a:lnTo>
                <a:lnTo>
                  <a:pt x="653653" y="1225029"/>
                </a:lnTo>
                <a:lnTo>
                  <a:pt x="660797" y="1208369"/>
                </a:lnTo>
                <a:lnTo>
                  <a:pt x="667147" y="1194881"/>
                </a:lnTo>
                <a:lnTo>
                  <a:pt x="670322" y="1188931"/>
                </a:lnTo>
                <a:lnTo>
                  <a:pt x="673497" y="1183774"/>
                </a:lnTo>
                <a:lnTo>
                  <a:pt x="680244" y="1174254"/>
                </a:lnTo>
                <a:lnTo>
                  <a:pt x="687388" y="1164733"/>
                </a:lnTo>
                <a:lnTo>
                  <a:pt x="696119" y="1155213"/>
                </a:lnTo>
                <a:lnTo>
                  <a:pt x="706438" y="1143312"/>
                </a:lnTo>
                <a:lnTo>
                  <a:pt x="718741" y="1129031"/>
                </a:lnTo>
                <a:lnTo>
                  <a:pt x="738585" y="1108007"/>
                </a:lnTo>
                <a:lnTo>
                  <a:pt x="756047" y="1088966"/>
                </a:lnTo>
                <a:lnTo>
                  <a:pt x="785416" y="1057231"/>
                </a:lnTo>
                <a:lnTo>
                  <a:pt x="797719" y="1043744"/>
                </a:lnTo>
                <a:lnTo>
                  <a:pt x="809228" y="1032240"/>
                </a:lnTo>
                <a:lnTo>
                  <a:pt x="820738" y="1021926"/>
                </a:lnTo>
                <a:lnTo>
                  <a:pt x="831056" y="1012802"/>
                </a:lnTo>
                <a:lnTo>
                  <a:pt x="836613" y="1008439"/>
                </a:lnTo>
                <a:lnTo>
                  <a:pt x="842169" y="1004869"/>
                </a:lnTo>
                <a:lnTo>
                  <a:pt x="848122" y="1000902"/>
                </a:lnTo>
                <a:lnTo>
                  <a:pt x="854075" y="997331"/>
                </a:lnTo>
                <a:lnTo>
                  <a:pt x="860028" y="994555"/>
                </a:lnTo>
                <a:lnTo>
                  <a:pt x="866378" y="991381"/>
                </a:lnTo>
                <a:lnTo>
                  <a:pt x="873125" y="988208"/>
                </a:lnTo>
                <a:lnTo>
                  <a:pt x="880269" y="985828"/>
                </a:lnTo>
                <a:lnTo>
                  <a:pt x="895350" y="980274"/>
                </a:lnTo>
                <a:lnTo>
                  <a:pt x="912416" y="975117"/>
                </a:lnTo>
                <a:lnTo>
                  <a:pt x="932260" y="970753"/>
                </a:lnTo>
                <a:lnTo>
                  <a:pt x="954881" y="965597"/>
                </a:lnTo>
                <a:lnTo>
                  <a:pt x="963613" y="965993"/>
                </a:lnTo>
                <a:lnTo>
                  <a:pt x="979488" y="966787"/>
                </a:lnTo>
                <a:lnTo>
                  <a:pt x="1004491" y="968373"/>
                </a:lnTo>
                <a:lnTo>
                  <a:pt x="1089819" y="1240103"/>
                </a:lnTo>
                <a:lnTo>
                  <a:pt x="1081484" y="1159179"/>
                </a:lnTo>
                <a:lnTo>
                  <a:pt x="1077516" y="1013199"/>
                </a:lnTo>
                <a:lnTo>
                  <a:pt x="1071959" y="999315"/>
                </a:lnTo>
                <a:lnTo>
                  <a:pt x="1083072" y="980671"/>
                </a:lnTo>
                <a:lnTo>
                  <a:pt x="1107281" y="980671"/>
                </a:lnTo>
                <a:lnTo>
                  <a:pt x="1117600" y="999315"/>
                </a:lnTo>
                <a:lnTo>
                  <a:pt x="1112837" y="1015579"/>
                </a:lnTo>
                <a:lnTo>
                  <a:pt x="1142206" y="1228203"/>
                </a:lnTo>
                <a:lnTo>
                  <a:pt x="1137841" y="971944"/>
                </a:lnTo>
                <a:lnTo>
                  <a:pt x="1146572" y="967580"/>
                </a:lnTo>
                <a:lnTo>
                  <a:pt x="1148953" y="966390"/>
                </a:lnTo>
                <a:lnTo>
                  <a:pt x="1149350" y="965597"/>
                </a:lnTo>
                <a:lnTo>
                  <a:pt x="1155700" y="965200"/>
                </a:lnTo>
                <a:close/>
                <a:moveTo>
                  <a:pt x="931148" y="736601"/>
                </a:moveTo>
                <a:lnTo>
                  <a:pt x="929554" y="751285"/>
                </a:lnTo>
                <a:lnTo>
                  <a:pt x="928757" y="762794"/>
                </a:lnTo>
                <a:lnTo>
                  <a:pt x="929155" y="762794"/>
                </a:lnTo>
                <a:lnTo>
                  <a:pt x="929554" y="751285"/>
                </a:lnTo>
                <a:lnTo>
                  <a:pt x="930351" y="746126"/>
                </a:lnTo>
                <a:lnTo>
                  <a:pt x="931148" y="741363"/>
                </a:lnTo>
                <a:lnTo>
                  <a:pt x="931148" y="736601"/>
                </a:lnTo>
                <a:close/>
                <a:moveTo>
                  <a:pt x="949086" y="679054"/>
                </a:moveTo>
                <a:lnTo>
                  <a:pt x="948289" y="679847"/>
                </a:lnTo>
                <a:lnTo>
                  <a:pt x="945499" y="681435"/>
                </a:lnTo>
                <a:lnTo>
                  <a:pt x="943904" y="683419"/>
                </a:lnTo>
                <a:lnTo>
                  <a:pt x="941911" y="686991"/>
                </a:lnTo>
                <a:lnTo>
                  <a:pt x="945897" y="682625"/>
                </a:lnTo>
                <a:lnTo>
                  <a:pt x="948289" y="681038"/>
                </a:lnTo>
                <a:lnTo>
                  <a:pt x="950282" y="679054"/>
                </a:lnTo>
                <a:lnTo>
                  <a:pt x="949086" y="679054"/>
                </a:lnTo>
                <a:close/>
                <a:moveTo>
                  <a:pt x="1038375" y="620713"/>
                </a:moveTo>
                <a:lnTo>
                  <a:pt x="1049138" y="620713"/>
                </a:lnTo>
                <a:lnTo>
                  <a:pt x="1059502" y="621110"/>
                </a:lnTo>
                <a:lnTo>
                  <a:pt x="1069866" y="622300"/>
                </a:lnTo>
                <a:lnTo>
                  <a:pt x="1079432" y="623491"/>
                </a:lnTo>
                <a:lnTo>
                  <a:pt x="1088999" y="625872"/>
                </a:lnTo>
                <a:lnTo>
                  <a:pt x="1098167" y="627857"/>
                </a:lnTo>
                <a:lnTo>
                  <a:pt x="1106937" y="630238"/>
                </a:lnTo>
                <a:lnTo>
                  <a:pt x="1115307" y="633413"/>
                </a:lnTo>
                <a:lnTo>
                  <a:pt x="1123678" y="636191"/>
                </a:lnTo>
                <a:lnTo>
                  <a:pt x="1130853" y="639763"/>
                </a:lnTo>
                <a:lnTo>
                  <a:pt x="1138028" y="642938"/>
                </a:lnTo>
                <a:lnTo>
                  <a:pt x="1144805" y="646510"/>
                </a:lnTo>
                <a:lnTo>
                  <a:pt x="1156365" y="652860"/>
                </a:lnTo>
                <a:lnTo>
                  <a:pt x="1166729" y="659607"/>
                </a:lnTo>
                <a:lnTo>
                  <a:pt x="1174701" y="664766"/>
                </a:lnTo>
                <a:lnTo>
                  <a:pt x="1180680" y="669529"/>
                </a:lnTo>
                <a:lnTo>
                  <a:pt x="1185862" y="673497"/>
                </a:lnTo>
                <a:lnTo>
                  <a:pt x="1185862" y="676275"/>
                </a:lnTo>
                <a:lnTo>
                  <a:pt x="1185862" y="684213"/>
                </a:lnTo>
                <a:lnTo>
                  <a:pt x="1185065" y="688975"/>
                </a:lnTo>
                <a:lnTo>
                  <a:pt x="1183869" y="694532"/>
                </a:lnTo>
                <a:lnTo>
                  <a:pt x="1182274" y="700088"/>
                </a:lnTo>
                <a:lnTo>
                  <a:pt x="1180281" y="704850"/>
                </a:lnTo>
                <a:lnTo>
                  <a:pt x="1179086" y="707629"/>
                </a:lnTo>
                <a:lnTo>
                  <a:pt x="1177093" y="710010"/>
                </a:lnTo>
                <a:lnTo>
                  <a:pt x="1175498" y="711994"/>
                </a:lnTo>
                <a:lnTo>
                  <a:pt x="1173505" y="713979"/>
                </a:lnTo>
                <a:lnTo>
                  <a:pt x="1170715" y="715963"/>
                </a:lnTo>
                <a:lnTo>
                  <a:pt x="1168323" y="717154"/>
                </a:lnTo>
                <a:lnTo>
                  <a:pt x="1165533" y="718344"/>
                </a:lnTo>
                <a:lnTo>
                  <a:pt x="1161945" y="719138"/>
                </a:lnTo>
                <a:lnTo>
                  <a:pt x="1158756" y="719535"/>
                </a:lnTo>
                <a:lnTo>
                  <a:pt x="1154770" y="719535"/>
                </a:lnTo>
                <a:lnTo>
                  <a:pt x="1150784" y="719138"/>
                </a:lnTo>
                <a:lnTo>
                  <a:pt x="1146001" y="718344"/>
                </a:lnTo>
                <a:lnTo>
                  <a:pt x="1140819" y="717154"/>
                </a:lnTo>
                <a:lnTo>
                  <a:pt x="1135238" y="715566"/>
                </a:lnTo>
                <a:lnTo>
                  <a:pt x="1129259" y="712788"/>
                </a:lnTo>
                <a:lnTo>
                  <a:pt x="1123678" y="710010"/>
                </a:lnTo>
                <a:lnTo>
                  <a:pt x="1120091" y="708819"/>
                </a:lnTo>
                <a:lnTo>
                  <a:pt x="1114112" y="707629"/>
                </a:lnTo>
                <a:lnTo>
                  <a:pt x="1098964" y="704850"/>
                </a:lnTo>
                <a:lnTo>
                  <a:pt x="1083418" y="702072"/>
                </a:lnTo>
                <a:lnTo>
                  <a:pt x="1077439" y="700882"/>
                </a:lnTo>
                <a:lnTo>
                  <a:pt x="1073852" y="700088"/>
                </a:lnTo>
                <a:lnTo>
                  <a:pt x="1104545" y="714772"/>
                </a:lnTo>
                <a:lnTo>
                  <a:pt x="1118895" y="721122"/>
                </a:lnTo>
                <a:lnTo>
                  <a:pt x="1125671" y="723504"/>
                </a:lnTo>
                <a:lnTo>
                  <a:pt x="1132448" y="725885"/>
                </a:lnTo>
                <a:lnTo>
                  <a:pt x="1138826" y="728266"/>
                </a:lnTo>
                <a:lnTo>
                  <a:pt x="1144805" y="729457"/>
                </a:lnTo>
                <a:lnTo>
                  <a:pt x="1150784" y="730647"/>
                </a:lnTo>
                <a:lnTo>
                  <a:pt x="1155966" y="731044"/>
                </a:lnTo>
                <a:lnTo>
                  <a:pt x="1161148" y="730647"/>
                </a:lnTo>
                <a:lnTo>
                  <a:pt x="1165931" y="729457"/>
                </a:lnTo>
                <a:lnTo>
                  <a:pt x="1170316" y="727869"/>
                </a:lnTo>
                <a:lnTo>
                  <a:pt x="1174302" y="725091"/>
                </a:lnTo>
                <a:lnTo>
                  <a:pt x="1175498" y="735410"/>
                </a:lnTo>
                <a:lnTo>
                  <a:pt x="1175897" y="744935"/>
                </a:lnTo>
                <a:lnTo>
                  <a:pt x="1175498" y="753666"/>
                </a:lnTo>
                <a:lnTo>
                  <a:pt x="1175099" y="762397"/>
                </a:lnTo>
                <a:lnTo>
                  <a:pt x="1176694" y="761207"/>
                </a:lnTo>
                <a:lnTo>
                  <a:pt x="1177491" y="760413"/>
                </a:lnTo>
                <a:lnTo>
                  <a:pt x="1178687" y="760016"/>
                </a:lnTo>
                <a:lnTo>
                  <a:pt x="1179086" y="760413"/>
                </a:lnTo>
                <a:lnTo>
                  <a:pt x="1179484" y="761207"/>
                </a:lnTo>
                <a:lnTo>
                  <a:pt x="1179883" y="763985"/>
                </a:lnTo>
                <a:lnTo>
                  <a:pt x="1180281" y="767954"/>
                </a:lnTo>
                <a:lnTo>
                  <a:pt x="1180281" y="773113"/>
                </a:lnTo>
                <a:lnTo>
                  <a:pt x="1179086" y="785813"/>
                </a:lnTo>
                <a:lnTo>
                  <a:pt x="1177491" y="800498"/>
                </a:lnTo>
                <a:lnTo>
                  <a:pt x="1175498" y="814388"/>
                </a:lnTo>
                <a:lnTo>
                  <a:pt x="1173505" y="826294"/>
                </a:lnTo>
                <a:lnTo>
                  <a:pt x="1171911" y="833438"/>
                </a:lnTo>
                <a:lnTo>
                  <a:pt x="1170715" y="834629"/>
                </a:lnTo>
                <a:lnTo>
                  <a:pt x="1170316" y="834232"/>
                </a:lnTo>
                <a:lnTo>
                  <a:pt x="1169519" y="842169"/>
                </a:lnTo>
                <a:lnTo>
                  <a:pt x="1168323" y="849710"/>
                </a:lnTo>
                <a:lnTo>
                  <a:pt x="1166729" y="856854"/>
                </a:lnTo>
                <a:lnTo>
                  <a:pt x="1165134" y="863998"/>
                </a:lnTo>
                <a:lnTo>
                  <a:pt x="1162742" y="870744"/>
                </a:lnTo>
                <a:lnTo>
                  <a:pt x="1160351" y="877491"/>
                </a:lnTo>
                <a:lnTo>
                  <a:pt x="1157959" y="883841"/>
                </a:lnTo>
                <a:lnTo>
                  <a:pt x="1154770" y="890191"/>
                </a:lnTo>
                <a:lnTo>
                  <a:pt x="1151980" y="896541"/>
                </a:lnTo>
                <a:lnTo>
                  <a:pt x="1148791" y="902098"/>
                </a:lnTo>
                <a:lnTo>
                  <a:pt x="1145602" y="907654"/>
                </a:lnTo>
                <a:lnTo>
                  <a:pt x="1141616" y="913210"/>
                </a:lnTo>
                <a:lnTo>
                  <a:pt x="1138028" y="918370"/>
                </a:lnTo>
                <a:lnTo>
                  <a:pt x="1134042" y="923529"/>
                </a:lnTo>
                <a:lnTo>
                  <a:pt x="1126070" y="932260"/>
                </a:lnTo>
                <a:lnTo>
                  <a:pt x="1117699" y="940595"/>
                </a:lnTo>
                <a:lnTo>
                  <a:pt x="1108531" y="947738"/>
                </a:lnTo>
                <a:lnTo>
                  <a:pt x="1099762" y="954088"/>
                </a:lnTo>
                <a:lnTo>
                  <a:pt x="1090593" y="959248"/>
                </a:lnTo>
                <a:lnTo>
                  <a:pt x="1081027" y="963216"/>
                </a:lnTo>
                <a:lnTo>
                  <a:pt x="1077041" y="964804"/>
                </a:lnTo>
                <a:lnTo>
                  <a:pt x="1072257" y="966391"/>
                </a:lnTo>
                <a:lnTo>
                  <a:pt x="1067474" y="967185"/>
                </a:lnTo>
                <a:lnTo>
                  <a:pt x="1063488" y="967979"/>
                </a:lnTo>
                <a:lnTo>
                  <a:pt x="1059103" y="968376"/>
                </a:lnTo>
                <a:lnTo>
                  <a:pt x="1054719" y="968376"/>
                </a:lnTo>
                <a:lnTo>
                  <a:pt x="1051530" y="968376"/>
                </a:lnTo>
                <a:lnTo>
                  <a:pt x="1047543" y="967979"/>
                </a:lnTo>
                <a:lnTo>
                  <a:pt x="1043956" y="967185"/>
                </a:lnTo>
                <a:lnTo>
                  <a:pt x="1039970" y="965995"/>
                </a:lnTo>
                <a:lnTo>
                  <a:pt x="1031998" y="962820"/>
                </a:lnTo>
                <a:lnTo>
                  <a:pt x="1023627" y="958851"/>
                </a:lnTo>
                <a:lnTo>
                  <a:pt x="1014857" y="953295"/>
                </a:lnTo>
                <a:lnTo>
                  <a:pt x="1006088" y="947341"/>
                </a:lnTo>
                <a:lnTo>
                  <a:pt x="997318" y="939801"/>
                </a:lnTo>
                <a:lnTo>
                  <a:pt x="988549" y="931863"/>
                </a:lnTo>
                <a:lnTo>
                  <a:pt x="979779" y="922338"/>
                </a:lnTo>
                <a:lnTo>
                  <a:pt x="971807" y="912813"/>
                </a:lnTo>
                <a:lnTo>
                  <a:pt x="963835" y="902098"/>
                </a:lnTo>
                <a:lnTo>
                  <a:pt x="956660" y="890985"/>
                </a:lnTo>
                <a:lnTo>
                  <a:pt x="949883" y="878682"/>
                </a:lnTo>
                <a:lnTo>
                  <a:pt x="943904" y="865982"/>
                </a:lnTo>
                <a:lnTo>
                  <a:pt x="941512" y="859632"/>
                </a:lnTo>
                <a:lnTo>
                  <a:pt x="938722" y="852885"/>
                </a:lnTo>
                <a:lnTo>
                  <a:pt x="936729" y="846138"/>
                </a:lnTo>
                <a:lnTo>
                  <a:pt x="934736" y="839391"/>
                </a:lnTo>
                <a:lnTo>
                  <a:pt x="933540" y="843757"/>
                </a:lnTo>
                <a:lnTo>
                  <a:pt x="931547" y="847329"/>
                </a:lnTo>
                <a:lnTo>
                  <a:pt x="929554" y="849710"/>
                </a:lnTo>
                <a:lnTo>
                  <a:pt x="928757" y="850107"/>
                </a:lnTo>
                <a:lnTo>
                  <a:pt x="927960" y="850504"/>
                </a:lnTo>
                <a:lnTo>
                  <a:pt x="926764" y="850107"/>
                </a:lnTo>
                <a:lnTo>
                  <a:pt x="925568" y="849710"/>
                </a:lnTo>
                <a:lnTo>
                  <a:pt x="924372" y="848123"/>
                </a:lnTo>
                <a:lnTo>
                  <a:pt x="923575" y="846535"/>
                </a:lnTo>
                <a:lnTo>
                  <a:pt x="921582" y="842963"/>
                </a:lnTo>
                <a:lnTo>
                  <a:pt x="920386" y="837407"/>
                </a:lnTo>
                <a:lnTo>
                  <a:pt x="918791" y="831057"/>
                </a:lnTo>
                <a:lnTo>
                  <a:pt x="917596" y="823516"/>
                </a:lnTo>
                <a:lnTo>
                  <a:pt x="917197" y="815182"/>
                </a:lnTo>
                <a:lnTo>
                  <a:pt x="916798" y="806054"/>
                </a:lnTo>
                <a:lnTo>
                  <a:pt x="917197" y="798116"/>
                </a:lnTo>
                <a:lnTo>
                  <a:pt x="917596" y="790576"/>
                </a:lnTo>
                <a:lnTo>
                  <a:pt x="918393" y="783829"/>
                </a:lnTo>
                <a:lnTo>
                  <a:pt x="919987" y="777479"/>
                </a:lnTo>
                <a:lnTo>
                  <a:pt x="921183" y="772319"/>
                </a:lnTo>
                <a:lnTo>
                  <a:pt x="922379" y="767954"/>
                </a:lnTo>
                <a:lnTo>
                  <a:pt x="924372" y="764779"/>
                </a:lnTo>
                <a:lnTo>
                  <a:pt x="925169" y="763588"/>
                </a:lnTo>
                <a:lnTo>
                  <a:pt x="926365" y="763191"/>
                </a:lnTo>
                <a:lnTo>
                  <a:pt x="923176" y="759619"/>
                </a:lnTo>
                <a:lnTo>
                  <a:pt x="920785" y="756444"/>
                </a:lnTo>
                <a:lnTo>
                  <a:pt x="918393" y="752476"/>
                </a:lnTo>
                <a:lnTo>
                  <a:pt x="916798" y="748507"/>
                </a:lnTo>
                <a:lnTo>
                  <a:pt x="915204" y="744538"/>
                </a:lnTo>
                <a:lnTo>
                  <a:pt x="914407" y="739776"/>
                </a:lnTo>
                <a:lnTo>
                  <a:pt x="913609" y="735807"/>
                </a:lnTo>
                <a:lnTo>
                  <a:pt x="913211" y="731044"/>
                </a:lnTo>
                <a:lnTo>
                  <a:pt x="912812" y="727076"/>
                </a:lnTo>
                <a:lnTo>
                  <a:pt x="912812" y="721916"/>
                </a:lnTo>
                <a:lnTo>
                  <a:pt x="913609" y="712391"/>
                </a:lnTo>
                <a:lnTo>
                  <a:pt x="915204" y="703263"/>
                </a:lnTo>
                <a:lnTo>
                  <a:pt x="917197" y="694135"/>
                </a:lnTo>
                <a:lnTo>
                  <a:pt x="920386" y="685007"/>
                </a:lnTo>
                <a:lnTo>
                  <a:pt x="923575" y="676672"/>
                </a:lnTo>
                <a:lnTo>
                  <a:pt x="927162" y="668735"/>
                </a:lnTo>
                <a:lnTo>
                  <a:pt x="930750" y="661988"/>
                </a:lnTo>
                <a:lnTo>
                  <a:pt x="934337" y="656035"/>
                </a:lnTo>
                <a:lnTo>
                  <a:pt x="937526" y="651272"/>
                </a:lnTo>
                <a:lnTo>
                  <a:pt x="940715" y="647700"/>
                </a:lnTo>
                <a:lnTo>
                  <a:pt x="943107" y="646113"/>
                </a:lnTo>
                <a:lnTo>
                  <a:pt x="955862" y="639763"/>
                </a:lnTo>
                <a:lnTo>
                  <a:pt x="968219" y="634604"/>
                </a:lnTo>
                <a:lnTo>
                  <a:pt x="980178" y="630238"/>
                </a:lnTo>
                <a:lnTo>
                  <a:pt x="992535" y="627063"/>
                </a:lnTo>
                <a:lnTo>
                  <a:pt x="1004493" y="624285"/>
                </a:lnTo>
                <a:lnTo>
                  <a:pt x="1016053" y="622300"/>
                </a:lnTo>
                <a:lnTo>
                  <a:pt x="1027214" y="621110"/>
                </a:lnTo>
                <a:lnTo>
                  <a:pt x="1038375" y="620713"/>
                </a:lnTo>
                <a:close/>
                <a:moveTo>
                  <a:pt x="1043186" y="515586"/>
                </a:moveTo>
                <a:lnTo>
                  <a:pt x="1022934" y="515983"/>
                </a:lnTo>
                <a:lnTo>
                  <a:pt x="1002682" y="516777"/>
                </a:lnTo>
                <a:lnTo>
                  <a:pt x="982827" y="518364"/>
                </a:lnTo>
                <a:lnTo>
                  <a:pt x="962972" y="519952"/>
                </a:lnTo>
                <a:lnTo>
                  <a:pt x="943514" y="521937"/>
                </a:lnTo>
                <a:lnTo>
                  <a:pt x="924056" y="525113"/>
                </a:lnTo>
                <a:lnTo>
                  <a:pt x="904598" y="527891"/>
                </a:lnTo>
                <a:lnTo>
                  <a:pt x="885140" y="531861"/>
                </a:lnTo>
                <a:lnTo>
                  <a:pt x="866476" y="535830"/>
                </a:lnTo>
                <a:lnTo>
                  <a:pt x="847812" y="540594"/>
                </a:lnTo>
                <a:lnTo>
                  <a:pt x="829148" y="545754"/>
                </a:lnTo>
                <a:lnTo>
                  <a:pt x="810485" y="550914"/>
                </a:lnTo>
                <a:lnTo>
                  <a:pt x="792218" y="556869"/>
                </a:lnTo>
                <a:lnTo>
                  <a:pt x="774348" y="563220"/>
                </a:lnTo>
                <a:lnTo>
                  <a:pt x="756082" y="569968"/>
                </a:lnTo>
                <a:lnTo>
                  <a:pt x="738609" y="577113"/>
                </a:lnTo>
                <a:lnTo>
                  <a:pt x="721137" y="585449"/>
                </a:lnTo>
                <a:lnTo>
                  <a:pt x="704061" y="593388"/>
                </a:lnTo>
                <a:lnTo>
                  <a:pt x="686986" y="601724"/>
                </a:lnTo>
                <a:lnTo>
                  <a:pt x="670308" y="610457"/>
                </a:lnTo>
                <a:lnTo>
                  <a:pt x="653630" y="619587"/>
                </a:lnTo>
                <a:lnTo>
                  <a:pt x="637745" y="629114"/>
                </a:lnTo>
                <a:lnTo>
                  <a:pt x="621861" y="639037"/>
                </a:lnTo>
                <a:lnTo>
                  <a:pt x="605977" y="649755"/>
                </a:lnTo>
                <a:lnTo>
                  <a:pt x="590490" y="660473"/>
                </a:lnTo>
                <a:lnTo>
                  <a:pt x="575400" y="671190"/>
                </a:lnTo>
                <a:lnTo>
                  <a:pt x="559913" y="682702"/>
                </a:lnTo>
                <a:lnTo>
                  <a:pt x="545617" y="694610"/>
                </a:lnTo>
                <a:lnTo>
                  <a:pt x="531322" y="706519"/>
                </a:lnTo>
                <a:lnTo>
                  <a:pt x="517026" y="719221"/>
                </a:lnTo>
                <a:lnTo>
                  <a:pt x="503525" y="731924"/>
                </a:lnTo>
                <a:lnTo>
                  <a:pt x="490023" y="745023"/>
                </a:lnTo>
                <a:lnTo>
                  <a:pt x="476919" y="758520"/>
                </a:lnTo>
                <a:lnTo>
                  <a:pt x="464212" y="772413"/>
                </a:lnTo>
                <a:lnTo>
                  <a:pt x="451504" y="786306"/>
                </a:lnTo>
                <a:lnTo>
                  <a:pt x="439591" y="800596"/>
                </a:lnTo>
                <a:lnTo>
                  <a:pt x="427678" y="815680"/>
                </a:lnTo>
                <a:lnTo>
                  <a:pt x="416162" y="830368"/>
                </a:lnTo>
                <a:lnTo>
                  <a:pt x="405441" y="845452"/>
                </a:lnTo>
                <a:lnTo>
                  <a:pt x="394322" y="860933"/>
                </a:lnTo>
                <a:lnTo>
                  <a:pt x="383997" y="876811"/>
                </a:lnTo>
                <a:lnTo>
                  <a:pt x="374070" y="892689"/>
                </a:lnTo>
                <a:lnTo>
                  <a:pt x="364539" y="908964"/>
                </a:lnTo>
                <a:lnTo>
                  <a:pt x="355009" y="925636"/>
                </a:lnTo>
                <a:lnTo>
                  <a:pt x="346272" y="941911"/>
                </a:lnTo>
                <a:lnTo>
                  <a:pt x="337933" y="959377"/>
                </a:lnTo>
                <a:lnTo>
                  <a:pt x="329594" y="976048"/>
                </a:lnTo>
                <a:lnTo>
                  <a:pt x="322049" y="993911"/>
                </a:lnTo>
                <a:lnTo>
                  <a:pt x="314901" y="1011377"/>
                </a:lnTo>
                <a:lnTo>
                  <a:pt x="308151" y="1029240"/>
                </a:lnTo>
                <a:lnTo>
                  <a:pt x="301797" y="1047500"/>
                </a:lnTo>
                <a:lnTo>
                  <a:pt x="295840" y="1065362"/>
                </a:lnTo>
                <a:lnTo>
                  <a:pt x="290678" y="1084019"/>
                </a:lnTo>
                <a:lnTo>
                  <a:pt x="285516" y="1102676"/>
                </a:lnTo>
                <a:lnTo>
                  <a:pt x="280751" y="1121729"/>
                </a:lnTo>
                <a:lnTo>
                  <a:pt x="276780" y="1140783"/>
                </a:lnTo>
                <a:lnTo>
                  <a:pt x="272809" y="1159440"/>
                </a:lnTo>
                <a:lnTo>
                  <a:pt x="270029" y="1178890"/>
                </a:lnTo>
                <a:lnTo>
                  <a:pt x="266852" y="1198341"/>
                </a:lnTo>
                <a:lnTo>
                  <a:pt x="264867" y="1218188"/>
                </a:lnTo>
                <a:lnTo>
                  <a:pt x="263278" y="1237639"/>
                </a:lnTo>
                <a:lnTo>
                  <a:pt x="261690" y="1257883"/>
                </a:lnTo>
                <a:lnTo>
                  <a:pt x="260896" y="1277731"/>
                </a:lnTo>
                <a:lnTo>
                  <a:pt x="260498" y="1297975"/>
                </a:lnTo>
                <a:lnTo>
                  <a:pt x="260896" y="1318220"/>
                </a:lnTo>
                <a:lnTo>
                  <a:pt x="261690" y="1338067"/>
                </a:lnTo>
                <a:lnTo>
                  <a:pt x="263278" y="1357915"/>
                </a:lnTo>
                <a:lnTo>
                  <a:pt x="264867" y="1377763"/>
                </a:lnTo>
                <a:lnTo>
                  <a:pt x="266852" y="1397213"/>
                </a:lnTo>
                <a:lnTo>
                  <a:pt x="270029" y="1416664"/>
                </a:lnTo>
                <a:lnTo>
                  <a:pt x="272809" y="1436114"/>
                </a:lnTo>
                <a:lnTo>
                  <a:pt x="276780" y="1455168"/>
                </a:lnTo>
                <a:lnTo>
                  <a:pt x="280751" y="1474222"/>
                </a:lnTo>
                <a:lnTo>
                  <a:pt x="285516" y="1493275"/>
                </a:lnTo>
                <a:lnTo>
                  <a:pt x="290678" y="1511535"/>
                </a:lnTo>
                <a:lnTo>
                  <a:pt x="295840" y="1530192"/>
                </a:lnTo>
                <a:lnTo>
                  <a:pt x="301797" y="1548452"/>
                </a:lnTo>
                <a:lnTo>
                  <a:pt x="308151" y="1566314"/>
                </a:lnTo>
                <a:lnTo>
                  <a:pt x="314901" y="1584177"/>
                </a:lnTo>
                <a:lnTo>
                  <a:pt x="322049" y="1602040"/>
                </a:lnTo>
                <a:lnTo>
                  <a:pt x="329594" y="1619109"/>
                </a:lnTo>
                <a:lnTo>
                  <a:pt x="337933" y="1636575"/>
                </a:lnTo>
                <a:lnTo>
                  <a:pt x="346272" y="1653247"/>
                </a:lnTo>
                <a:lnTo>
                  <a:pt x="355009" y="1670316"/>
                </a:lnTo>
                <a:lnTo>
                  <a:pt x="364539" y="1686591"/>
                </a:lnTo>
                <a:lnTo>
                  <a:pt x="374070" y="1703262"/>
                </a:lnTo>
                <a:lnTo>
                  <a:pt x="383997" y="1719140"/>
                </a:lnTo>
                <a:lnTo>
                  <a:pt x="394322" y="1734622"/>
                </a:lnTo>
                <a:lnTo>
                  <a:pt x="405441" y="1750500"/>
                </a:lnTo>
                <a:lnTo>
                  <a:pt x="416162" y="1765584"/>
                </a:lnTo>
                <a:lnTo>
                  <a:pt x="427678" y="1780271"/>
                </a:lnTo>
                <a:lnTo>
                  <a:pt x="439591" y="1794958"/>
                </a:lnTo>
                <a:lnTo>
                  <a:pt x="451504" y="1809248"/>
                </a:lnTo>
                <a:lnTo>
                  <a:pt x="464212" y="1823142"/>
                </a:lnTo>
                <a:lnTo>
                  <a:pt x="476919" y="1837035"/>
                </a:lnTo>
                <a:lnTo>
                  <a:pt x="490023" y="1850531"/>
                </a:lnTo>
                <a:lnTo>
                  <a:pt x="503525" y="1863631"/>
                </a:lnTo>
                <a:lnTo>
                  <a:pt x="517026" y="1876333"/>
                </a:lnTo>
                <a:lnTo>
                  <a:pt x="531322" y="1889035"/>
                </a:lnTo>
                <a:lnTo>
                  <a:pt x="545617" y="1900944"/>
                </a:lnTo>
                <a:lnTo>
                  <a:pt x="559913" y="1912852"/>
                </a:lnTo>
                <a:lnTo>
                  <a:pt x="575400" y="1923967"/>
                </a:lnTo>
                <a:lnTo>
                  <a:pt x="590490" y="1935479"/>
                </a:lnTo>
                <a:lnTo>
                  <a:pt x="605977" y="1945799"/>
                </a:lnTo>
                <a:lnTo>
                  <a:pt x="621861" y="1956517"/>
                </a:lnTo>
                <a:lnTo>
                  <a:pt x="637745" y="1966044"/>
                </a:lnTo>
                <a:lnTo>
                  <a:pt x="653630" y="1975968"/>
                </a:lnTo>
                <a:lnTo>
                  <a:pt x="670308" y="1985097"/>
                </a:lnTo>
                <a:lnTo>
                  <a:pt x="686986" y="1994227"/>
                </a:lnTo>
                <a:lnTo>
                  <a:pt x="704061" y="2002563"/>
                </a:lnTo>
                <a:lnTo>
                  <a:pt x="721137" y="2010502"/>
                </a:lnTo>
                <a:lnTo>
                  <a:pt x="738609" y="2018044"/>
                </a:lnTo>
                <a:lnTo>
                  <a:pt x="756082" y="2025189"/>
                </a:lnTo>
                <a:lnTo>
                  <a:pt x="774348" y="2032335"/>
                </a:lnTo>
                <a:lnTo>
                  <a:pt x="792218" y="2038686"/>
                </a:lnTo>
                <a:lnTo>
                  <a:pt x="810485" y="2044640"/>
                </a:lnTo>
                <a:lnTo>
                  <a:pt x="829148" y="2050197"/>
                </a:lnTo>
                <a:lnTo>
                  <a:pt x="847812" y="2055358"/>
                </a:lnTo>
                <a:lnTo>
                  <a:pt x="866476" y="2059724"/>
                </a:lnTo>
                <a:lnTo>
                  <a:pt x="885140" y="2064091"/>
                </a:lnTo>
                <a:lnTo>
                  <a:pt x="904598" y="2067266"/>
                </a:lnTo>
                <a:lnTo>
                  <a:pt x="924056" y="2070839"/>
                </a:lnTo>
                <a:lnTo>
                  <a:pt x="943514" y="2073220"/>
                </a:lnTo>
                <a:lnTo>
                  <a:pt x="962972" y="2075999"/>
                </a:lnTo>
                <a:lnTo>
                  <a:pt x="982827" y="2077587"/>
                </a:lnTo>
                <a:lnTo>
                  <a:pt x="1002682" y="2078778"/>
                </a:lnTo>
                <a:lnTo>
                  <a:pt x="1022934" y="2079572"/>
                </a:lnTo>
                <a:lnTo>
                  <a:pt x="1043186" y="2079572"/>
                </a:lnTo>
                <a:lnTo>
                  <a:pt x="1063041" y="2079572"/>
                </a:lnTo>
                <a:lnTo>
                  <a:pt x="1083293" y="2078778"/>
                </a:lnTo>
                <a:lnTo>
                  <a:pt x="1103148" y="2077587"/>
                </a:lnTo>
                <a:lnTo>
                  <a:pt x="1122606" y="2075999"/>
                </a:lnTo>
                <a:lnTo>
                  <a:pt x="1142064" y="2073220"/>
                </a:lnTo>
                <a:lnTo>
                  <a:pt x="1161919" y="2070839"/>
                </a:lnTo>
                <a:lnTo>
                  <a:pt x="1180980" y="2067266"/>
                </a:lnTo>
                <a:lnTo>
                  <a:pt x="1200438" y="2064091"/>
                </a:lnTo>
                <a:lnTo>
                  <a:pt x="1219499" y="2059724"/>
                </a:lnTo>
                <a:lnTo>
                  <a:pt x="1237766" y="2055358"/>
                </a:lnTo>
                <a:lnTo>
                  <a:pt x="1256827" y="2050197"/>
                </a:lnTo>
                <a:lnTo>
                  <a:pt x="1275093" y="2044640"/>
                </a:lnTo>
                <a:lnTo>
                  <a:pt x="1293757" y="2038686"/>
                </a:lnTo>
                <a:lnTo>
                  <a:pt x="1311627" y="2032335"/>
                </a:lnTo>
                <a:lnTo>
                  <a:pt x="1329496" y="2025189"/>
                </a:lnTo>
                <a:lnTo>
                  <a:pt x="1347366" y="2018044"/>
                </a:lnTo>
                <a:lnTo>
                  <a:pt x="1364441" y="2010502"/>
                </a:lnTo>
                <a:lnTo>
                  <a:pt x="1381914" y="2002563"/>
                </a:lnTo>
                <a:lnTo>
                  <a:pt x="1398592" y="1994227"/>
                </a:lnTo>
                <a:lnTo>
                  <a:pt x="1415667" y="1985097"/>
                </a:lnTo>
                <a:lnTo>
                  <a:pt x="1431949" y="1975968"/>
                </a:lnTo>
                <a:lnTo>
                  <a:pt x="1447833" y="1966044"/>
                </a:lnTo>
                <a:lnTo>
                  <a:pt x="1464114" y="1956517"/>
                </a:lnTo>
                <a:lnTo>
                  <a:pt x="1479998" y="1945799"/>
                </a:lnTo>
                <a:lnTo>
                  <a:pt x="1495088" y="1935479"/>
                </a:lnTo>
                <a:lnTo>
                  <a:pt x="1510575" y="1923967"/>
                </a:lnTo>
                <a:lnTo>
                  <a:pt x="1525665" y="1912852"/>
                </a:lnTo>
                <a:lnTo>
                  <a:pt x="1539960" y="1900944"/>
                </a:lnTo>
                <a:lnTo>
                  <a:pt x="1554256" y="1889035"/>
                </a:lnTo>
                <a:lnTo>
                  <a:pt x="1568551" y="1876333"/>
                </a:lnTo>
                <a:lnTo>
                  <a:pt x="1582053" y="1863631"/>
                </a:lnTo>
                <a:lnTo>
                  <a:pt x="1595555" y="1850531"/>
                </a:lnTo>
                <a:lnTo>
                  <a:pt x="1608659" y="1837035"/>
                </a:lnTo>
                <a:lnTo>
                  <a:pt x="1621763" y="1823142"/>
                </a:lnTo>
                <a:lnTo>
                  <a:pt x="1634073" y="1809248"/>
                </a:lnTo>
                <a:lnTo>
                  <a:pt x="1646383" y="1794958"/>
                </a:lnTo>
                <a:lnTo>
                  <a:pt x="1657899" y="1780271"/>
                </a:lnTo>
                <a:lnTo>
                  <a:pt x="1669415" y="1765584"/>
                </a:lnTo>
                <a:lnTo>
                  <a:pt x="1680534" y="1750500"/>
                </a:lnTo>
                <a:lnTo>
                  <a:pt x="1691256" y="1734622"/>
                </a:lnTo>
                <a:lnTo>
                  <a:pt x="1701581" y="1719140"/>
                </a:lnTo>
                <a:lnTo>
                  <a:pt x="1711508" y="1703262"/>
                </a:lnTo>
                <a:lnTo>
                  <a:pt x="1721436" y="1686591"/>
                </a:lnTo>
                <a:lnTo>
                  <a:pt x="1730569" y="1670316"/>
                </a:lnTo>
                <a:lnTo>
                  <a:pt x="1739305" y="1653247"/>
                </a:lnTo>
                <a:lnTo>
                  <a:pt x="1748041" y="1636575"/>
                </a:lnTo>
                <a:lnTo>
                  <a:pt x="1755983" y="1619109"/>
                </a:lnTo>
                <a:lnTo>
                  <a:pt x="1763529" y="1602040"/>
                </a:lnTo>
                <a:lnTo>
                  <a:pt x="1770676" y="1584177"/>
                </a:lnTo>
                <a:lnTo>
                  <a:pt x="1777427" y="1566314"/>
                </a:lnTo>
                <a:lnTo>
                  <a:pt x="1783781" y="1548452"/>
                </a:lnTo>
                <a:lnTo>
                  <a:pt x="1789737" y="1530192"/>
                </a:lnTo>
                <a:lnTo>
                  <a:pt x="1795694" y="1511535"/>
                </a:lnTo>
                <a:lnTo>
                  <a:pt x="1800459" y="1493275"/>
                </a:lnTo>
                <a:lnTo>
                  <a:pt x="1804827" y="1474222"/>
                </a:lnTo>
                <a:lnTo>
                  <a:pt x="1809195" y="1455168"/>
                </a:lnTo>
                <a:lnTo>
                  <a:pt x="1812769" y="1436114"/>
                </a:lnTo>
                <a:lnTo>
                  <a:pt x="1816343" y="1416664"/>
                </a:lnTo>
                <a:lnTo>
                  <a:pt x="1818726" y="1397213"/>
                </a:lnTo>
                <a:lnTo>
                  <a:pt x="1820711" y="1377763"/>
                </a:lnTo>
                <a:lnTo>
                  <a:pt x="1823094" y="1357915"/>
                </a:lnTo>
                <a:lnTo>
                  <a:pt x="1824285" y="1338067"/>
                </a:lnTo>
                <a:lnTo>
                  <a:pt x="1824682" y="1318220"/>
                </a:lnTo>
                <a:lnTo>
                  <a:pt x="1825079" y="1297975"/>
                </a:lnTo>
                <a:lnTo>
                  <a:pt x="1824682" y="1277731"/>
                </a:lnTo>
                <a:lnTo>
                  <a:pt x="1824285" y="1257883"/>
                </a:lnTo>
                <a:lnTo>
                  <a:pt x="1823094" y="1237639"/>
                </a:lnTo>
                <a:lnTo>
                  <a:pt x="1820711" y="1218188"/>
                </a:lnTo>
                <a:lnTo>
                  <a:pt x="1818726" y="1198341"/>
                </a:lnTo>
                <a:lnTo>
                  <a:pt x="1816343" y="1178890"/>
                </a:lnTo>
                <a:lnTo>
                  <a:pt x="1812769" y="1159440"/>
                </a:lnTo>
                <a:lnTo>
                  <a:pt x="1809195" y="1140783"/>
                </a:lnTo>
                <a:lnTo>
                  <a:pt x="1804827" y="1121729"/>
                </a:lnTo>
                <a:lnTo>
                  <a:pt x="1800459" y="1102676"/>
                </a:lnTo>
                <a:lnTo>
                  <a:pt x="1795694" y="1084019"/>
                </a:lnTo>
                <a:lnTo>
                  <a:pt x="1789737" y="1065362"/>
                </a:lnTo>
                <a:lnTo>
                  <a:pt x="1783781" y="1047500"/>
                </a:lnTo>
                <a:lnTo>
                  <a:pt x="1777427" y="1029240"/>
                </a:lnTo>
                <a:lnTo>
                  <a:pt x="1770676" y="1011377"/>
                </a:lnTo>
                <a:lnTo>
                  <a:pt x="1763529" y="993911"/>
                </a:lnTo>
                <a:lnTo>
                  <a:pt x="1755983" y="976048"/>
                </a:lnTo>
                <a:lnTo>
                  <a:pt x="1748041" y="959377"/>
                </a:lnTo>
                <a:lnTo>
                  <a:pt x="1739305" y="941911"/>
                </a:lnTo>
                <a:lnTo>
                  <a:pt x="1730569" y="925636"/>
                </a:lnTo>
                <a:lnTo>
                  <a:pt x="1721436" y="908964"/>
                </a:lnTo>
                <a:lnTo>
                  <a:pt x="1711508" y="892689"/>
                </a:lnTo>
                <a:lnTo>
                  <a:pt x="1701581" y="876811"/>
                </a:lnTo>
                <a:lnTo>
                  <a:pt x="1691256" y="860933"/>
                </a:lnTo>
                <a:lnTo>
                  <a:pt x="1680534" y="845452"/>
                </a:lnTo>
                <a:lnTo>
                  <a:pt x="1669415" y="830368"/>
                </a:lnTo>
                <a:lnTo>
                  <a:pt x="1657899" y="815680"/>
                </a:lnTo>
                <a:lnTo>
                  <a:pt x="1646383" y="800596"/>
                </a:lnTo>
                <a:lnTo>
                  <a:pt x="1634073" y="786306"/>
                </a:lnTo>
                <a:lnTo>
                  <a:pt x="1621763" y="772413"/>
                </a:lnTo>
                <a:lnTo>
                  <a:pt x="1608659" y="758520"/>
                </a:lnTo>
                <a:lnTo>
                  <a:pt x="1595555" y="745023"/>
                </a:lnTo>
                <a:lnTo>
                  <a:pt x="1582053" y="731924"/>
                </a:lnTo>
                <a:lnTo>
                  <a:pt x="1568551" y="719221"/>
                </a:lnTo>
                <a:lnTo>
                  <a:pt x="1554256" y="706519"/>
                </a:lnTo>
                <a:lnTo>
                  <a:pt x="1539960" y="694610"/>
                </a:lnTo>
                <a:lnTo>
                  <a:pt x="1525665" y="682702"/>
                </a:lnTo>
                <a:lnTo>
                  <a:pt x="1510575" y="671190"/>
                </a:lnTo>
                <a:lnTo>
                  <a:pt x="1495088" y="660473"/>
                </a:lnTo>
                <a:lnTo>
                  <a:pt x="1479998" y="649755"/>
                </a:lnTo>
                <a:lnTo>
                  <a:pt x="1464114" y="639037"/>
                </a:lnTo>
                <a:lnTo>
                  <a:pt x="1447833" y="629114"/>
                </a:lnTo>
                <a:lnTo>
                  <a:pt x="1431949" y="619587"/>
                </a:lnTo>
                <a:lnTo>
                  <a:pt x="1415667" y="610457"/>
                </a:lnTo>
                <a:lnTo>
                  <a:pt x="1398592" y="601724"/>
                </a:lnTo>
                <a:lnTo>
                  <a:pt x="1381914" y="593388"/>
                </a:lnTo>
                <a:lnTo>
                  <a:pt x="1364441" y="585449"/>
                </a:lnTo>
                <a:lnTo>
                  <a:pt x="1347366" y="577113"/>
                </a:lnTo>
                <a:lnTo>
                  <a:pt x="1329496" y="569968"/>
                </a:lnTo>
                <a:lnTo>
                  <a:pt x="1311627" y="563220"/>
                </a:lnTo>
                <a:lnTo>
                  <a:pt x="1293757" y="556869"/>
                </a:lnTo>
                <a:lnTo>
                  <a:pt x="1275093" y="550914"/>
                </a:lnTo>
                <a:lnTo>
                  <a:pt x="1256827" y="545754"/>
                </a:lnTo>
                <a:lnTo>
                  <a:pt x="1237766" y="540594"/>
                </a:lnTo>
                <a:lnTo>
                  <a:pt x="1219499" y="535830"/>
                </a:lnTo>
                <a:lnTo>
                  <a:pt x="1200438" y="531861"/>
                </a:lnTo>
                <a:lnTo>
                  <a:pt x="1180980" y="527891"/>
                </a:lnTo>
                <a:lnTo>
                  <a:pt x="1161919" y="525113"/>
                </a:lnTo>
                <a:lnTo>
                  <a:pt x="1142064" y="521937"/>
                </a:lnTo>
                <a:lnTo>
                  <a:pt x="1122606" y="519952"/>
                </a:lnTo>
                <a:lnTo>
                  <a:pt x="1103148" y="518364"/>
                </a:lnTo>
                <a:lnTo>
                  <a:pt x="1083293" y="516777"/>
                </a:lnTo>
                <a:lnTo>
                  <a:pt x="1063041" y="515983"/>
                </a:lnTo>
                <a:lnTo>
                  <a:pt x="1043186" y="515586"/>
                </a:lnTo>
                <a:close/>
                <a:moveTo>
                  <a:pt x="803734" y="280988"/>
                </a:moveTo>
                <a:lnTo>
                  <a:pt x="862902" y="391340"/>
                </a:lnTo>
                <a:lnTo>
                  <a:pt x="884743" y="387371"/>
                </a:lnTo>
                <a:lnTo>
                  <a:pt x="906980" y="383798"/>
                </a:lnTo>
                <a:lnTo>
                  <a:pt x="929218" y="380622"/>
                </a:lnTo>
                <a:lnTo>
                  <a:pt x="951456" y="378241"/>
                </a:lnTo>
                <a:lnTo>
                  <a:pt x="974488" y="376256"/>
                </a:lnTo>
                <a:lnTo>
                  <a:pt x="997122" y="374668"/>
                </a:lnTo>
                <a:lnTo>
                  <a:pt x="1019757" y="373874"/>
                </a:lnTo>
                <a:lnTo>
                  <a:pt x="1043186" y="373477"/>
                </a:lnTo>
                <a:lnTo>
                  <a:pt x="1059865" y="373874"/>
                </a:lnTo>
                <a:lnTo>
                  <a:pt x="1076940" y="374271"/>
                </a:lnTo>
                <a:lnTo>
                  <a:pt x="1093618" y="375462"/>
                </a:lnTo>
                <a:lnTo>
                  <a:pt x="1110693" y="376256"/>
                </a:lnTo>
                <a:lnTo>
                  <a:pt x="1127372" y="377844"/>
                </a:lnTo>
                <a:lnTo>
                  <a:pt x="1144050" y="379432"/>
                </a:lnTo>
                <a:lnTo>
                  <a:pt x="1160331" y="381019"/>
                </a:lnTo>
                <a:lnTo>
                  <a:pt x="1176612" y="383798"/>
                </a:lnTo>
                <a:lnTo>
                  <a:pt x="1193291" y="386180"/>
                </a:lnTo>
                <a:lnTo>
                  <a:pt x="1209572" y="388958"/>
                </a:lnTo>
                <a:lnTo>
                  <a:pt x="1225853" y="392134"/>
                </a:lnTo>
                <a:lnTo>
                  <a:pt x="1241737" y="395310"/>
                </a:lnTo>
                <a:lnTo>
                  <a:pt x="1257621" y="399279"/>
                </a:lnTo>
                <a:lnTo>
                  <a:pt x="1273505" y="403249"/>
                </a:lnTo>
                <a:lnTo>
                  <a:pt x="1289389" y="407218"/>
                </a:lnTo>
                <a:lnTo>
                  <a:pt x="1304876" y="411982"/>
                </a:lnTo>
                <a:lnTo>
                  <a:pt x="1370398" y="304805"/>
                </a:lnTo>
                <a:lnTo>
                  <a:pt x="1611439" y="417142"/>
                </a:lnTo>
                <a:lnTo>
                  <a:pt x="1570140" y="539800"/>
                </a:lnTo>
                <a:lnTo>
                  <a:pt x="1592775" y="555678"/>
                </a:lnTo>
                <a:lnTo>
                  <a:pt x="1614615" y="572747"/>
                </a:lnTo>
                <a:lnTo>
                  <a:pt x="1636059" y="589815"/>
                </a:lnTo>
                <a:lnTo>
                  <a:pt x="1656708" y="608075"/>
                </a:lnTo>
                <a:lnTo>
                  <a:pt x="1676960" y="626732"/>
                </a:lnTo>
                <a:lnTo>
                  <a:pt x="1696815" y="645389"/>
                </a:lnTo>
                <a:lnTo>
                  <a:pt x="1715876" y="665236"/>
                </a:lnTo>
                <a:lnTo>
                  <a:pt x="1734540" y="685481"/>
                </a:lnTo>
                <a:lnTo>
                  <a:pt x="1752410" y="706519"/>
                </a:lnTo>
                <a:lnTo>
                  <a:pt x="1769882" y="728351"/>
                </a:lnTo>
                <a:lnTo>
                  <a:pt x="1786560" y="750184"/>
                </a:lnTo>
                <a:lnTo>
                  <a:pt x="1802841" y="772413"/>
                </a:lnTo>
                <a:lnTo>
                  <a:pt x="1818329" y="795436"/>
                </a:lnTo>
                <a:lnTo>
                  <a:pt x="1832624" y="818856"/>
                </a:lnTo>
                <a:lnTo>
                  <a:pt x="1846920" y="842673"/>
                </a:lnTo>
                <a:lnTo>
                  <a:pt x="1860024" y="866887"/>
                </a:lnTo>
                <a:lnTo>
                  <a:pt x="1994642" y="834337"/>
                </a:lnTo>
                <a:lnTo>
                  <a:pt x="2085975" y="1084019"/>
                </a:lnTo>
                <a:lnTo>
                  <a:pt x="1954931" y="1149516"/>
                </a:lnTo>
                <a:lnTo>
                  <a:pt x="1958108" y="1167776"/>
                </a:lnTo>
                <a:lnTo>
                  <a:pt x="1960491" y="1185638"/>
                </a:lnTo>
                <a:lnTo>
                  <a:pt x="1962476" y="1204295"/>
                </a:lnTo>
                <a:lnTo>
                  <a:pt x="1964462" y="1222952"/>
                </a:lnTo>
                <a:lnTo>
                  <a:pt x="1965653" y="1241212"/>
                </a:lnTo>
                <a:lnTo>
                  <a:pt x="1966447" y="1259868"/>
                </a:lnTo>
                <a:lnTo>
                  <a:pt x="1967242" y="1278922"/>
                </a:lnTo>
                <a:lnTo>
                  <a:pt x="1967242" y="1297975"/>
                </a:lnTo>
                <a:lnTo>
                  <a:pt x="1967242" y="1315441"/>
                </a:lnTo>
                <a:lnTo>
                  <a:pt x="1966845" y="1332907"/>
                </a:lnTo>
                <a:lnTo>
                  <a:pt x="1966050" y="1349976"/>
                </a:lnTo>
                <a:lnTo>
                  <a:pt x="1964859" y="1367839"/>
                </a:lnTo>
                <a:lnTo>
                  <a:pt x="1962873" y="1385305"/>
                </a:lnTo>
                <a:lnTo>
                  <a:pt x="1961285" y="1401977"/>
                </a:lnTo>
                <a:lnTo>
                  <a:pt x="1959300" y="1419442"/>
                </a:lnTo>
                <a:lnTo>
                  <a:pt x="1957314" y="1436114"/>
                </a:lnTo>
                <a:lnTo>
                  <a:pt x="1954137" y="1453183"/>
                </a:lnTo>
                <a:lnTo>
                  <a:pt x="1951357" y="1469855"/>
                </a:lnTo>
                <a:lnTo>
                  <a:pt x="1947784" y="1486527"/>
                </a:lnTo>
                <a:lnTo>
                  <a:pt x="1944210" y="1503199"/>
                </a:lnTo>
                <a:lnTo>
                  <a:pt x="1940239" y="1519871"/>
                </a:lnTo>
                <a:lnTo>
                  <a:pt x="1935871" y="1535749"/>
                </a:lnTo>
                <a:lnTo>
                  <a:pt x="1931899" y="1552024"/>
                </a:lnTo>
                <a:lnTo>
                  <a:pt x="1926737" y="1568299"/>
                </a:lnTo>
                <a:lnTo>
                  <a:pt x="2061355" y="1650468"/>
                </a:lnTo>
                <a:lnTo>
                  <a:pt x="1949372" y="1891020"/>
                </a:lnTo>
                <a:lnTo>
                  <a:pt x="1791723" y="1838623"/>
                </a:lnTo>
                <a:lnTo>
                  <a:pt x="1776633" y="1859264"/>
                </a:lnTo>
                <a:lnTo>
                  <a:pt x="1761146" y="1879112"/>
                </a:lnTo>
                <a:lnTo>
                  <a:pt x="1744468" y="1898165"/>
                </a:lnTo>
                <a:lnTo>
                  <a:pt x="1728186" y="1917219"/>
                </a:lnTo>
                <a:lnTo>
                  <a:pt x="1710714" y="1935876"/>
                </a:lnTo>
                <a:lnTo>
                  <a:pt x="1693241" y="1954135"/>
                </a:lnTo>
                <a:lnTo>
                  <a:pt x="1674975" y="1971204"/>
                </a:lnTo>
                <a:lnTo>
                  <a:pt x="1655914" y="1988670"/>
                </a:lnTo>
                <a:lnTo>
                  <a:pt x="1636853" y="2004945"/>
                </a:lnTo>
                <a:lnTo>
                  <a:pt x="1616998" y="2021220"/>
                </a:lnTo>
                <a:lnTo>
                  <a:pt x="1597143" y="2036701"/>
                </a:lnTo>
                <a:lnTo>
                  <a:pt x="1576494" y="2051388"/>
                </a:lnTo>
                <a:lnTo>
                  <a:pt x="1555844" y="2066075"/>
                </a:lnTo>
                <a:lnTo>
                  <a:pt x="1534401" y="2079572"/>
                </a:lnTo>
                <a:lnTo>
                  <a:pt x="1512957" y="2093068"/>
                </a:lnTo>
                <a:lnTo>
                  <a:pt x="1491117" y="2105770"/>
                </a:lnTo>
                <a:lnTo>
                  <a:pt x="1531621" y="2274474"/>
                </a:lnTo>
                <a:lnTo>
                  <a:pt x="1281844" y="2365376"/>
                </a:lnTo>
                <a:lnTo>
                  <a:pt x="1202821" y="2207787"/>
                </a:lnTo>
                <a:lnTo>
                  <a:pt x="1183363" y="2210962"/>
                </a:lnTo>
                <a:lnTo>
                  <a:pt x="1163508" y="2213741"/>
                </a:lnTo>
                <a:lnTo>
                  <a:pt x="1144050" y="2216123"/>
                </a:lnTo>
                <a:lnTo>
                  <a:pt x="1124195" y="2218504"/>
                </a:lnTo>
                <a:lnTo>
                  <a:pt x="1103943" y="2219695"/>
                </a:lnTo>
                <a:lnTo>
                  <a:pt x="1083690" y="2220886"/>
                </a:lnTo>
                <a:lnTo>
                  <a:pt x="1063438" y="2221680"/>
                </a:lnTo>
                <a:lnTo>
                  <a:pt x="1043186" y="2221680"/>
                </a:lnTo>
                <a:lnTo>
                  <a:pt x="1013007" y="2221283"/>
                </a:lnTo>
                <a:lnTo>
                  <a:pt x="983224" y="2220092"/>
                </a:lnTo>
                <a:lnTo>
                  <a:pt x="954235" y="2217711"/>
                </a:lnTo>
                <a:lnTo>
                  <a:pt x="924850" y="2214535"/>
                </a:lnTo>
                <a:lnTo>
                  <a:pt x="895862" y="2210565"/>
                </a:lnTo>
                <a:lnTo>
                  <a:pt x="867270" y="2205405"/>
                </a:lnTo>
                <a:lnTo>
                  <a:pt x="839076" y="2199451"/>
                </a:lnTo>
                <a:lnTo>
                  <a:pt x="810882" y="2192703"/>
                </a:lnTo>
                <a:lnTo>
                  <a:pt x="715180" y="2341162"/>
                </a:lnTo>
                <a:lnTo>
                  <a:pt x="474536" y="2229222"/>
                </a:lnTo>
                <a:lnTo>
                  <a:pt x="524968" y="2062900"/>
                </a:lnTo>
                <a:lnTo>
                  <a:pt x="504716" y="2049006"/>
                </a:lnTo>
                <a:lnTo>
                  <a:pt x="484464" y="2033525"/>
                </a:lnTo>
                <a:lnTo>
                  <a:pt x="465006" y="2018441"/>
                </a:lnTo>
                <a:lnTo>
                  <a:pt x="445945" y="2002960"/>
                </a:lnTo>
                <a:lnTo>
                  <a:pt x="427281" y="1986288"/>
                </a:lnTo>
                <a:lnTo>
                  <a:pt x="408617" y="1969616"/>
                </a:lnTo>
                <a:lnTo>
                  <a:pt x="390748" y="1952151"/>
                </a:lnTo>
                <a:lnTo>
                  <a:pt x="373672" y="1934685"/>
                </a:lnTo>
                <a:lnTo>
                  <a:pt x="356597" y="1916028"/>
                </a:lnTo>
                <a:lnTo>
                  <a:pt x="340316" y="1897371"/>
                </a:lnTo>
                <a:lnTo>
                  <a:pt x="324432" y="1878715"/>
                </a:lnTo>
                <a:lnTo>
                  <a:pt x="308548" y="1858867"/>
                </a:lnTo>
                <a:lnTo>
                  <a:pt x="293855" y="1839020"/>
                </a:lnTo>
                <a:lnTo>
                  <a:pt x="279559" y="1818775"/>
                </a:lnTo>
                <a:lnTo>
                  <a:pt x="265661" y="1797737"/>
                </a:lnTo>
                <a:lnTo>
                  <a:pt x="252556" y="1776301"/>
                </a:lnTo>
                <a:lnTo>
                  <a:pt x="91333" y="1811630"/>
                </a:lnTo>
                <a:lnTo>
                  <a:pt x="0" y="1562345"/>
                </a:lnTo>
                <a:lnTo>
                  <a:pt x="138191" y="1488512"/>
                </a:lnTo>
                <a:lnTo>
                  <a:pt x="133426" y="1465092"/>
                </a:lnTo>
                <a:lnTo>
                  <a:pt x="129852" y="1441672"/>
                </a:lnTo>
                <a:lnTo>
                  <a:pt x="126278" y="1418251"/>
                </a:lnTo>
                <a:lnTo>
                  <a:pt x="123498" y="1394434"/>
                </a:lnTo>
                <a:lnTo>
                  <a:pt x="121513" y="1370220"/>
                </a:lnTo>
                <a:lnTo>
                  <a:pt x="119527" y="1346403"/>
                </a:lnTo>
                <a:lnTo>
                  <a:pt x="118733" y="1322189"/>
                </a:lnTo>
                <a:lnTo>
                  <a:pt x="118336" y="1297975"/>
                </a:lnTo>
                <a:lnTo>
                  <a:pt x="118733" y="1269395"/>
                </a:lnTo>
                <a:lnTo>
                  <a:pt x="119924" y="1240418"/>
                </a:lnTo>
                <a:lnTo>
                  <a:pt x="122704" y="1211837"/>
                </a:lnTo>
                <a:lnTo>
                  <a:pt x="125484" y="1184051"/>
                </a:lnTo>
                <a:lnTo>
                  <a:pt x="129455" y="1155867"/>
                </a:lnTo>
                <a:lnTo>
                  <a:pt x="134220" y="1128478"/>
                </a:lnTo>
                <a:lnTo>
                  <a:pt x="139780" y="1101088"/>
                </a:lnTo>
                <a:lnTo>
                  <a:pt x="146133" y="1074095"/>
                </a:lnTo>
                <a:lnTo>
                  <a:pt x="24223" y="995896"/>
                </a:lnTo>
                <a:lnTo>
                  <a:pt x="136603" y="755344"/>
                </a:lnTo>
                <a:lnTo>
                  <a:pt x="268043" y="794642"/>
                </a:lnTo>
                <a:lnTo>
                  <a:pt x="283530" y="772016"/>
                </a:lnTo>
                <a:lnTo>
                  <a:pt x="299017" y="750184"/>
                </a:lnTo>
                <a:lnTo>
                  <a:pt x="315696" y="728351"/>
                </a:lnTo>
                <a:lnTo>
                  <a:pt x="332771" y="707313"/>
                </a:lnTo>
                <a:lnTo>
                  <a:pt x="350243" y="686274"/>
                </a:lnTo>
                <a:lnTo>
                  <a:pt x="368907" y="666824"/>
                </a:lnTo>
                <a:lnTo>
                  <a:pt x="387571" y="646976"/>
                </a:lnTo>
                <a:lnTo>
                  <a:pt x="407426" y="627923"/>
                </a:lnTo>
                <a:lnTo>
                  <a:pt x="427281" y="609266"/>
                </a:lnTo>
                <a:lnTo>
                  <a:pt x="447930" y="591403"/>
                </a:lnTo>
                <a:lnTo>
                  <a:pt x="468977" y="574334"/>
                </a:lnTo>
                <a:lnTo>
                  <a:pt x="490420" y="557662"/>
                </a:lnTo>
                <a:lnTo>
                  <a:pt x="512261" y="541784"/>
                </a:lnTo>
                <a:lnTo>
                  <a:pt x="535293" y="526303"/>
                </a:lnTo>
                <a:lnTo>
                  <a:pt x="557928" y="511616"/>
                </a:lnTo>
                <a:lnTo>
                  <a:pt x="581754" y="497723"/>
                </a:lnTo>
                <a:lnTo>
                  <a:pt x="554354" y="371890"/>
                </a:lnTo>
                <a:lnTo>
                  <a:pt x="803734" y="280988"/>
                </a:lnTo>
                <a:close/>
                <a:moveTo>
                  <a:pt x="2013752" y="186531"/>
                </a:moveTo>
                <a:lnTo>
                  <a:pt x="2001871" y="186928"/>
                </a:lnTo>
                <a:lnTo>
                  <a:pt x="1989594" y="188119"/>
                </a:lnTo>
                <a:lnTo>
                  <a:pt x="1978109" y="190103"/>
                </a:lnTo>
                <a:lnTo>
                  <a:pt x="1966624" y="192881"/>
                </a:lnTo>
                <a:lnTo>
                  <a:pt x="1955139" y="196453"/>
                </a:lnTo>
                <a:lnTo>
                  <a:pt x="1944050" y="200819"/>
                </a:lnTo>
                <a:lnTo>
                  <a:pt x="1932962" y="205978"/>
                </a:lnTo>
                <a:lnTo>
                  <a:pt x="1922269" y="211534"/>
                </a:lnTo>
                <a:lnTo>
                  <a:pt x="1914348" y="216297"/>
                </a:lnTo>
                <a:lnTo>
                  <a:pt x="1906823" y="221853"/>
                </a:lnTo>
                <a:lnTo>
                  <a:pt x="1899695" y="227409"/>
                </a:lnTo>
                <a:lnTo>
                  <a:pt x="1892962" y="233363"/>
                </a:lnTo>
                <a:lnTo>
                  <a:pt x="1886230" y="239713"/>
                </a:lnTo>
                <a:lnTo>
                  <a:pt x="1880289" y="246063"/>
                </a:lnTo>
                <a:lnTo>
                  <a:pt x="1874349" y="252809"/>
                </a:lnTo>
                <a:lnTo>
                  <a:pt x="1869200" y="259953"/>
                </a:lnTo>
                <a:lnTo>
                  <a:pt x="1864052" y="267097"/>
                </a:lnTo>
                <a:lnTo>
                  <a:pt x="1859300" y="274241"/>
                </a:lnTo>
                <a:lnTo>
                  <a:pt x="1855339" y="281781"/>
                </a:lnTo>
                <a:lnTo>
                  <a:pt x="1850983" y="289719"/>
                </a:lnTo>
                <a:lnTo>
                  <a:pt x="1847419" y="297656"/>
                </a:lnTo>
                <a:lnTo>
                  <a:pt x="1844646" y="305594"/>
                </a:lnTo>
                <a:lnTo>
                  <a:pt x="1841874" y="313928"/>
                </a:lnTo>
                <a:lnTo>
                  <a:pt x="1839102" y="322263"/>
                </a:lnTo>
                <a:lnTo>
                  <a:pt x="1837518" y="330597"/>
                </a:lnTo>
                <a:lnTo>
                  <a:pt x="1835934" y="339328"/>
                </a:lnTo>
                <a:lnTo>
                  <a:pt x="1834350" y="348059"/>
                </a:lnTo>
                <a:lnTo>
                  <a:pt x="1833557" y="356791"/>
                </a:lnTo>
                <a:lnTo>
                  <a:pt x="1833557" y="365125"/>
                </a:lnTo>
                <a:lnTo>
                  <a:pt x="1833557" y="373856"/>
                </a:lnTo>
                <a:lnTo>
                  <a:pt x="1833953" y="382984"/>
                </a:lnTo>
                <a:lnTo>
                  <a:pt x="1835142" y="391716"/>
                </a:lnTo>
                <a:lnTo>
                  <a:pt x="1836726" y="400050"/>
                </a:lnTo>
                <a:lnTo>
                  <a:pt x="1838310" y="409178"/>
                </a:lnTo>
                <a:lnTo>
                  <a:pt x="1840290" y="417513"/>
                </a:lnTo>
                <a:lnTo>
                  <a:pt x="1843458" y="426244"/>
                </a:lnTo>
                <a:lnTo>
                  <a:pt x="1846230" y="434578"/>
                </a:lnTo>
                <a:lnTo>
                  <a:pt x="1850191" y="443310"/>
                </a:lnTo>
                <a:lnTo>
                  <a:pt x="1853755" y="451247"/>
                </a:lnTo>
                <a:lnTo>
                  <a:pt x="1858507" y="459581"/>
                </a:lnTo>
                <a:lnTo>
                  <a:pt x="1864844" y="469503"/>
                </a:lnTo>
                <a:lnTo>
                  <a:pt x="1871973" y="479028"/>
                </a:lnTo>
                <a:lnTo>
                  <a:pt x="1879497" y="488156"/>
                </a:lnTo>
                <a:lnTo>
                  <a:pt x="1887418" y="496888"/>
                </a:lnTo>
                <a:lnTo>
                  <a:pt x="1896527" y="504428"/>
                </a:lnTo>
                <a:lnTo>
                  <a:pt x="1905239" y="511969"/>
                </a:lnTo>
                <a:lnTo>
                  <a:pt x="1914744" y="518716"/>
                </a:lnTo>
                <a:lnTo>
                  <a:pt x="1924645" y="524669"/>
                </a:lnTo>
                <a:lnTo>
                  <a:pt x="1934942" y="529828"/>
                </a:lnTo>
                <a:lnTo>
                  <a:pt x="1945635" y="534988"/>
                </a:lnTo>
                <a:lnTo>
                  <a:pt x="1956723" y="538956"/>
                </a:lnTo>
                <a:lnTo>
                  <a:pt x="1967812" y="542131"/>
                </a:lnTo>
                <a:lnTo>
                  <a:pt x="1979297" y="545306"/>
                </a:lnTo>
                <a:lnTo>
                  <a:pt x="1990782" y="546894"/>
                </a:lnTo>
                <a:lnTo>
                  <a:pt x="2002267" y="548085"/>
                </a:lnTo>
                <a:lnTo>
                  <a:pt x="2014544" y="548481"/>
                </a:lnTo>
                <a:lnTo>
                  <a:pt x="2026425" y="548085"/>
                </a:lnTo>
                <a:lnTo>
                  <a:pt x="2038306" y="546894"/>
                </a:lnTo>
                <a:lnTo>
                  <a:pt x="2049791" y="544910"/>
                </a:lnTo>
                <a:lnTo>
                  <a:pt x="2061672" y="542131"/>
                </a:lnTo>
                <a:lnTo>
                  <a:pt x="2073157" y="538560"/>
                </a:lnTo>
                <a:lnTo>
                  <a:pt x="2084246" y="534194"/>
                </a:lnTo>
                <a:lnTo>
                  <a:pt x="2095335" y="529035"/>
                </a:lnTo>
                <a:lnTo>
                  <a:pt x="2106028" y="523081"/>
                </a:lnTo>
                <a:lnTo>
                  <a:pt x="2113552" y="518716"/>
                </a:lnTo>
                <a:lnTo>
                  <a:pt x="2121077" y="513556"/>
                </a:lnTo>
                <a:lnTo>
                  <a:pt x="2128206" y="508000"/>
                </a:lnTo>
                <a:lnTo>
                  <a:pt x="2134938" y="502047"/>
                </a:lnTo>
                <a:lnTo>
                  <a:pt x="2141275" y="496491"/>
                </a:lnTo>
                <a:lnTo>
                  <a:pt x="2147215" y="490141"/>
                </a:lnTo>
                <a:lnTo>
                  <a:pt x="2153156" y="483394"/>
                </a:lnTo>
                <a:lnTo>
                  <a:pt x="2158304" y="476647"/>
                </a:lnTo>
                <a:lnTo>
                  <a:pt x="2163452" y="469503"/>
                </a:lnTo>
                <a:lnTo>
                  <a:pt x="2168601" y="461566"/>
                </a:lnTo>
                <a:lnTo>
                  <a:pt x="2172957" y="454025"/>
                </a:lnTo>
                <a:lnTo>
                  <a:pt x="2176917" y="446485"/>
                </a:lnTo>
                <a:lnTo>
                  <a:pt x="2180482" y="438150"/>
                </a:lnTo>
                <a:lnTo>
                  <a:pt x="2183650" y="430213"/>
                </a:lnTo>
                <a:lnTo>
                  <a:pt x="2186818" y="421481"/>
                </a:lnTo>
                <a:lnTo>
                  <a:pt x="2189195" y="412750"/>
                </a:lnTo>
                <a:lnTo>
                  <a:pt x="2191175" y="404019"/>
                </a:lnTo>
                <a:lnTo>
                  <a:pt x="2192363" y="395288"/>
                </a:lnTo>
                <a:lnTo>
                  <a:pt x="2193947" y="386159"/>
                </a:lnTo>
                <a:lnTo>
                  <a:pt x="2194739" y="377428"/>
                </a:lnTo>
                <a:lnTo>
                  <a:pt x="2194739" y="368697"/>
                </a:lnTo>
                <a:lnTo>
                  <a:pt x="2194739" y="359569"/>
                </a:lnTo>
                <a:lnTo>
                  <a:pt x="2194343" y="351234"/>
                </a:lnTo>
                <a:lnTo>
                  <a:pt x="2192759" y="342503"/>
                </a:lnTo>
                <a:lnTo>
                  <a:pt x="2191571" y="333375"/>
                </a:lnTo>
                <a:lnTo>
                  <a:pt x="2189591" y="325041"/>
                </a:lnTo>
                <a:lnTo>
                  <a:pt x="2187610" y="316706"/>
                </a:lnTo>
                <a:lnTo>
                  <a:pt x="2184838" y="308372"/>
                </a:lnTo>
                <a:lnTo>
                  <a:pt x="2181670" y="299641"/>
                </a:lnTo>
                <a:lnTo>
                  <a:pt x="2178106" y="291703"/>
                </a:lnTo>
                <a:lnTo>
                  <a:pt x="2174145" y="283766"/>
                </a:lnTo>
                <a:lnTo>
                  <a:pt x="2169789" y="275828"/>
                </a:lnTo>
                <a:lnTo>
                  <a:pt x="2163452" y="265509"/>
                </a:lnTo>
                <a:lnTo>
                  <a:pt x="2156324" y="255984"/>
                </a:lnTo>
                <a:lnTo>
                  <a:pt x="2148799" y="247253"/>
                </a:lnTo>
                <a:lnTo>
                  <a:pt x="2140879" y="238522"/>
                </a:lnTo>
                <a:lnTo>
                  <a:pt x="2131770" y="230584"/>
                </a:lnTo>
                <a:lnTo>
                  <a:pt x="2123057" y="223441"/>
                </a:lnTo>
                <a:lnTo>
                  <a:pt x="2113552" y="216694"/>
                </a:lnTo>
                <a:lnTo>
                  <a:pt x="2103255" y="210344"/>
                </a:lnTo>
                <a:lnTo>
                  <a:pt x="2093355" y="204788"/>
                </a:lnTo>
                <a:lnTo>
                  <a:pt x="2082662" y="200422"/>
                </a:lnTo>
                <a:lnTo>
                  <a:pt x="2071969" y="196056"/>
                </a:lnTo>
                <a:lnTo>
                  <a:pt x="2060484" y="192881"/>
                </a:lnTo>
                <a:lnTo>
                  <a:pt x="2048999" y="190103"/>
                </a:lnTo>
                <a:lnTo>
                  <a:pt x="2037118" y="188119"/>
                </a:lnTo>
                <a:lnTo>
                  <a:pt x="2025633" y="186928"/>
                </a:lnTo>
                <a:lnTo>
                  <a:pt x="2013752" y="186531"/>
                </a:lnTo>
                <a:close/>
                <a:moveTo>
                  <a:pt x="2066028" y="0"/>
                </a:moveTo>
                <a:lnTo>
                  <a:pt x="2156324" y="23812"/>
                </a:lnTo>
                <a:lnTo>
                  <a:pt x="2146027" y="100013"/>
                </a:lnTo>
                <a:lnTo>
                  <a:pt x="2140916" y="118533"/>
                </a:lnTo>
                <a:lnTo>
                  <a:pt x="2134542" y="115094"/>
                </a:lnTo>
                <a:lnTo>
                  <a:pt x="2132671" y="114357"/>
                </a:lnTo>
                <a:lnTo>
                  <a:pt x="2132562" y="114300"/>
                </a:lnTo>
                <a:lnTo>
                  <a:pt x="2123453" y="110728"/>
                </a:lnTo>
                <a:lnTo>
                  <a:pt x="2132671" y="114357"/>
                </a:lnTo>
                <a:lnTo>
                  <a:pt x="2140879" y="118666"/>
                </a:lnTo>
                <a:lnTo>
                  <a:pt x="2140916" y="118533"/>
                </a:lnTo>
                <a:lnTo>
                  <a:pt x="2144839" y="120650"/>
                </a:lnTo>
                <a:lnTo>
                  <a:pt x="2153552" y="125413"/>
                </a:lnTo>
                <a:lnTo>
                  <a:pt x="2167413" y="133747"/>
                </a:lnTo>
                <a:lnTo>
                  <a:pt x="2174145" y="138113"/>
                </a:lnTo>
                <a:lnTo>
                  <a:pt x="2180878" y="142875"/>
                </a:lnTo>
                <a:lnTo>
                  <a:pt x="2181274" y="143272"/>
                </a:lnTo>
                <a:lnTo>
                  <a:pt x="2187610" y="148034"/>
                </a:lnTo>
                <a:lnTo>
                  <a:pt x="2193947" y="153194"/>
                </a:lnTo>
                <a:lnTo>
                  <a:pt x="2205432" y="163909"/>
                </a:lnTo>
                <a:lnTo>
                  <a:pt x="2212560" y="170656"/>
                </a:lnTo>
                <a:lnTo>
                  <a:pt x="2221273" y="180181"/>
                </a:lnTo>
                <a:lnTo>
                  <a:pt x="2226433" y="186128"/>
                </a:lnTo>
                <a:lnTo>
                  <a:pt x="2226422" y="186134"/>
                </a:lnTo>
                <a:lnTo>
                  <a:pt x="2229194" y="189309"/>
                </a:lnTo>
                <a:lnTo>
                  <a:pt x="2226433" y="186128"/>
                </a:lnTo>
                <a:lnTo>
                  <a:pt x="2244639" y="175419"/>
                </a:lnTo>
                <a:lnTo>
                  <a:pt x="2315925" y="143669"/>
                </a:lnTo>
                <a:lnTo>
                  <a:pt x="2363053" y="224234"/>
                </a:lnTo>
                <a:lnTo>
                  <a:pt x="2302064" y="270669"/>
                </a:lnTo>
                <a:lnTo>
                  <a:pt x="2280282" y="283369"/>
                </a:lnTo>
                <a:lnTo>
                  <a:pt x="2284242" y="296466"/>
                </a:lnTo>
                <a:lnTo>
                  <a:pt x="2287015" y="309166"/>
                </a:lnTo>
                <a:lnTo>
                  <a:pt x="2289787" y="322263"/>
                </a:lnTo>
                <a:lnTo>
                  <a:pt x="2291371" y="335359"/>
                </a:lnTo>
                <a:lnTo>
                  <a:pt x="2292559" y="348456"/>
                </a:lnTo>
                <a:lnTo>
                  <a:pt x="2293351" y="361553"/>
                </a:lnTo>
                <a:lnTo>
                  <a:pt x="2293351" y="374650"/>
                </a:lnTo>
                <a:lnTo>
                  <a:pt x="2292559" y="387350"/>
                </a:lnTo>
                <a:lnTo>
                  <a:pt x="2318301" y="394097"/>
                </a:lnTo>
                <a:lnTo>
                  <a:pt x="2390775" y="422275"/>
                </a:lnTo>
                <a:lnTo>
                  <a:pt x="2367409" y="512763"/>
                </a:lnTo>
                <a:lnTo>
                  <a:pt x="2291371" y="502047"/>
                </a:lnTo>
                <a:lnTo>
                  <a:pt x="2262857" y="494506"/>
                </a:lnTo>
                <a:lnTo>
                  <a:pt x="2256916" y="506016"/>
                </a:lnTo>
                <a:lnTo>
                  <a:pt x="2250183" y="517128"/>
                </a:lnTo>
                <a:lnTo>
                  <a:pt x="2243451" y="527447"/>
                </a:lnTo>
                <a:lnTo>
                  <a:pt x="2235926" y="537766"/>
                </a:lnTo>
                <a:lnTo>
                  <a:pt x="2228006" y="547688"/>
                </a:lnTo>
                <a:lnTo>
                  <a:pt x="2219293" y="557610"/>
                </a:lnTo>
                <a:lnTo>
                  <a:pt x="2210580" y="566738"/>
                </a:lnTo>
                <a:lnTo>
                  <a:pt x="2201075" y="575469"/>
                </a:lnTo>
                <a:lnTo>
                  <a:pt x="2216125" y="601266"/>
                </a:lnTo>
                <a:lnTo>
                  <a:pt x="2247807" y="671910"/>
                </a:lnTo>
                <a:lnTo>
                  <a:pt x="2167413" y="719932"/>
                </a:lnTo>
                <a:lnTo>
                  <a:pt x="2121077" y="658416"/>
                </a:lnTo>
                <a:lnTo>
                  <a:pt x="2105632" y="632222"/>
                </a:lnTo>
                <a:lnTo>
                  <a:pt x="2110780" y="629841"/>
                </a:lnTo>
                <a:lnTo>
                  <a:pt x="2115929" y="627857"/>
                </a:lnTo>
                <a:lnTo>
                  <a:pt x="2104048" y="632222"/>
                </a:lnTo>
                <a:lnTo>
                  <a:pt x="2092563" y="635794"/>
                </a:lnTo>
                <a:lnTo>
                  <a:pt x="2083058" y="638969"/>
                </a:lnTo>
                <a:lnTo>
                  <a:pt x="2067217" y="642541"/>
                </a:lnTo>
                <a:lnTo>
                  <a:pt x="2059296" y="643732"/>
                </a:lnTo>
                <a:lnTo>
                  <a:pt x="2050583" y="644922"/>
                </a:lnTo>
                <a:lnTo>
                  <a:pt x="2048999" y="644922"/>
                </a:lnTo>
                <a:lnTo>
                  <a:pt x="2033554" y="646907"/>
                </a:lnTo>
                <a:lnTo>
                  <a:pt x="2018505" y="647303"/>
                </a:lnTo>
                <a:lnTo>
                  <a:pt x="2014544" y="647700"/>
                </a:lnTo>
                <a:lnTo>
                  <a:pt x="2008208" y="647303"/>
                </a:lnTo>
                <a:lnTo>
                  <a:pt x="2002617" y="647117"/>
                </a:lnTo>
                <a:lnTo>
                  <a:pt x="1994743" y="646510"/>
                </a:lnTo>
                <a:lnTo>
                  <a:pt x="1984842" y="645716"/>
                </a:lnTo>
                <a:lnTo>
                  <a:pt x="1996327" y="646907"/>
                </a:lnTo>
                <a:lnTo>
                  <a:pt x="2002617" y="647117"/>
                </a:lnTo>
                <a:lnTo>
                  <a:pt x="2005039" y="647303"/>
                </a:lnTo>
                <a:lnTo>
                  <a:pt x="1994347" y="687785"/>
                </a:lnTo>
                <a:lnTo>
                  <a:pt x="1970189" y="747713"/>
                </a:lnTo>
                <a:lnTo>
                  <a:pt x="1879497" y="724297"/>
                </a:lnTo>
                <a:lnTo>
                  <a:pt x="1886230" y="662385"/>
                </a:lnTo>
                <a:lnTo>
                  <a:pt x="1896923" y="621507"/>
                </a:lnTo>
                <a:lnTo>
                  <a:pt x="1904447" y="625078"/>
                </a:lnTo>
                <a:lnTo>
                  <a:pt x="1893754" y="619919"/>
                </a:lnTo>
                <a:lnTo>
                  <a:pt x="1883061" y="614363"/>
                </a:lnTo>
                <a:lnTo>
                  <a:pt x="1874745" y="609997"/>
                </a:lnTo>
                <a:lnTo>
                  <a:pt x="1860884" y="601663"/>
                </a:lnTo>
                <a:lnTo>
                  <a:pt x="1854151" y="596900"/>
                </a:lnTo>
                <a:lnTo>
                  <a:pt x="1847419" y="592535"/>
                </a:lnTo>
                <a:lnTo>
                  <a:pt x="1846627" y="592138"/>
                </a:lnTo>
                <a:lnTo>
                  <a:pt x="1840290" y="586978"/>
                </a:lnTo>
                <a:lnTo>
                  <a:pt x="1834350" y="581819"/>
                </a:lnTo>
                <a:lnTo>
                  <a:pt x="1822469" y="571103"/>
                </a:lnTo>
                <a:lnTo>
                  <a:pt x="1815736" y="564356"/>
                </a:lnTo>
                <a:lnTo>
                  <a:pt x="1809516" y="557841"/>
                </a:lnTo>
                <a:lnTo>
                  <a:pt x="1805439" y="553244"/>
                </a:lnTo>
                <a:lnTo>
                  <a:pt x="1799103" y="545703"/>
                </a:lnTo>
                <a:lnTo>
                  <a:pt x="1807023" y="555228"/>
                </a:lnTo>
                <a:lnTo>
                  <a:pt x="1809516" y="557841"/>
                </a:lnTo>
                <a:lnTo>
                  <a:pt x="1811776" y="560388"/>
                </a:lnTo>
                <a:lnTo>
                  <a:pt x="1779697" y="579438"/>
                </a:lnTo>
                <a:lnTo>
                  <a:pt x="1720292" y="604044"/>
                </a:lnTo>
                <a:lnTo>
                  <a:pt x="1673164" y="523875"/>
                </a:lnTo>
                <a:lnTo>
                  <a:pt x="1721480" y="484585"/>
                </a:lnTo>
                <a:lnTo>
                  <a:pt x="1752767" y="465931"/>
                </a:lnTo>
                <a:lnTo>
                  <a:pt x="1748410" y="452835"/>
                </a:lnTo>
                <a:lnTo>
                  <a:pt x="1744450" y="439341"/>
                </a:lnTo>
                <a:lnTo>
                  <a:pt x="1741282" y="425847"/>
                </a:lnTo>
                <a:lnTo>
                  <a:pt x="1738510" y="412353"/>
                </a:lnTo>
                <a:lnTo>
                  <a:pt x="1736530" y="398860"/>
                </a:lnTo>
                <a:lnTo>
                  <a:pt x="1735737" y="385366"/>
                </a:lnTo>
                <a:lnTo>
                  <a:pt x="1734945" y="371475"/>
                </a:lnTo>
                <a:lnTo>
                  <a:pt x="1735341" y="357981"/>
                </a:lnTo>
                <a:lnTo>
                  <a:pt x="1704451" y="350441"/>
                </a:lnTo>
                <a:lnTo>
                  <a:pt x="1644650" y="325438"/>
                </a:lnTo>
                <a:lnTo>
                  <a:pt x="1668412" y="235347"/>
                </a:lnTo>
                <a:lnTo>
                  <a:pt x="1730193" y="242094"/>
                </a:lnTo>
                <a:lnTo>
                  <a:pt x="1760687" y="250031"/>
                </a:lnTo>
                <a:lnTo>
                  <a:pt x="1766628" y="237331"/>
                </a:lnTo>
                <a:lnTo>
                  <a:pt x="1773361" y="225028"/>
                </a:lnTo>
                <a:lnTo>
                  <a:pt x="1781281" y="213519"/>
                </a:lnTo>
                <a:lnTo>
                  <a:pt x="1789202" y="201613"/>
                </a:lnTo>
                <a:lnTo>
                  <a:pt x="1797915" y="190500"/>
                </a:lnTo>
                <a:lnTo>
                  <a:pt x="1807023" y="179784"/>
                </a:lnTo>
                <a:lnTo>
                  <a:pt x="1816924" y="169069"/>
                </a:lnTo>
                <a:lnTo>
                  <a:pt x="1827221" y="159544"/>
                </a:lnTo>
                <a:lnTo>
                  <a:pt x="1812964" y="135334"/>
                </a:lnTo>
                <a:lnTo>
                  <a:pt x="1788410" y="75406"/>
                </a:lnTo>
                <a:lnTo>
                  <a:pt x="1868804" y="27781"/>
                </a:lnTo>
                <a:lnTo>
                  <a:pt x="1907219" y="76994"/>
                </a:lnTo>
                <a:lnTo>
                  <a:pt x="1923061" y="102791"/>
                </a:lnTo>
                <a:lnTo>
                  <a:pt x="1917516" y="105172"/>
                </a:lnTo>
                <a:lnTo>
                  <a:pt x="1912368" y="107156"/>
                </a:lnTo>
                <a:lnTo>
                  <a:pt x="1924249" y="102791"/>
                </a:lnTo>
                <a:lnTo>
                  <a:pt x="1935734" y="99219"/>
                </a:lnTo>
                <a:lnTo>
                  <a:pt x="1945239" y="96044"/>
                </a:lnTo>
                <a:lnTo>
                  <a:pt x="1961080" y="92869"/>
                </a:lnTo>
                <a:lnTo>
                  <a:pt x="1969001" y="91281"/>
                </a:lnTo>
                <a:lnTo>
                  <a:pt x="1977317" y="89694"/>
                </a:lnTo>
                <a:lnTo>
                  <a:pt x="1979297" y="89694"/>
                </a:lnTo>
                <a:lnTo>
                  <a:pt x="1994347" y="88106"/>
                </a:lnTo>
                <a:lnTo>
                  <a:pt x="2009792" y="87709"/>
                </a:lnTo>
                <a:lnTo>
                  <a:pt x="2013752" y="87709"/>
                </a:lnTo>
                <a:lnTo>
                  <a:pt x="2019693" y="87709"/>
                </a:lnTo>
                <a:lnTo>
                  <a:pt x="2031970" y="88503"/>
                </a:lnTo>
                <a:lnTo>
                  <a:pt x="2043455" y="89297"/>
                </a:lnTo>
                <a:lnTo>
                  <a:pt x="2034346" y="88503"/>
                </a:lnTo>
                <a:lnTo>
                  <a:pt x="2038306" y="72628"/>
                </a:lnTo>
                <a:lnTo>
                  <a:pt x="2066028" y="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39" name="Freeform 151"/>
          <p:cNvSpPr>
            <a:spLocks noEditPoints="1"/>
          </p:cNvSpPr>
          <p:nvPr/>
        </p:nvSpPr>
        <p:spPr bwMode="auto">
          <a:xfrm>
            <a:off x="4468078" y="6285165"/>
            <a:ext cx="191818" cy="287160"/>
          </a:xfrm>
          <a:custGeom>
            <a:avLst/>
            <a:gdLst>
              <a:gd name="T0" fmla="*/ 72 w 143"/>
              <a:gd name="T1" fmla="*/ 214 h 214"/>
              <a:gd name="T2" fmla="*/ 96 w 143"/>
              <a:gd name="T3" fmla="*/ 204 h 214"/>
              <a:gd name="T4" fmla="*/ 48 w 143"/>
              <a:gd name="T5" fmla="*/ 204 h 214"/>
              <a:gd name="T6" fmla="*/ 72 w 143"/>
              <a:gd name="T7" fmla="*/ 214 h 214"/>
              <a:gd name="T8" fmla="*/ 105 w 143"/>
              <a:gd name="T9" fmla="*/ 183 h 214"/>
              <a:gd name="T10" fmla="*/ 39 w 143"/>
              <a:gd name="T11" fmla="*/ 183 h 214"/>
              <a:gd name="T12" fmla="*/ 33 w 143"/>
              <a:gd name="T13" fmla="*/ 190 h 214"/>
              <a:gd name="T14" fmla="*/ 39 w 143"/>
              <a:gd name="T15" fmla="*/ 196 h 214"/>
              <a:gd name="T16" fmla="*/ 105 w 143"/>
              <a:gd name="T17" fmla="*/ 196 h 214"/>
              <a:gd name="T18" fmla="*/ 111 w 143"/>
              <a:gd name="T19" fmla="*/ 190 h 214"/>
              <a:gd name="T20" fmla="*/ 105 w 143"/>
              <a:gd name="T21" fmla="*/ 183 h 214"/>
              <a:gd name="T22" fmla="*/ 105 w 143"/>
              <a:gd name="T23" fmla="*/ 164 h 214"/>
              <a:gd name="T24" fmla="*/ 39 w 143"/>
              <a:gd name="T25" fmla="*/ 164 h 214"/>
              <a:gd name="T26" fmla="*/ 33 w 143"/>
              <a:gd name="T27" fmla="*/ 171 h 214"/>
              <a:gd name="T28" fmla="*/ 39 w 143"/>
              <a:gd name="T29" fmla="*/ 177 h 214"/>
              <a:gd name="T30" fmla="*/ 105 w 143"/>
              <a:gd name="T31" fmla="*/ 177 h 214"/>
              <a:gd name="T32" fmla="*/ 111 w 143"/>
              <a:gd name="T33" fmla="*/ 171 h 214"/>
              <a:gd name="T34" fmla="*/ 105 w 143"/>
              <a:gd name="T35" fmla="*/ 164 h 214"/>
              <a:gd name="T36" fmla="*/ 72 w 143"/>
              <a:gd name="T37" fmla="*/ 0 h 214"/>
              <a:gd name="T38" fmla="*/ 0 w 143"/>
              <a:gd name="T39" fmla="*/ 71 h 214"/>
              <a:gd name="T40" fmla="*/ 32 w 143"/>
              <a:gd name="T41" fmla="*/ 138 h 214"/>
              <a:gd name="T42" fmla="*/ 37 w 143"/>
              <a:gd name="T43" fmla="*/ 158 h 214"/>
              <a:gd name="T44" fmla="*/ 107 w 143"/>
              <a:gd name="T45" fmla="*/ 158 h 214"/>
              <a:gd name="T46" fmla="*/ 112 w 143"/>
              <a:gd name="T47" fmla="*/ 138 h 214"/>
              <a:gd name="T48" fmla="*/ 143 w 143"/>
              <a:gd name="T49" fmla="*/ 71 h 214"/>
              <a:gd name="T50" fmla="*/ 72 w 143"/>
              <a:gd name="T51" fmla="*/ 0 h 214"/>
              <a:gd name="T52" fmla="*/ 115 w 143"/>
              <a:gd name="T53" fmla="*/ 84 h 214"/>
              <a:gd name="T54" fmla="*/ 93 w 143"/>
              <a:gd name="T55" fmla="*/ 144 h 214"/>
              <a:gd name="T56" fmla="*/ 92 w 143"/>
              <a:gd name="T57" fmla="*/ 146 h 214"/>
              <a:gd name="T58" fmla="*/ 83 w 143"/>
              <a:gd name="T59" fmla="*/ 146 h 214"/>
              <a:gd name="T60" fmla="*/ 83 w 143"/>
              <a:gd name="T61" fmla="*/ 143 h 214"/>
              <a:gd name="T62" fmla="*/ 98 w 143"/>
              <a:gd name="T63" fmla="*/ 93 h 214"/>
              <a:gd name="T64" fmla="*/ 97 w 143"/>
              <a:gd name="T65" fmla="*/ 93 h 214"/>
              <a:gd name="T66" fmla="*/ 96 w 143"/>
              <a:gd name="T67" fmla="*/ 93 h 214"/>
              <a:gd name="T68" fmla="*/ 85 w 143"/>
              <a:gd name="T69" fmla="*/ 88 h 214"/>
              <a:gd name="T70" fmla="*/ 73 w 143"/>
              <a:gd name="T71" fmla="*/ 93 h 214"/>
              <a:gd name="T72" fmla="*/ 59 w 143"/>
              <a:gd name="T73" fmla="*/ 87 h 214"/>
              <a:gd name="T74" fmla="*/ 45 w 143"/>
              <a:gd name="T75" fmla="*/ 92 h 214"/>
              <a:gd name="T76" fmla="*/ 59 w 143"/>
              <a:gd name="T77" fmla="*/ 143 h 214"/>
              <a:gd name="T78" fmla="*/ 60 w 143"/>
              <a:gd name="T79" fmla="*/ 146 h 214"/>
              <a:gd name="T80" fmla="*/ 50 w 143"/>
              <a:gd name="T81" fmla="*/ 146 h 214"/>
              <a:gd name="T82" fmla="*/ 50 w 143"/>
              <a:gd name="T83" fmla="*/ 144 h 214"/>
              <a:gd name="T84" fmla="*/ 30 w 143"/>
              <a:gd name="T85" fmla="*/ 84 h 214"/>
              <a:gd name="T86" fmla="*/ 29 w 143"/>
              <a:gd name="T87" fmla="*/ 84 h 214"/>
              <a:gd name="T88" fmla="*/ 29 w 143"/>
              <a:gd name="T89" fmla="*/ 83 h 214"/>
              <a:gd name="T90" fmla="*/ 29 w 143"/>
              <a:gd name="T91" fmla="*/ 82 h 214"/>
              <a:gd name="T92" fmla="*/ 29 w 143"/>
              <a:gd name="T93" fmla="*/ 82 h 214"/>
              <a:gd name="T94" fmla="*/ 30 w 143"/>
              <a:gd name="T95" fmla="*/ 76 h 214"/>
              <a:gd name="T96" fmla="*/ 37 w 143"/>
              <a:gd name="T97" fmla="*/ 77 h 214"/>
              <a:gd name="T98" fmla="*/ 37 w 143"/>
              <a:gd name="T99" fmla="*/ 77 h 214"/>
              <a:gd name="T100" fmla="*/ 45 w 143"/>
              <a:gd name="T101" fmla="*/ 82 h 214"/>
              <a:gd name="T102" fmla="*/ 56 w 143"/>
              <a:gd name="T103" fmla="*/ 77 h 214"/>
              <a:gd name="T104" fmla="*/ 60 w 143"/>
              <a:gd name="T105" fmla="*/ 75 h 214"/>
              <a:gd name="T106" fmla="*/ 63 w 143"/>
              <a:gd name="T107" fmla="*/ 77 h 214"/>
              <a:gd name="T108" fmla="*/ 73 w 143"/>
              <a:gd name="T109" fmla="*/ 83 h 214"/>
              <a:gd name="T110" fmla="*/ 82 w 143"/>
              <a:gd name="T111" fmla="*/ 78 h 214"/>
              <a:gd name="T112" fmla="*/ 86 w 143"/>
              <a:gd name="T113" fmla="*/ 76 h 214"/>
              <a:gd name="T114" fmla="*/ 90 w 143"/>
              <a:gd name="T115" fmla="*/ 78 h 214"/>
              <a:gd name="T116" fmla="*/ 97 w 143"/>
              <a:gd name="T117" fmla="*/ 83 h 214"/>
              <a:gd name="T118" fmla="*/ 97 w 143"/>
              <a:gd name="T119" fmla="*/ 83 h 214"/>
              <a:gd name="T120" fmla="*/ 107 w 143"/>
              <a:gd name="T121" fmla="*/ 78 h 214"/>
              <a:gd name="T122" fmla="*/ 114 w 143"/>
              <a:gd name="T123" fmla="*/ 77 h 214"/>
              <a:gd name="T124" fmla="*/ 115 w 143"/>
              <a:gd name="T125" fmla="*/ 84 h 2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43" h="214">
                <a:moveTo>
                  <a:pt x="72" y="214"/>
                </a:moveTo>
                <a:cubicBezTo>
                  <a:pt x="82" y="214"/>
                  <a:pt x="91" y="210"/>
                  <a:pt x="96" y="204"/>
                </a:cubicBezTo>
                <a:cubicBezTo>
                  <a:pt x="48" y="204"/>
                  <a:pt x="48" y="204"/>
                  <a:pt x="48" y="204"/>
                </a:cubicBezTo>
                <a:cubicBezTo>
                  <a:pt x="53" y="210"/>
                  <a:pt x="62" y="214"/>
                  <a:pt x="72" y="214"/>
                </a:cubicBezTo>
                <a:close/>
                <a:moveTo>
                  <a:pt x="105" y="183"/>
                </a:moveTo>
                <a:cubicBezTo>
                  <a:pt x="39" y="183"/>
                  <a:pt x="39" y="183"/>
                  <a:pt x="39" y="183"/>
                </a:cubicBezTo>
                <a:cubicBezTo>
                  <a:pt x="35" y="183"/>
                  <a:pt x="33" y="186"/>
                  <a:pt x="33" y="190"/>
                </a:cubicBezTo>
                <a:cubicBezTo>
                  <a:pt x="33" y="193"/>
                  <a:pt x="35" y="196"/>
                  <a:pt x="39" y="196"/>
                </a:cubicBezTo>
                <a:cubicBezTo>
                  <a:pt x="105" y="196"/>
                  <a:pt x="105" y="196"/>
                  <a:pt x="105" y="196"/>
                </a:cubicBezTo>
                <a:cubicBezTo>
                  <a:pt x="108" y="196"/>
                  <a:pt x="111" y="193"/>
                  <a:pt x="111" y="190"/>
                </a:cubicBezTo>
                <a:cubicBezTo>
                  <a:pt x="111" y="186"/>
                  <a:pt x="108" y="183"/>
                  <a:pt x="105" y="183"/>
                </a:cubicBezTo>
                <a:close/>
                <a:moveTo>
                  <a:pt x="105" y="164"/>
                </a:moveTo>
                <a:cubicBezTo>
                  <a:pt x="39" y="164"/>
                  <a:pt x="39" y="164"/>
                  <a:pt x="39" y="164"/>
                </a:cubicBezTo>
                <a:cubicBezTo>
                  <a:pt x="35" y="164"/>
                  <a:pt x="33" y="167"/>
                  <a:pt x="33" y="171"/>
                </a:cubicBezTo>
                <a:cubicBezTo>
                  <a:pt x="33" y="174"/>
                  <a:pt x="35" y="177"/>
                  <a:pt x="39" y="177"/>
                </a:cubicBezTo>
                <a:cubicBezTo>
                  <a:pt x="105" y="177"/>
                  <a:pt x="105" y="177"/>
                  <a:pt x="105" y="177"/>
                </a:cubicBezTo>
                <a:cubicBezTo>
                  <a:pt x="108" y="177"/>
                  <a:pt x="111" y="174"/>
                  <a:pt x="111" y="171"/>
                </a:cubicBezTo>
                <a:cubicBezTo>
                  <a:pt x="111" y="167"/>
                  <a:pt x="108" y="164"/>
                  <a:pt x="105" y="164"/>
                </a:cubicBezTo>
                <a:close/>
                <a:moveTo>
                  <a:pt x="72" y="0"/>
                </a:moveTo>
                <a:cubicBezTo>
                  <a:pt x="32" y="0"/>
                  <a:pt x="0" y="32"/>
                  <a:pt x="0" y="71"/>
                </a:cubicBezTo>
                <a:cubicBezTo>
                  <a:pt x="0" y="98"/>
                  <a:pt x="19" y="117"/>
                  <a:pt x="32" y="138"/>
                </a:cubicBezTo>
                <a:cubicBezTo>
                  <a:pt x="35" y="144"/>
                  <a:pt x="37" y="158"/>
                  <a:pt x="37" y="158"/>
                </a:cubicBezTo>
                <a:cubicBezTo>
                  <a:pt x="107" y="158"/>
                  <a:pt x="107" y="158"/>
                  <a:pt x="107" y="158"/>
                </a:cubicBezTo>
                <a:cubicBezTo>
                  <a:pt x="107" y="158"/>
                  <a:pt x="109" y="144"/>
                  <a:pt x="112" y="138"/>
                </a:cubicBezTo>
                <a:cubicBezTo>
                  <a:pt x="125" y="117"/>
                  <a:pt x="143" y="98"/>
                  <a:pt x="143" y="71"/>
                </a:cubicBezTo>
                <a:cubicBezTo>
                  <a:pt x="143" y="32"/>
                  <a:pt x="111" y="0"/>
                  <a:pt x="72" y="0"/>
                </a:cubicBezTo>
                <a:close/>
                <a:moveTo>
                  <a:pt x="115" y="84"/>
                </a:moveTo>
                <a:cubicBezTo>
                  <a:pt x="102" y="100"/>
                  <a:pt x="95" y="120"/>
                  <a:pt x="93" y="144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83" y="146"/>
                  <a:pt x="83" y="146"/>
                  <a:pt x="83" y="146"/>
                </a:cubicBezTo>
                <a:cubicBezTo>
                  <a:pt x="83" y="143"/>
                  <a:pt x="83" y="143"/>
                  <a:pt x="83" y="143"/>
                </a:cubicBezTo>
                <a:cubicBezTo>
                  <a:pt x="85" y="124"/>
                  <a:pt x="90" y="107"/>
                  <a:pt x="98" y="93"/>
                </a:cubicBezTo>
                <a:cubicBezTo>
                  <a:pt x="97" y="93"/>
                  <a:pt x="97" y="93"/>
                  <a:pt x="97" y="93"/>
                </a:cubicBezTo>
                <a:cubicBezTo>
                  <a:pt x="96" y="93"/>
                  <a:pt x="96" y="93"/>
                  <a:pt x="96" y="93"/>
                </a:cubicBezTo>
                <a:cubicBezTo>
                  <a:pt x="93" y="92"/>
                  <a:pt x="89" y="92"/>
                  <a:pt x="85" y="88"/>
                </a:cubicBezTo>
                <a:cubicBezTo>
                  <a:pt x="82" y="91"/>
                  <a:pt x="77" y="93"/>
                  <a:pt x="73" y="93"/>
                </a:cubicBezTo>
                <a:cubicBezTo>
                  <a:pt x="68" y="93"/>
                  <a:pt x="63" y="91"/>
                  <a:pt x="59" y="87"/>
                </a:cubicBezTo>
                <a:cubicBezTo>
                  <a:pt x="55" y="90"/>
                  <a:pt x="50" y="92"/>
                  <a:pt x="45" y="92"/>
                </a:cubicBezTo>
                <a:cubicBezTo>
                  <a:pt x="57" y="114"/>
                  <a:pt x="59" y="137"/>
                  <a:pt x="59" y="143"/>
                </a:cubicBezTo>
                <a:cubicBezTo>
                  <a:pt x="60" y="146"/>
                  <a:pt x="60" y="146"/>
                  <a:pt x="60" y="146"/>
                </a:cubicBezTo>
                <a:cubicBezTo>
                  <a:pt x="50" y="146"/>
                  <a:pt x="50" y="146"/>
                  <a:pt x="50" y="146"/>
                </a:cubicBezTo>
                <a:cubicBezTo>
                  <a:pt x="50" y="144"/>
                  <a:pt x="50" y="144"/>
                  <a:pt x="50" y="144"/>
                </a:cubicBezTo>
                <a:cubicBezTo>
                  <a:pt x="49" y="135"/>
                  <a:pt x="46" y="107"/>
                  <a:pt x="30" y="84"/>
                </a:cubicBezTo>
                <a:cubicBezTo>
                  <a:pt x="29" y="84"/>
                  <a:pt x="29" y="84"/>
                  <a:pt x="29" y="84"/>
                </a:cubicBezTo>
                <a:cubicBezTo>
                  <a:pt x="29" y="83"/>
                  <a:pt x="29" y="83"/>
                  <a:pt x="29" y="83"/>
                </a:cubicBezTo>
                <a:cubicBezTo>
                  <a:pt x="29" y="83"/>
                  <a:pt x="29" y="83"/>
                  <a:pt x="29" y="82"/>
                </a:cubicBezTo>
                <a:cubicBezTo>
                  <a:pt x="29" y="82"/>
                  <a:pt x="29" y="82"/>
                  <a:pt x="29" y="82"/>
                </a:cubicBezTo>
                <a:cubicBezTo>
                  <a:pt x="27" y="80"/>
                  <a:pt x="28" y="77"/>
                  <a:pt x="30" y="76"/>
                </a:cubicBezTo>
                <a:cubicBezTo>
                  <a:pt x="32" y="74"/>
                  <a:pt x="35" y="75"/>
                  <a:pt x="37" y="77"/>
                </a:cubicBezTo>
                <a:cubicBezTo>
                  <a:pt x="37" y="77"/>
                  <a:pt x="37" y="77"/>
                  <a:pt x="37" y="77"/>
                </a:cubicBezTo>
                <a:cubicBezTo>
                  <a:pt x="39" y="80"/>
                  <a:pt x="42" y="82"/>
                  <a:pt x="45" y="82"/>
                </a:cubicBezTo>
                <a:cubicBezTo>
                  <a:pt x="48" y="82"/>
                  <a:pt x="52" y="81"/>
                  <a:pt x="56" y="77"/>
                </a:cubicBezTo>
                <a:cubicBezTo>
                  <a:pt x="57" y="76"/>
                  <a:pt x="58" y="75"/>
                  <a:pt x="60" y="75"/>
                </a:cubicBezTo>
                <a:cubicBezTo>
                  <a:pt x="61" y="76"/>
                  <a:pt x="62" y="76"/>
                  <a:pt x="63" y="77"/>
                </a:cubicBezTo>
                <a:cubicBezTo>
                  <a:pt x="67" y="81"/>
                  <a:pt x="70" y="83"/>
                  <a:pt x="73" y="83"/>
                </a:cubicBezTo>
                <a:cubicBezTo>
                  <a:pt x="77" y="83"/>
                  <a:pt x="80" y="80"/>
                  <a:pt x="82" y="78"/>
                </a:cubicBezTo>
                <a:cubicBezTo>
                  <a:pt x="83" y="77"/>
                  <a:pt x="84" y="76"/>
                  <a:pt x="86" y="76"/>
                </a:cubicBezTo>
                <a:cubicBezTo>
                  <a:pt x="87" y="76"/>
                  <a:pt x="89" y="77"/>
                  <a:pt x="90" y="78"/>
                </a:cubicBezTo>
                <a:cubicBezTo>
                  <a:pt x="91" y="80"/>
                  <a:pt x="93" y="83"/>
                  <a:pt x="97" y="83"/>
                </a:cubicBezTo>
                <a:cubicBezTo>
                  <a:pt x="97" y="83"/>
                  <a:pt x="97" y="83"/>
                  <a:pt x="97" y="83"/>
                </a:cubicBezTo>
                <a:cubicBezTo>
                  <a:pt x="101" y="83"/>
                  <a:pt x="104" y="81"/>
                  <a:pt x="107" y="78"/>
                </a:cubicBezTo>
                <a:cubicBezTo>
                  <a:pt x="109" y="76"/>
                  <a:pt x="112" y="75"/>
                  <a:pt x="114" y="77"/>
                </a:cubicBezTo>
                <a:cubicBezTo>
                  <a:pt x="116" y="79"/>
                  <a:pt x="116" y="82"/>
                  <a:pt x="115" y="84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ffectLst/>
          <a:ex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/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grpSp>
        <p:nvGrpSpPr>
          <p:cNvPr id="40" name="组合 39"/>
          <p:cNvGrpSpPr/>
          <p:nvPr/>
        </p:nvGrpSpPr>
        <p:grpSpPr>
          <a:xfrm>
            <a:off x="6907469" y="6281311"/>
            <a:ext cx="252884" cy="294868"/>
            <a:chOff x="944563" y="3860794"/>
            <a:chExt cx="392112" cy="457207"/>
          </a:xfrm>
          <a:solidFill>
            <a:schemeClr val="bg1">
              <a:lumMod val="65000"/>
            </a:schemeClr>
          </a:solidFill>
        </p:grpSpPr>
        <p:sp>
          <p:nvSpPr>
            <p:cNvPr id="41" name="Freeform 12"/>
            <p:cNvSpPr>
              <a:spLocks/>
            </p:cNvSpPr>
            <p:nvPr/>
          </p:nvSpPr>
          <p:spPr bwMode="auto">
            <a:xfrm>
              <a:off x="1065213" y="3990974"/>
              <a:ext cx="146051" cy="33339"/>
            </a:xfrm>
            <a:custGeom>
              <a:avLst/>
              <a:gdLst>
                <a:gd name="T0" fmla="*/ 11 w 109"/>
                <a:gd name="T1" fmla="*/ 0 h 25"/>
                <a:gd name="T2" fmla="*/ 0 w 109"/>
                <a:gd name="T3" fmla="*/ 10 h 25"/>
                <a:gd name="T4" fmla="*/ 10 w 109"/>
                <a:gd name="T5" fmla="*/ 20 h 25"/>
                <a:gd name="T6" fmla="*/ 98 w 109"/>
                <a:gd name="T7" fmla="*/ 25 h 25"/>
                <a:gd name="T8" fmla="*/ 108 w 109"/>
                <a:gd name="T9" fmla="*/ 16 h 25"/>
                <a:gd name="T10" fmla="*/ 99 w 109"/>
                <a:gd name="T11" fmla="*/ 5 h 25"/>
                <a:gd name="T12" fmla="*/ 11 w 109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9" h="25">
                  <a:moveTo>
                    <a:pt x="11" y="0"/>
                  </a:moveTo>
                  <a:cubicBezTo>
                    <a:pt x="5" y="0"/>
                    <a:pt x="1" y="4"/>
                    <a:pt x="0" y="10"/>
                  </a:cubicBezTo>
                  <a:cubicBezTo>
                    <a:pt x="0" y="15"/>
                    <a:pt x="4" y="20"/>
                    <a:pt x="10" y="20"/>
                  </a:cubicBezTo>
                  <a:cubicBezTo>
                    <a:pt x="98" y="25"/>
                    <a:pt x="98" y="25"/>
                    <a:pt x="98" y="25"/>
                  </a:cubicBezTo>
                  <a:cubicBezTo>
                    <a:pt x="103" y="25"/>
                    <a:pt x="108" y="21"/>
                    <a:pt x="108" y="16"/>
                  </a:cubicBezTo>
                  <a:cubicBezTo>
                    <a:pt x="109" y="10"/>
                    <a:pt x="104" y="6"/>
                    <a:pt x="99" y="5"/>
                  </a:cubicBezTo>
                  <a:lnTo>
                    <a:pt x="1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13"/>
            <p:cNvSpPr>
              <a:spLocks/>
            </p:cNvSpPr>
            <p:nvPr/>
          </p:nvSpPr>
          <p:spPr bwMode="auto">
            <a:xfrm>
              <a:off x="1063625" y="3860794"/>
              <a:ext cx="141287" cy="125413"/>
            </a:xfrm>
            <a:custGeom>
              <a:avLst/>
              <a:gdLst>
                <a:gd name="T0" fmla="*/ 75 w 89"/>
                <a:gd name="T1" fmla="*/ 79 h 79"/>
                <a:gd name="T2" fmla="*/ 89 w 89"/>
                <a:gd name="T3" fmla="*/ 36 h 79"/>
                <a:gd name="T4" fmla="*/ 63 w 89"/>
                <a:gd name="T5" fmla="*/ 20 h 79"/>
                <a:gd name="T6" fmla="*/ 57 w 89"/>
                <a:gd name="T7" fmla="*/ 57 h 79"/>
                <a:gd name="T8" fmla="*/ 56 w 89"/>
                <a:gd name="T9" fmla="*/ 10 h 79"/>
                <a:gd name="T10" fmla="*/ 42 w 89"/>
                <a:gd name="T11" fmla="*/ 9 h 79"/>
                <a:gd name="T12" fmla="*/ 44 w 89"/>
                <a:gd name="T13" fmla="*/ 53 h 79"/>
                <a:gd name="T14" fmla="*/ 29 w 89"/>
                <a:gd name="T15" fmla="*/ 0 h 79"/>
                <a:gd name="T16" fmla="*/ 0 w 89"/>
                <a:gd name="T17" fmla="*/ 9 h 79"/>
                <a:gd name="T18" fmla="*/ 23 w 89"/>
                <a:gd name="T19" fmla="*/ 73 h 79"/>
                <a:gd name="T20" fmla="*/ 75 w 89"/>
                <a:gd name="T21" fmla="*/ 79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9" h="79">
                  <a:moveTo>
                    <a:pt x="75" y="79"/>
                  </a:moveTo>
                  <a:lnTo>
                    <a:pt x="89" y="36"/>
                  </a:lnTo>
                  <a:lnTo>
                    <a:pt x="63" y="20"/>
                  </a:lnTo>
                  <a:lnTo>
                    <a:pt x="57" y="57"/>
                  </a:lnTo>
                  <a:lnTo>
                    <a:pt x="56" y="10"/>
                  </a:lnTo>
                  <a:lnTo>
                    <a:pt x="42" y="9"/>
                  </a:lnTo>
                  <a:lnTo>
                    <a:pt x="44" y="53"/>
                  </a:lnTo>
                  <a:lnTo>
                    <a:pt x="29" y="0"/>
                  </a:lnTo>
                  <a:lnTo>
                    <a:pt x="0" y="9"/>
                  </a:lnTo>
                  <a:lnTo>
                    <a:pt x="23" y="73"/>
                  </a:lnTo>
                  <a:lnTo>
                    <a:pt x="75" y="7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14"/>
            <p:cNvSpPr>
              <a:spLocks noEditPoints="1"/>
            </p:cNvSpPr>
            <p:nvPr/>
          </p:nvSpPr>
          <p:spPr bwMode="auto">
            <a:xfrm>
              <a:off x="944563" y="4030664"/>
              <a:ext cx="392112" cy="287337"/>
            </a:xfrm>
            <a:custGeom>
              <a:avLst/>
              <a:gdLst>
                <a:gd name="T0" fmla="*/ 285 w 294"/>
                <a:gd name="T1" fmla="*/ 204 h 215"/>
                <a:gd name="T2" fmla="*/ 261 w 294"/>
                <a:gd name="T3" fmla="*/ 190 h 215"/>
                <a:gd name="T4" fmla="*/ 266 w 294"/>
                <a:gd name="T5" fmla="*/ 153 h 215"/>
                <a:gd name="T6" fmla="*/ 256 w 294"/>
                <a:gd name="T7" fmla="*/ 139 h 215"/>
                <a:gd name="T8" fmla="*/ 266 w 294"/>
                <a:gd name="T9" fmla="*/ 133 h 215"/>
                <a:gd name="T10" fmla="*/ 242 w 294"/>
                <a:gd name="T11" fmla="*/ 60 h 215"/>
                <a:gd name="T12" fmla="*/ 230 w 294"/>
                <a:gd name="T13" fmla="*/ 55 h 215"/>
                <a:gd name="T14" fmla="*/ 229 w 294"/>
                <a:gd name="T15" fmla="*/ 43 h 215"/>
                <a:gd name="T16" fmla="*/ 187 w 294"/>
                <a:gd name="T17" fmla="*/ 4 h 215"/>
                <a:gd name="T18" fmla="*/ 99 w 294"/>
                <a:gd name="T19" fmla="*/ 0 h 215"/>
                <a:gd name="T20" fmla="*/ 46 w 294"/>
                <a:gd name="T21" fmla="*/ 73 h 215"/>
                <a:gd name="T22" fmla="*/ 55 w 294"/>
                <a:gd name="T23" fmla="*/ 80 h 215"/>
                <a:gd name="T24" fmla="*/ 40 w 294"/>
                <a:gd name="T25" fmla="*/ 85 h 215"/>
                <a:gd name="T26" fmla="*/ 29 w 294"/>
                <a:gd name="T27" fmla="*/ 197 h 215"/>
                <a:gd name="T28" fmla="*/ 5 w 294"/>
                <a:gd name="T29" fmla="*/ 200 h 215"/>
                <a:gd name="T30" fmla="*/ 0 w 294"/>
                <a:gd name="T31" fmla="*/ 215 h 215"/>
                <a:gd name="T32" fmla="*/ 294 w 294"/>
                <a:gd name="T33" fmla="*/ 215 h 215"/>
                <a:gd name="T34" fmla="*/ 285 w 294"/>
                <a:gd name="T35" fmla="*/ 204 h 215"/>
                <a:gd name="T36" fmla="*/ 177 w 294"/>
                <a:gd name="T37" fmla="*/ 161 h 215"/>
                <a:gd name="T38" fmla="*/ 153 w 294"/>
                <a:gd name="T39" fmla="*/ 173 h 215"/>
                <a:gd name="T40" fmla="*/ 153 w 294"/>
                <a:gd name="T41" fmla="*/ 184 h 215"/>
                <a:gd name="T42" fmla="*/ 139 w 294"/>
                <a:gd name="T43" fmla="*/ 184 h 215"/>
                <a:gd name="T44" fmla="*/ 139 w 294"/>
                <a:gd name="T45" fmla="*/ 172 h 215"/>
                <a:gd name="T46" fmla="*/ 117 w 294"/>
                <a:gd name="T47" fmla="*/ 163 h 215"/>
                <a:gd name="T48" fmla="*/ 107 w 294"/>
                <a:gd name="T49" fmla="*/ 133 h 215"/>
                <a:gd name="T50" fmla="*/ 107 w 294"/>
                <a:gd name="T51" fmla="*/ 127 h 215"/>
                <a:gd name="T52" fmla="*/ 139 w 294"/>
                <a:gd name="T53" fmla="*/ 127 h 215"/>
                <a:gd name="T54" fmla="*/ 139 w 294"/>
                <a:gd name="T55" fmla="*/ 135 h 215"/>
                <a:gd name="T56" fmla="*/ 140 w 294"/>
                <a:gd name="T57" fmla="*/ 150 h 215"/>
                <a:gd name="T58" fmla="*/ 144 w 294"/>
                <a:gd name="T59" fmla="*/ 153 h 215"/>
                <a:gd name="T60" fmla="*/ 149 w 294"/>
                <a:gd name="T61" fmla="*/ 151 h 215"/>
                <a:gd name="T62" fmla="*/ 150 w 294"/>
                <a:gd name="T63" fmla="*/ 145 h 215"/>
                <a:gd name="T64" fmla="*/ 149 w 294"/>
                <a:gd name="T65" fmla="*/ 130 h 215"/>
                <a:gd name="T66" fmla="*/ 139 w 294"/>
                <a:gd name="T67" fmla="*/ 120 h 215"/>
                <a:gd name="T68" fmla="*/ 119 w 294"/>
                <a:gd name="T69" fmla="*/ 107 h 215"/>
                <a:gd name="T70" fmla="*/ 110 w 294"/>
                <a:gd name="T71" fmla="*/ 95 h 215"/>
                <a:gd name="T72" fmla="*/ 107 w 294"/>
                <a:gd name="T73" fmla="*/ 77 h 215"/>
                <a:gd name="T74" fmla="*/ 115 w 294"/>
                <a:gd name="T75" fmla="*/ 55 h 215"/>
                <a:gd name="T76" fmla="*/ 139 w 294"/>
                <a:gd name="T77" fmla="*/ 45 h 215"/>
                <a:gd name="T78" fmla="*/ 139 w 294"/>
                <a:gd name="T79" fmla="*/ 35 h 215"/>
                <a:gd name="T80" fmla="*/ 153 w 294"/>
                <a:gd name="T81" fmla="*/ 35 h 215"/>
                <a:gd name="T82" fmla="*/ 153 w 294"/>
                <a:gd name="T83" fmla="*/ 45 h 215"/>
                <a:gd name="T84" fmla="*/ 175 w 294"/>
                <a:gd name="T85" fmla="*/ 55 h 215"/>
                <a:gd name="T86" fmla="*/ 182 w 294"/>
                <a:gd name="T87" fmla="*/ 77 h 215"/>
                <a:gd name="T88" fmla="*/ 182 w 294"/>
                <a:gd name="T89" fmla="*/ 83 h 215"/>
                <a:gd name="T90" fmla="*/ 150 w 294"/>
                <a:gd name="T91" fmla="*/ 83 h 215"/>
                <a:gd name="T92" fmla="*/ 150 w 294"/>
                <a:gd name="T93" fmla="*/ 78 h 215"/>
                <a:gd name="T94" fmla="*/ 149 w 294"/>
                <a:gd name="T95" fmla="*/ 67 h 215"/>
                <a:gd name="T96" fmla="*/ 145 w 294"/>
                <a:gd name="T97" fmla="*/ 64 h 215"/>
                <a:gd name="T98" fmla="*/ 140 w 294"/>
                <a:gd name="T99" fmla="*/ 66 h 215"/>
                <a:gd name="T100" fmla="*/ 139 w 294"/>
                <a:gd name="T101" fmla="*/ 73 h 215"/>
                <a:gd name="T102" fmla="*/ 142 w 294"/>
                <a:gd name="T103" fmla="*/ 83 h 215"/>
                <a:gd name="T104" fmla="*/ 159 w 294"/>
                <a:gd name="T105" fmla="*/ 95 h 215"/>
                <a:gd name="T106" fmla="*/ 175 w 294"/>
                <a:gd name="T107" fmla="*/ 106 h 215"/>
                <a:gd name="T108" fmla="*/ 182 w 294"/>
                <a:gd name="T109" fmla="*/ 117 h 215"/>
                <a:gd name="T110" fmla="*/ 185 w 294"/>
                <a:gd name="T111" fmla="*/ 134 h 215"/>
                <a:gd name="T112" fmla="*/ 177 w 294"/>
                <a:gd name="T113" fmla="*/ 161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94" h="215">
                  <a:moveTo>
                    <a:pt x="285" y="204"/>
                  </a:moveTo>
                  <a:cubicBezTo>
                    <a:pt x="277" y="199"/>
                    <a:pt x="269" y="195"/>
                    <a:pt x="261" y="190"/>
                  </a:cubicBezTo>
                  <a:cubicBezTo>
                    <a:pt x="264" y="177"/>
                    <a:pt x="266" y="165"/>
                    <a:pt x="266" y="153"/>
                  </a:cubicBezTo>
                  <a:cubicBezTo>
                    <a:pt x="256" y="139"/>
                    <a:pt x="256" y="139"/>
                    <a:pt x="256" y="139"/>
                  </a:cubicBezTo>
                  <a:cubicBezTo>
                    <a:pt x="266" y="133"/>
                    <a:pt x="266" y="133"/>
                    <a:pt x="266" y="133"/>
                  </a:cubicBezTo>
                  <a:cubicBezTo>
                    <a:pt x="264" y="106"/>
                    <a:pt x="255" y="82"/>
                    <a:pt x="242" y="60"/>
                  </a:cubicBezTo>
                  <a:cubicBezTo>
                    <a:pt x="230" y="55"/>
                    <a:pt x="230" y="55"/>
                    <a:pt x="230" y="55"/>
                  </a:cubicBezTo>
                  <a:cubicBezTo>
                    <a:pt x="229" y="43"/>
                    <a:pt x="229" y="43"/>
                    <a:pt x="229" y="43"/>
                  </a:cubicBezTo>
                  <a:cubicBezTo>
                    <a:pt x="217" y="29"/>
                    <a:pt x="203" y="16"/>
                    <a:pt x="187" y="4"/>
                  </a:cubicBezTo>
                  <a:cubicBezTo>
                    <a:pt x="158" y="3"/>
                    <a:pt x="129" y="1"/>
                    <a:pt x="99" y="0"/>
                  </a:cubicBezTo>
                  <a:cubicBezTo>
                    <a:pt x="78" y="24"/>
                    <a:pt x="60" y="48"/>
                    <a:pt x="46" y="73"/>
                  </a:cubicBezTo>
                  <a:cubicBezTo>
                    <a:pt x="55" y="80"/>
                    <a:pt x="55" y="80"/>
                    <a:pt x="55" y="80"/>
                  </a:cubicBezTo>
                  <a:cubicBezTo>
                    <a:pt x="40" y="85"/>
                    <a:pt x="40" y="85"/>
                    <a:pt x="40" y="85"/>
                  </a:cubicBezTo>
                  <a:cubicBezTo>
                    <a:pt x="24" y="121"/>
                    <a:pt x="18" y="158"/>
                    <a:pt x="29" y="197"/>
                  </a:cubicBezTo>
                  <a:cubicBezTo>
                    <a:pt x="21" y="198"/>
                    <a:pt x="13" y="199"/>
                    <a:pt x="5" y="200"/>
                  </a:cubicBezTo>
                  <a:cubicBezTo>
                    <a:pt x="3" y="205"/>
                    <a:pt x="2" y="210"/>
                    <a:pt x="0" y="215"/>
                  </a:cubicBezTo>
                  <a:cubicBezTo>
                    <a:pt x="98" y="215"/>
                    <a:pt x="196" y="215"/>
                    <a:pt x="294" y="215"/>
                  </a:cubicBezTo>
                  <a:cubicBezTo>
                    <a:pt x="291" y="211"/>
                    <a:pt x="288" y="207"/>
                    <a:pt x="285" y="204"/>
                  </a:cubicBezTo>
                  <a:close/>
                  <a:moveTo>
                    <a:pt x="177" y="161"/>
                  </a:moveTo>
                  <a:cubicBezTo>
                    <a:pt x="172" y="167"/>
                    <a:pt x="164" y="171"/>
                    <a:pt x="153" y="173"/>
                  </a:cubicBezTo>
                  <a:cubicBezTo>
                    <a:pt x="153" y="184"/>
                    <a:pt x="153" y="184"/>
                    <a:pt x="153" y="184"/>
                  </a:cubicBezTo>
                  <a:cubicBezTo>
                    <a:pt x="139" y="184"/>
                    <a:pt x="139" y="184"/>
                    <a:pt x="139" y="184"/>
                  </a:cubicBezTo>
                  <a:cubicBezTo>
                    <a:pt x="139" y="172"/>
                    <a:pt x="139" y="172"/>
                    <a:pt x="139" y="172"/>
                  </a:cubicBezTo>
                  <a:cubicBezTo>
                    <a:pt x="130" y="171"/>
                    <a:pt x="123" y="168"/>
                    <a:pt x="117" y="163"/>
                  </a:cubicBezTo>
                  <a:cubicBezTo>
                    <a:pt x="110" y="157"/>
                    <a:pt x="107" y="147"/>
                    <a:pt x="107" y="133"/>
                  </a:cubicBezTo>
                  <a:cubicBezTo>
                    <a:pt x="107" y="127"/>
                    <a:pt x="107" y="127"/>
                    <a:pt x="107" y="127"/>
                  </a:cubicBezTo>
                  <a:cubicBezTo>
                    <a:pt x="139" y="127"/>
                    <a:pt x="139" y="127"/>
                    <a:pt x="139" y="127"/>
                  </a:cubicBezTo>
                  <a:cubicBezTo>
                    <a:pt x="139" y="135"/>
                    <a:pt x="139" y="135"/>
                    <a:pt x="139" y="135"/>
                  </a:cubicBezTo>
                  <a:cubicBezTo>
                    <a:pt x="139" y="143"/>
                    <a:pt x="139" y="148"/>
                    <a:pt x="140" y="150"/>
                  </a:cubicBezTo>
                  <a:cubicBezTo>
                    <a:pt x="140" y="152"/>
                    <a:pt x="142" y="153"/>
                    <a:pt x="144" y="153"/>
                  </a:cubicBezTo>
                  <a:cubicBezTo>
                    <a:pt x="146" y="153"/>
                    <a:pt x="148" y="153"/>
                    <a:pt x="149" y="151"/>
                  </a:cubicBezTo>
                  <a:cubicBezTo>
                    <a:pt x="150" y="150"/>
                    <a:pt x="150" y="148"/>
                    <a:pt x="150" y="145"/>
                  </a:cubicBezTo>
                  <a:cubicBezTo>
                    <a:pt x="150" y="138"/>
                    <a:pt x="150" y="133"/>
                    <a:pt x="149" y="130"/>
                  </a:cubicBezTo>
                  <a:cubicBezTo>
                    <a:pt x="148" y="127"/>
                    <a:pt x="145" y="123"/>
                    <a:pt x="139" y="120"/>
                  </a:cubicBezTo>
                  <a:cubicBezTo>
                    <a:pt x="129" y="114"/>
                    <a:pt x="123" y="109"/>
                    <a:pt x="119" y="107"/>
                  </a:cubicBezTo>
                  <a:cubicBezTo>
                    <a:pt x="116" y="104"/>
                    <a:pt x="113" y="100"/>
                    <a:pt x="110" y="95"/>
                  </a:cubicBezTo>
                  <a:cubicBezTo>
                    <a:pt x="108" y="90"/>
                    <a:pt x="107" y="84"/>
                    <a:pt x="107" y="77"/>
                  </a:cubicBezTo>
                  <a:cubicBezTo>
                    <a:pt x="107" y="68"/>
                    <a:pt x="109" y="61"/>
                    <a:pt x="115" y="55"/>
                  </a:cubicBezTo>
                  <a:cubicBezTo>
                    <a:pt x="120" y="50"/>
                    <a:pt x="128" y="47"/>
                    <a:pt x="139" y="45"/>
                  </a:cubicBezTo>
                  <a:cubicBezTo>
                    <a:pt x="139" y="35"/>
                    <a:pt x="139" y="35"/>
                    <a:pt x="139" y="35"/>
                  </a:cubicBezTo>
                  <a:cubicBezTo>
                    <a:pt x="153" y="35"/>
                    <a:pt x="153" y="35"/>
                    <a:pt x="153" y="35"/>
                  </a:cubicBezTo>
                  <a:cubicBezTo>
                    <a:pt x="153" y="45"/>
                    <a:pt x="153" y="45"/>
                    <a:pt x="153" y="45"/>
                  </a:cubicBezTo>
                  <a:cubicBezTo>
                    <a:pt x="163" y="47"/>
                    <a:pt x="170" y="50"/>
                    <a:pt x="175" y="55"/>
                  </a:cubicBezTo>
                  <a:cubicBezTo>
                    <a:pt x="180" y="60"/>
                    <a:pt x="182" y="68"/>
                    <a:pt x="182" y="77"/>
                  </a:cubicBezTo>
                  <a:cubicBezTo>
                    <a:pt x="182" y="78"/>
                    <a:pt x="182" y="80"/>
                    <a:pt x="182" y="83"/>
                  </a:cubicBezTo>
                  <a:cubicBezTo>
                    <a:pt x="150" y="83"/>
                    <a:pt x="150" y="83"/>
                    <a:pt x="150" y="83"/>
                  </a:cubicBezTo>
                  <a:cubicBezTo>
                    <a:pt x="150" y="78"/>
                    <a:pt x="150" y="78"/>
                    <a:pt x="150" y="78"/>
                  </a:cubicBezTo>
                  <a:cubicBezTo>
                    <a:pt x="150" y="72"/>
                    <a:pt x="150" y="68"/>
                    <a:pt x="149" y="67"/>
                  </a:cubicBezTo>
                  <a:cubicBezTo>
                    <a:pt x="149" y="65"/>
                    <a:pt x="147" y="64"/>
                    <a:pt x="145" y="64"/>
                  </a:cubicBezTo>
                  <a:cubicBezTo>
                    <a:pt x="143" y="64"/>
                    <a:pt x="141" y="65"/>
                    <a:pt x="140" y="66"/>
                  </a:cubicBezTo>
                  <a:cubicBezTo>
                    <a:pt x="139" y="68"/>
                    <a:pt x="139" y="70"/>
                    <a:pt x="139" y="73"/>
                  </a:cubicBezTo>
                  <a:cubicBezTo>
                    <a:pt x="139" y="78"/>
                    <a:pt x="140" y="81"/>
                    <a:pt x="142" y="83"/>
                  </a:cubicBezTo>
                  <a:cubicBezTo>
                    <a:pt x="144" y="85"/>
                    <a:pt x="149" y="89"/>
                    <a:pt x="159" y="95"/>
                  </a:cubicBezTo>
                  <a:cubicBezTo>
                    <a:pt x="167" y="100"/>
                    <a:pt x="172" y="103"/>
                    <a:pt x="175" y="106"/>
                  </a:cubicBezTo>
                  <a:cubicBezTo>
                    <a:pt x="178" y="109"/>
                    <a:pt x="180" y="112"/>
                    <a:pt x="182" y="117"/>
                  </a:cubicBezTo>
                  <a:cubicBezTo>
                    <a:pt x="184" y="122"/>
                    <a:pt x="185" y="127"/>
                    <a:pt x="185" y="134"/>
                  </a:cubicBezTo>
                  <a:cubicBezTo>
                    <a:pt x="185" y="146"/>
                    <a:pt x="183" y="154"/>
                    <a:pt x="177" y="1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44" name="Freeform 15"/>
          <p:cNvSpPr>
            <a:spLocks noEditPoints="1"/>
          </p:cNvSpPr>
          <p:nvPr/>
        </p:nvSpPr>
        <p:spPr bwMode="auto">
          <a:xfrm>
            <a:off x="4986487" y="6305805"/>
            <a:ext cx="307082" cy="245880"/>
          </a:xfrm>
          <a:custGeom>
            <a:avLst/>
            <a:gdLst>
              <a:gd name="T0" fmla="*/ 93 w 341"/>
              <a:gd name="T1" fmla="*/ 57 h 272"/>
              <a:gd name="T2" fmla="*/ 318 w 341"/>
              <a:gd name="T3" fmla="*/ 57 h 272"/>
              <a:gd name="T4" fmla="*/ 327 w 341"/>
              <a:gd name="T5" fmla="*/ 59 h 272"/>
              <a:gd name="T6" fmla="*/ 205 w 341"/>
              <a:gd name="T7" fmla="*/ 152 h 272"/>
              <a:gd name="T8" fmla="*/ 82 w 341"/>
              <a:gd name="T9" fmla="*/ 60 h 272"/>
              <a:gd name="T10" fmla="*/ 93 w 341"/>
              <a:gd name="T11" fmla="*/ 57 h 272"/>
              <a:gd name="T12" fmla="*/ 51 w 341"/>
              <a:gd name="T13" fmla="*/ 131 h 272"/>
              <a:gd name="T14" fmla="*/ 58 w 341"/>
              <a:gd name="T15" fmla="*/ 153 h 272"/>
              <a:gd name="T16" fmla="*/ 70 w 341"/>
              <a:gd name="T17" fmla="*/ 153 h 272"/>
              <a:gd name="T18" fmla="*/ 70 w 341"/>
              <a:gd name="T19" fmla="*/ 185 h 272"/>
              <a:gd name="T20" fmla="*/ 0 w 341"/>
              <a:gd name="T21" fmla="*/ 185 h 272"/>
              <a:gd name="T22" fmla="*/ 7 w 341"/>
              <a:gd name="T23" fmla="*/ 207 h 272"/>
              <a:gd name="T24" fmla="*/ 70 w 341"/>
              <a:gd name="T25" fmla="*/ 207 h 272"/>
              <a:gd name="T26" fmla="*/ 71 w 341"/>
              <a:gd name="T27" fmla="*/ 214 h 272"/>
              <a:gd name="T28" fmla="*/ 163 w 341"/>
              <a:gd name="T29" fmla="*/ 147 h 272"/>
              <a:gd name="T30" fmla="*/ 70 w 341"/>
              <a:gd name="T31" fmla="*/ 78 h 272"/>
              <a:gd name="T32" fmla="*/ 70 w 341"/>
              <a:gd name="T33" fmla="*/ 80 h 272"/>
              <a:gd name="T34" fmla="*/ 70 w 341"/>
              <a:gd name="T35" fmla="*/ 131 h 272"/>
              <a:gd name="T36" fmla="*/ 51 w 341"/>
              <a:gd name="T37" fmla="*/ 131 h 272"/>
              <a:gd name="T38" fmla="*/ 46 w 341"/>
              <a:gd name="T39" fmla="*/ 250 h 272"/>
              <a:gd name="T40" fmla="*/ 198 w 341"/>
              <a:gd name="T41" fmla="*/ 250 h 272"/>
              <a:gd name="T42" fmla="*/ 203 w 341"/>
              <a:gd name="T43" fmla="*/ 272 h 272"/>
              <a:gd name="T44" fmla="*/ 51 w 341"/>
              <a:gd name="T45" fmla="*/ 272 h 272"/>
              <a:gd name="T46" fmla="*/ 46 w 341"/>
              <a:gd name="T47" fmla="*/ 250 h 272"/>
              <a:gd name="T48" fmla="*/ 111 w 341"/>
              <a:gd name="T49" fmla="*/ 0 h 272"/>
              <a:gd name="T50" fmla="*/ 264 w 341"/>
              <a:gd name="T51" fmla="*/ 0 h 272"/>
              <a:gd name="T52" fmla="*/ 269 w 341"/>
              <a:gd name="T53" fmla="*/ 21 h 272"/>
              <a:gd name="T54" fmla="*/ 198 w 341"/>
              <a:gd name="T55" fmla="*/ 21 h 272"/>
              <a:gd name="T56" fmla="*/ 203 w 341"/>
              <a:gd name="T57" fmla="*/ 41 h 272"/>
              <a:gd name="T58" fmla="*/ 29 w 341"/>
              <a:gd name="T59" fmla="*/ 41 h 272"/>
              <a:gd name="T60" fmla="*/ 23 w 341"/>
              <a:gd name="T61" fmla="*/ 17 h 272"/>
              <a:gd name="T62" fmla="*/ 115 w 341"/>
              <a:gd name="T63" fmla="*/ 17 h 272"/>
              <a:gd name="T64" fmla="*/ 111 w 341"/>
              <a:gd name="T65" fmla="*/ 0 h 272"/>
              <a:gd name="T66" fmla="*/ 341 w 341"/>
              <a:gd name="T67" fmla="*/ 75 h 272"/>
              <a:gd name="T68" fmla="*/ 249 w 341"/>
              <a:gd name="T69" fmla="*/ 146 h 272"/>
              <a:gd name="T70" fmla="*/ 340 w 341"/>
              <a:gd name="T71" fmla="*/ 213 h 272"/>
              <a:gd name="T72" fmla="*/ 341 w 341"/>
              <a:gd name="T73" fmla="*/ 206 h 272"/>
              <a:gd name="T74" fmla="*/ 341 w 341"/>
              <a:gd name="T75" fmla="*/ 80 h 272"/>
              <a:gd name="T76" fmla="*/ 341 w 341"/>
              <a:gd name="T77" fmla="*/ 75 h 272"/>
              <a:gd name="T78" fmla="*/ 325 w 341"/>
              <a:gd name="T79" fmla="*/ 228 h 272"/>
              <a:gd name="T80" fmla="*/ 318 w 341"/>
              <a:gd name="T81" fmla="*/ 229 h 272"/>
              <a:gd name="T82" fmla="*/ 93 w 341"/>
              <a:gd name="T83" fmla="*/ 229 h 272"/>
              <a:gd name="T84" fmla="*/ 88 w 341"/>
              <a:gd name="T85" fmla="*/ 229 h 272"/>
              <a:gd name="T86" fmla="*/ 181 w 341"/>
              <a:gd name="T87" fmla="*/ 161 h 272"/>
              <a:gd name="T88" fmla="*/ 199 w 341"/>
              <a:gd name="T89" fmla="*/ 174 h 272"/>
              <a:gd name="T90" fmla="*/ 206 w 341"/>
              <a:gd name="T91" fmla="*/ 179 h 272"/>
              <a:gd name="T92" fmla="*/ 212 w 341"/>
              <a:gd name="T93" fmla="*/ 174 h 272"/>
              <a:gd name="T94" fmla="*/ 231 w 341"/>
              <a:gd name="T95" fmla="*/ 160 h 272"/>
              <a:gd name="T96" fmla="*/ 325 w 341"/>
              <a:gd name="T97" fmla="*/ 228 h 2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341" h="272">
                <a:moveTo>
                  <a:pt x="93" y="57"/>
                </a:moveTo>
                <a:cubicBezTo>
                  <a:pt x="318" y="57"/>
                  <a:pt x="318" y="57"/>
                  <a:pt x="318" y="57"/>
                </a:cubicBezTo>
                <a:cubicBezTo>
                  <a:pt x="321" y="57"/>
                  <a:pt x="324" y="58"/>
                  <a:pt x="327" y="59"/>
                </a:cubicBezTo>
                <a:cubicBezTo>
                  <a:pt x="205" y="152"/>
                  <a:pt x="205" y="152"/>
                  <a:pt x="205" y="152"/>
                </a:cubicBezTo>
                <a:cubicBezTo>
                  <a:pt x="82" y="60"/>
                  <a:pt x="82" y="60"/>
                  <a:pt x="82" y="60"/>
                </a:cubicBezTo>
                <a:cubicBezTo>
                  <a:pt x="85" y="58"/>
                  <a:pt x="89" y="57"/>
                  <a:pt x="93" y="57"/>
                </a:cubicBezTo>
                <a:close/>
                <a:moveTo>
                  <a:pt x="51" y="131"/>
                </a:moveTo>
                <a:cubicBezTo>
                  <a:pt x="58" y="153"/>
                  <a:pt x="58" y="153"/>
                  <a:pt x="58" y="153"/>
                </a:cubicBezTo>
                <a:cubicBezTo>
                  <a:pt x="70" y="153"/>
                  <a:pt x="70" y="153"/>
                  <a:pt x="70" y="153"/>
                </a:cubicBezTo>
                <a:cubicBezTo>
                  <a:pt x="70" y="185"/>
                  <a:pt x="70" y="185"/>
                  <a:pt x="70" y="185"/>
                </a:cubicBezTo>
                <a:cubicBezTo>
                  <a:pt x="0" y="185"/>
                  <a:pt x="0" y="185"/>
                  <a:pt x="0" y="185"/>
                </a:cubicBezTo>
                <a:cubicBezTo>
                  <a:pt x="7" y="207"/>
                  <a:pt x="7" y="207"/>
                  <a:pt x="7" y="207"/>
                </a:cubicBezTo>
                <a:cubicBezTo>
                  <a:pt x="70" y="207"/>
                  <a:pt x="70" y="207"/>
                  <a:pt x="70" y="207"/>
                </a:cubicBezTo>
                <a:cubicBezTo>
                  <a:pt x="70" y="209"/>
                  <a:pt x="70" y="212"/>
                  <a:pt x="71" y="214"/>
                </a:cubicBezTo>
                <a:cubicBezTo>
                  <a:pt x="163" y="147"/>
                  <a:pt x="163" y="147"/>
                  <a:pt x="163" y="147"/>
                </a:cubicBezTo>
                <a:cubicBezTo>
                  <a:pt x="70" y="78"/>
                  <a:pt x="70" y="78"/>
                  <a:pt x="70" y="78"/>
                </a:cubicBezTo>
                <a:cubicBezTo>
                  <a:pt x="70" y="78"/>
                  <a:pt x="70" y="79"/>
                  <a:pt x="70" y="80"/>
                </a:cubicBezTo>
                <a:cubicBezTo>
                  <a:pt x="70" y="131"/>
                  <a:pt x="70" y="131"/>
                  <a:pt x="70" y="131"/>
                </a:cubicBezTo>
                <a:cubicBezTo>
                  <a:pt x="51" y="131"/>
                  <a:pt x="51" y="131"/>
                  <a:pt x="51" y="131"/>
                </a:cubicBezTo>
                <a:close/>
                <a:moveTo>
                  <a:pt x="46" y="250"/>
                </a:moveTo>
                <a:cubicBezTo>
                  <a:pt x="198" y="250"/>
                  <a:pt x="198" y="250"/>
                  <a:pt x="198" y="250"/>
                </a:cubicBezTo>
                <a:cubicBezTo>
                  <a:pt x="203" y="272"/>
                  <a:pt x="203" y="272"/>
                  <a:pt x="203" y="272"/>
                </a:cubicBezTo>
                <a:cubicBezTo>
                  <a:pt x="51" y="272"/>
                  <a:pt x="51" y="272"/>
                  <a:pt x="51" y="272"/>
                </a:cubicBezTo>
                <a:cubicBezTo>
                  <a:pt x="46" y="250"/>
                  <a:pt x="46" y="250"/>
                  <a:pt x="46" y="250"/>
                </a:cubicBezTo>
                <a:close/>
                <a:moveTo>
                  <a:pt x="111" y="0"/>
                </a:moveTo>
                <a:cubicBezTo>
                  <a:pt x="264" y="0"/>
                  <a:pt x="264" y="0"/>
                  <a:pt x="264" y="0"/>
                </a:cubicBezTo>
                <a:cubicBezTo>
                  <a:pt x="269" y="21"/>
                  <a:pt x="269" y="21"/>
                  <a:pt x="269" y="21"/>
                </a:cubicBezTo>
                <a:cubicBezTo>
                  <a:pt x="198" y="21"/>
                  <a:pt x="198" y="21"/>
                  <a:pt x="198" y="21"/>
                </a:cubicBezTo>
                <a:cubicBezTo>
                  <a:pt x="203" y="41"/>
                  <a:pt x="203" y="41"/>
                  <a:pt x="203" y="41"/>
                </a:cubicBezTo>
                <a:cubicBezTo>
                  <a:pt x="29" y="41"/>
                  <a:pt x="29" y="41"/>
                  <a:pt x="29" y="41"/>
                </a:cubicBezTo>
                <a:cubicBezTo>
                  <a:pt x="23" y="17"/>
                  <a:pt x="23" y="17"/>
                  <a:pt x="23" y="17"/>
                </a:cubicBezTo>
                <a:cubicBezTo>
                  <a:pt x="115" y="17"/>
                  <a:pt x="115" y="17"/>
                  <a:pt x="115" y="17"/>
                </a:cubicBezTo>
                <a:cubicBezTo>
                  <a:pt x="111" y="0"/>
                  <a:pt x="111" y="0"/>
                  <a:pt x="111" y="0"/>
                </a:cubicBezTo>
                <a:close/>
                <a:moveTo>
                  <a:pt x="341" y="75"/>
                </a:moveTo>
                <a:cubicBezTo>
                  <a:pt x="249" y="146"/>
                  <a:pt x="249" y="146"/>
                  <a:pt x="249" y="146"/>
                </a:cubicBezTo>
                <a:cubicBezTo>
                  <a:pt x="340" y="213"/>
                  <a:pt x="340" y="213"/>
                  <a:pt x="340" y="213"/>
                </a:cubicBezTo>
                <a:cubicBezTo>
                  <a:pt x="341" y="211"/>
                  <a:pt x="341" y="209"/>
                  <a:pt x="341" y="206"/>
                </a:cubicBezTo>
                <a:cubicBezTo>
                  <a:pt x="341" y="80"/>
                  <a:pt x="341" y="80"/>
                  <a:pt x="341" y="80"/>
                </a:cubicBezTo>
                <a:cubicBezTo>
                  <a:pt x="341" y="78"/>
                  <a:pt x="341" y="77"/>
                  <a:pt x="341" y="75"/>
                </a:cubicBezTo>
                <a:close/>
                <a:moveTo>
                  <a:pt x="325" y="228"/>
                </a:moveTo>
                <a:cubicBezTo>
                  <a:pt x="323" y="229"/>
                  <a:pt x="321" y="229"/>
                  <a:pt x="318" y="229"/>
                </a:cubicBezTo>
                <a:cubicBezTo>
                  <a:pt x="93" y="229"/>
                  <a:pt x="93" y="229"/>
                  <a:pt x="93" y="229"/>
                </a:cubicBezTo>
                <a:cubicBezTo>
                  <a:pt x="91" y="229"/>
                  <a:pt x="90" y="229"/>
                  <a:pt x="88" y="229"/>
                </a:cubicBezTo>
                <a:cubicBezTo>
                  <a:pt x="181" y="161"/>
                  <a:pt x="181" y="161"/>
                  <a:pt x="181" y="161"/>
                </a:cubicBezTo>
                <a:cubicBezTo>
                  <a:pt x="199" y="174"/>
                  <a:pt x="199" y="174"/>
                  <a:pt x="199" y="174"/>
                </a:cubicBezTo>
                <a:cubicBezTo>
                  <a:pt x="206" y="179"/>
                  <a:pt x="206" y="179"/>
                  <a:pt x="206" y="179"/>
                </a:cubicBezTo>
                <a:cubicBezTo>
                  <a:pt x="212" y="174"/>
                  <a:pt x="212" y="174"/>
                  <a:pt x="212" y="174"/>
                </a:cubicBezTo>
                <a:cubicBezTo>
                  <a:pt x="231" y="160"/>
                  <a:pt x="231" y="160"/>
                  <a:pt x="231" y="160"/>
                </a:cubicBezTo>
                <a:lnTo>
                  <a:pt x="325" y="228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5" name="Freeform 17"/>
          <p:cNvSpPr>
            <a:spLocks noEditPoints="1"/>
          </p:cNvSpPr>
          <p:nvPr/>
        </p:nvSpPr>
        <p:spPr bwMode="auto">
          <a:xfrm>
            <a:off x="6261317" y="6299083"/>
            <a:ext cx="310132" cy="259324"/>
          </a:xfrm>
          <a:custGeom>
            <a:avLst/>
            <a:gdLst>
              <a:gd name="T0" fmla="*/ 80 w 349"/>
              <a:gd name="T1" fmla="*/ 247 h 290"/>
              <a:gd name="T2" fmla="*/ 111 w 349"/>
              <a:gd name="T3" fmla="*/ 247 h 290"/>
              <a:gd name="T4" fmla="*/ 111 w 349"/>
              <a:gd name="T5" fmla="*/ 232 h 290"/>
              <a:gd name="T6" fmla="*/ 153 w 349"/>
              <a:gd name="T7" fmla="*/ 232 h 290"/>
              <a:gd name="T8" fmla="*/ 153 w 349"/>
              <a:gd name="T9" fmla="*/ 44 h 290"/>
              <a:gd name="T10" fmla="*/ 76 w 349"/>
              <a:gd name="T11" fmla="*/ 61 h 290"/>
              <a:gd name="T12" fmla="*/ 78 w 349"/>
              <a:gd name="T13" fmla="*/ 69 h 290"/>
              <a:gd name="T14" fmla="*/ 76 w 349"/>
              <a:gd name="T15" fmla="*/ 77 h 290"/>
              <a:gd name="T16" fmla="*/ 121 w 349"/>
              <a:gd name="T17" fmla="*/ 155 h 290"/>
              <a:gd name="T18" fmla="*/ 125 w 349"/>
              <a:gd name="T19" fmla="*/ 155 h 290"/>
              <a:gd name="T20" fmla="*/ 2 w 349"/>
              <a:gd name="T21" fmla="*/ 155 h 290"/>
              <a:gd name="T22" fmla="*/ 6 w 349"/>
              <a:gd name="T23" fmla="*/ 155 h 290"/>
              <a:gd name="T24" fmla="*/ 6 w 349"/>
              <a:gd name="T25" fmla="*/ 155 h 290"/>
              <a:gd name="T26" fmla="*/ 52 w 349"/>
              <a:gd name="T27" fmla="*/ 77 h 290"/>
              <a:gd name="T28" fmla="*/ 50 w 349"/>
              <a:gd name="T29" fmla="*/ 69 h 290"/>
              <a:gd name="T30" fmla="*/ 62 w 349"/>
              <a:gd name="T31" fmla="*/ 55 h 290"/>
              <a:gd name="T32" fmla="*/ 62 w 349"/>
              <a:gd name="T33" fmla="*/ 51 h 290"/>
              <a:gd name="T34" fmla="*/ 155 w 349"/>
              <a:gd name="T35" fmla="*/ 17 h 290"/>
              <a:gd name="T36" fmla="*/ 170 w 349"/>
              <a:gd name="T37" fmla="*/ 2 h 290"/>
              <a:gd name="T38" fmla="*/ 190 w 349"/>
              <a:gd name="T39" fmla="*/ 9 h 290"/>
              <a:gd name="T40" fmla="*/ 288 w 349"/>
              <a:gd name="T41" fmla="*/ 1 h 290"/>
              <a:gd name="T42" fmla="*/ 290 w 349"/>
              <a:gd name="T43" fmla="*/ 4 h 290"/>
              <a:gd name="T44" fmla="*/ 302 w 349"/>
              <a:gd name="T45" fmla="*/ 18 h 290"/>
              <a:gd name="T46" fmla="*/ 300 w 349"/>
              <a:gd name="T47" fmla="*/ 26 h 290"/>
              <a:gd name="T48" fmla="*/ 344 w 349"/>
              <a:gd name="T49" fmla="*/ 104 h 290"/>
              <a:gd name="T50" fmla="*/ 349 w 349"/>
              <a:gd name="T51" fmla="*/ 104 h 290"/>
              <a:gd name="T52" fmla="*/ 226 w 349"/>
              <a:gd name="T53" fmla="*/ 104 h 290"/>
              <a:gd name="T54" fmla="*/ 230 w 349"/>
              <a:gd name="T55" fmla="*/ 104 h 290"/>
              <a:gd name="T56" fmla="*/ 230 w 349"/>
              <a:gd name="T57" fmla="*/ 104 h 290"/>
              <a:gd name="T58" fmla="*/ 276 w 349"/>
              <a:gd name="T59" fmla="*/ 26 h 290"/>
              <a:gd name="T60" fmla="*/ 273 w 349"/>
              <a:gd name="T61" fmla="*/ 18 h 290"/>
              <a:gd name="T62" fmla="*/ 274 w 349"/>
              <a:gd name="T63" fmla="*/ 17 h 290"/>
              <a:gd name="T64" fmla="*/ 196 w 349"/>
              <a:gd name="T65" fmla="*/ 34 h 290"/>
              <a:gd name="T66" fmla="*/ 196 w 349"/>
              <a:gd name="T67" fmla="*/ 232 h 290"/>
              <a:gd name="T68" fmla="*/ 235 w 349"/>
              <a:gd name="T69" fmla="*/ 232 h 290"/>
              <a:gd name="T70" fmla="*/ 235 w 349"/>
              <a:gd name="T71" fmla="*/ 247 h 290"/>
              <a:gd name="T72" fmla="*/ 265 w 349"/>
              <a:gd name="T73" fmla="*/ 247 h 290"/>
              <a:gd name="T74" fmla="*/ 265 w 349"/>
              <a:gd name="T75" fmla="*/ 290 h 290"/>
              <a:gd name="T76" fmla="*/ 80 w 349"/>
              <a:gd name="T77" fmla="*/ 290 h 290"/>
              <a:gd name="T78" fmla="*/ 80 w 349"/>
              <a:gd name="T79" fmla="*/ 247 h 290"/>
              <a:gd name="T80" fmla="*/ 292 w 349"/>
              <a:gd name="T81" fmla="*/ 32 h 290"/>
              <a:gd name="T82" fmla="*/ 288 w 349"/>
              <a:gd name="T83" fmla="*/ 33 h 290"/>
              <a:gd name="T84" fmla="*/ 284 w 349"/>
              <a:gd name="T85" fmla="*/ 32 h 290"/>
              <a:gd name="T86" fmla="*/ 241 w 349"/>
              <a:gd name="T87" fmla="*/ 104 h 290"/>
              <a:gd name="T88" fmla="*/ 333 w 349"/>
              <a:gd name="T89" fmla="*/ 104 h 290"/>
              <a:gd name="T90" fmla="*/ 292 w 349"/>
              <a:gd name="T91" fmla="*/ 32 h 290"/>
              <a:gd name="T92" fmla="*/ 68 w 349"/>
              <a:gd name="T93" fmla="*/ 83 h 290"/>
              <a:gd name="T94" fmla="*/ 64 w 349"/>
              <a:gd name="T95" fmla="*/ 83 h 290"/>
              <a:gd name="T96" fmla="*/ 60 w 349"/>
              <a:gd name="T97" fmla="*/ 83 h 290"/>
              <a:gd name="T98" fmla="*/ 17 w 349"/>
              <a:gd name="T99" fmla="*/ 155 h 290"/>
              <a:gd name="T100" fmla="*/ 110 w 349"/>
              <a:gd name="T101" fmla="*/ 155 h 290"/>
              <a:gd name="T102" fmla="*/ 68 w 349"/>
              <a:gd name="T103" fmla="*/ 83 h 2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349" h="290">
                <a:moveTo>
                  <a:pt x="80" y="247"/>
                </a:moveTo>
                <a:cubicBezTo>
                  <a:pt x="111" y="247"/>
                  <a:pt x="111" y="247"/>
                  <a:pt x="111" y="247"/>
                </a:cubicBezTo>
                <a:cubicBezTo>
                  <a:pt x="111" y="232"/>
                  <a:pt x="111" y="232"/>
                  <a:pt x="111" y="232"/>
                </a:cubicBezTo>
                <a:cubicBezTo>
                  <a:pt x="153" y="232"/>
                  <a:pt x="153" y="232"/>
                  <a:pt x="153" y="232"/>
                </a:cubicBezTo>
                <a:cubicBezTo>
                  <a:pt x="153" y="44"/>
                  <a:pt x="153" y="44"/>
                  <a:pt x="153" y="44"/>
                </a:cubicBezTo>
                <a:cubicBezTo>
                  <a:pt x="76" y="61"/>
                  <a:pt x="76" y="61"/>
                  <a:pt x="76" y="61"/>
                </a:cubicBezTo>
                <a:cubicBezTo>
                  <a:pt x="78" y="63"/>
                  <a:pt x="78" y="66"/>
                  <a:pt x="78" y="69"/>
                </a:cubicBezTo>
                <a:cubicBezTo>
                  <a:pt x="78" y="72"/>
                  <a:pt x="78" y="75"/>
                  <a:pt x="76" y="77"/>
                </a:cubicBezTo>
                <a:cubicBezTo>
                  <a:pt x="121" y="155"/>
                  <a:pt x="121" y="155"/>
                  <a:pt x="121" y="155"/>
                </a:cubicBezTo>
                <a:cubicBezTo>
                  <a:pt x="125" y="155"/>
                  <a:pt x="125" y="155"/>
                  <a:pt x="125" y="155"/>
                </a:cubicBezTo>
                <a:cubicBezTo>
                  <a:pt x="123" y="201"/>
                  <a:pt x="0" y="200"/>
                  <a:pt x="2" y="155"/>
                </a:cubicBezTo>
                <a:cubicBezTo>
                  <a:pt x="6" y="155"/>
                  <a:pt x="6" y="155"/>
                  <a:pt x="6" y="155"/>
                </a:cubicBezTo>
                <a:cubicBezTo>
                  <a:pt x="6" y="155"/>
                  <a:pt x="6" y="155"/>
                  <a:pt x="6" y="155"/>
                </a:cubicBezTo>
                <a:cubicBezTo>
                  <a:pt x="52" y="77"/>
                  <a:pt x="52" y="77"/>
                  <a:pt x="52" y="77"/>
                </a:cubicBezTo>
                <a:cubicBezTo>
                  <a:pt x="51" y="75"/>
                  <a:pt x="50" y="72"/>
                  <a:pt x="50" y="69"/>
                </a:cubicBezTo>
                <a:cubicBezTo>
                  <a:pt x="50" y="62"/>
                  <a:pt x="55" y="56"/>
                  <a:pt x="62" y="55"/>
                </a:cubicBezTo>
                <a:cubicBezTo>
                  <a:pt x="62" y="51"/>
                  <a:pt x="62" y="51"/>
                  <a:pt x="62" y="51"/>
                </a:cubicBezTo>
                <a:cubicBezTo>
                  <a:pt x="155" y="17"/>
                  <a:pt x="155" y="17"/>
                  <a:pt x="155" y="17"/>
                </a:cubicBezTo>
                <a:cubicBezTo>
                  <a:pt x="156" y="10"/>
                  <a:pt x="162" y="4"/>
                  <a:pt x="170" y="2"/>
                </a:cubicBezTo>
                <a:cubicBezTo>
                  <a:pt x="178" y="0"/>
                  <a:pt x="186" y="3"/>
                  <a:pt x="190" y="9"/>
                </a:cubicBezTo>
                <a:cubicBezTo>
                  <a:pt x="288" y="1"/>
                  <a:pt x="288" y="1"/>
                  <a:pt x="288" y="1"/>
                </a:cubicBezTo>
                <a:cubicBezTo>
                  <a:pt x="290" y="4"/>
                  <a:pt x="290" y="4"/>
                  <a:pt x="290" y="4"/>
                </a:cubicBezTo>
                <a:cubicBezTo>
                  <a:pt x="297" y="5"/>
                  <a:pt x="302" y="11"/>
                  <a:pt x="302" y="18"/>
                </a:cubicBezTo>
                <a:cubicBezTo>
                  <a:pt x="302" y="21"/>
                  <a:pt x="301" y="24"/>
                  <a:pt x="300" y="26"/>
                </a:cubicBezTo>
                <a:cubicBezTo>
                  <a:pt x="344" y="104"/>
                  <a:pt x="344" y="104"/>
                  <a:pt x="344" y="104"/>
                </a:cubicBezTo>
                <a:cubicBezTo>
                  <a:pt x="349" y="104"/>
                  <a:pt x="349" y="104"/>
                  <a:pt x="349" y="104"/>
                </a:cubicBezTo>
                <a:cubicBezTo>
                  <a:pt x="347" y="150"/>
                  <a:pt x="224" y="150"/>
                  <a:pt x="226" y="104"/>
                </a:cubicBezTo>
                <a:cubicBezTo>
                  <a:pt x="230" y="104"/>
                  <a:pt x="230" y="104"/>
                  <a:pt x="230" y="104"/>
                </a:cubicBezTo>
                <a:cubicBezTo>
                  <a:pt x="230" y="104"/>
                  <a:pt x="230" y="104"/>
                  <a:pt x="230" y="104"/>
                </a:cubicBezTo>
                <a:cubicBezTo>
                  <a:pt x="276" y="26"/>
                  <a:pt x="276" y="26"/>
                  <a:pt x="276" y="26"/>
                </a:cubicBezTo>
                <a:cubicBezTo>
                  <a:pt x="274" y="24"/>
                  <a:pt x="273" y="21"/>
                  <a:pt x="273" y="18"/>
                </a:cubicBezTo>
                <a:cubicBezTo>
                  <a:pt x="273" y="18"/>
                  <a:pt x="273" y="17"/>
                  <a:pt x="274" y="17"/>
                </a:cubicBezTo>
                <a:cubicBezTo>
                  <a:pt x="196" y="34"/>
                  <a:pt x="196" y="34"/>
                  <a:pt x="196" y="34"/>
                </a:cubicBezTo>
                <a:cubicBezTo>
                  <a:pt x="196" y="232"/>
                  <a:pt x="196" y="232"/>
                  <a:pt x="196" y="232"/>
                </a:cubicBezTo>
                <a:cubicBezTo>
                  <a:pt x="235" y="232"/>
                  <a:pt x="235" y="232"/>
                  <a:pt x="235" y="232"/>
                </a:cubicBezTo>
                <a:cubicBezTo>
                  <a:pt x="235" y="247"/>
                  <a:pt x="235" y="247"/>
                  <a:pt x="235" y="247"/>
                </a:cubicBezTo>
                <a:cubicBezTo>
                  <a:pt x="265" y="247"/>
                  <a:pt x="265" y="247"/>
                  <a:pt x="265" y="247"/>
                </a:cubicBezTo>
                <a:cubicBezTo>
                  <a:pt x="265" y="290"/>
                  <a:pt x="265" y="290"/>
                  <a:pt x="265" y="290"/>
                </a:cubicBezTo>
                <a:cubicBezTo>
                  <a:pt x="80" y="290"/>
                  <a:pt x="80" y="290"/>
                  <a:pt x="80" y="290"/>
                </a:cubicBezTo>
                <a:cubicBezTo>
                  <a:pt x="80" y="247"/>
                  <a:pt x="80" y="247"/>
                  <a:pt x="80" y="247"/>
                </a:cubicBezTo>
                <a:close/>
                <a:moveTo>
                  <a:pt x="292" y="32"/>
                </a:moveTo>
                <a:cubicBezTo>
                  <a:pt x="291" y="32"/>
                  <a:pt x="289" y="33"/>
                  <a:pt x="288" y="33"/>
                </a:cubicBezTo>
                <a:cubicBezTo>
                  <a:pt x="286" y="33"/>
                  <a:pt x="285" y="32"/>
                  <a:pt x="284" y="32"/>
                </a:cubicBezTo>
                <a:cubicBezTo>
                  <a:pt x="241" y="104"/>
                  <a:pt x="241" y="104"/>
                  <a:pt x="241" y="104"/>
                </a:cubicBezTo>
                <a:cubicBezTo>
                  <a:pt x="333" y="104"/>
                  <a:pt x="333" y="104"/>
                  <a:pt x="333" y="104"/>
                </a:cubicBezTo>
                <a:cubicBezTo>
                  <a:pt x="292" y="32"/>
                  <a:pt x="292" y="32"/>
                  <a:pt x="292" y="32"/>
                </a:cubicBezTo>
                <a:close/>
                <a:moveTo>
                  <a:pt x="68" y="83"/>
                </a:moveTo>
                <a:cubicBezTo>
                  <a:pt x="67" y="83"/>
                  <a:pt x="65" y="83"/>
                  <a:pt x="64" y="83"/>
                </a:cubicBezTo>
                <a:cubicBezTo>
                  <a:pt x="63" y="83"/>
                  <a:pt x="61" y="83"/>
                  <a:pt x="60" y="83"/>
                </a:cubicBezTo>
                <a:cubicBezTo>
                  <a:pt x="17" y="155"/>
                  <a:pt x="17" y="155"/>
                  <a:pt x="17" y="155"/>
                </a:cubicBezTo>
                <a:cubicBezTo>
                  <a:pt x="110" y="155"/>
                  <a:pt x="110" y="155"/>
                  <a:pt x="110" y="155"/>
                </a:cubicBezTo>
                <a:lnTo>
                  <a:pt x="68" y="83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46" name="组合 45"/>
          <p:cNvGrpSpPr/>
          <p:nvPr/>
        </p:nvGrpSpPr>
        <p:grpSpPr>
          <a:xfrm>
            <a:off x="7497228" y="6320887"/>
            <a:ext cx="315952" cy="215716"/>
            <a:chOff x="4913498" y="4006828"/>
            <a:chExt cx="359542" cy="245478"/>
          </a:xfrm>
          <a:solidFill>
            <a:schemeClr val="bg1">
              <a:lumMod val="65000"/>
            </a:schemeClr>
          </a:solidFill>
        </p:grpSpPr>
        <p:sp>
          <p:nvSpPr>
            <p:cNvPr id="47" name="任意多边形 46"/>
            <p:cNvSpPr>
              <a:spLocks/>
            </p:cNvSpPr>
            <p:nvPr/>
          </p:nvSpPr>
          <p:spPr bwMode="auto">
            <a:xfrm>
              <a:off x="4956891" y="4126421"/>
              <a:ext cx="251679" cy="37860"/>
            </a:xfrm>
            <a:custGeom>
              <a:avLst/>
              <a:gdLst>
                <a:gd name="connsiteX0" fmla="*/ 251679 w 251679"/>
                <a:gd name="connsiteY0" fmla="*/ 1038 h 37860"/>
                <a:gd name="connsiteX1" fmla="*/ 189689 w 251679"/>
                <a:gd name="connsiteY1" fmla="*/ 37860 h 37860"/>
                <a:gd name="connsiteX2" fmla="*/ 251679 w 251679"/>
                <a:gd name="connsiteY2" fmla="*/ 1038 h 37860"/>
                <a:gd name="connsiteX3" fmla="*/ 63229 w 251679"/>
                <a:gd name="connsiteY3" fmla="*/ 1038 h 37860"/>
                <a:gd name="connsiteX4" fmla="*/ 0 w 251679"/>
                <a:gd name="connsiteY4" fmla="*/ 37860 h 37860"/>
                <a:gd name="connsiteX5" fmla="*/ 63229 w 251679"/>
                <a:gd name="connsiteY5" fmla="*/ 1038 h 37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1679" h="37860">
                  <a:moveTo>
                    <a:pt x="251679" y="1038"/>
                  </a:moveTo>
                  <a:cubicBezTo>
                    <a:pt x="223784" y="9221"/>
                    <a:pt x="204154" y="22518"/>
                    <a:pt x="189689" y="37860"/>
                  </a:cubicBezTo>
                  <a:cubicBezTo>
                    <a:pt x="191756" y="4107"/>
                    <a:pt x="224817" y="-3053"/>
                    <a:pt x="251679" y="1038"/>
                  </a:cubicBezTo>
                  <a:close/>
                  <a:moveTo>
                    <a:pt x="63229" y="1038"/>
                  </a:moveTo>
                  <a:cubicBezTo>
                    <a:pt x="34206" y="9221"/>
                    <a:pt x="15548" y="22518"/>
                    <a:pt x="0" y="37860"/>
                  </a:cubicBezTo>
                  <a:cubicBezTo>
                    <a:pt x="3109" y="4107"/>
                    <a:pt x="35242" y="-3053"/>
                    <a:pt x="63229" y="103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48" name="Freeform 20"/>
            <p:cNvSpPr>
              <a:spLocks noEditPoints="1"/>
            </p:cNvSpPr>
            <p:nvPr/>
          </p:nvSpPr>
          <p:spPr bwMode="auto">
            <a:xfrm>
              <a:off x="4913498" y="4006828"/>
              <a:ext cx="359542" cy="245478"/>
            </a:xfrm>
            <a:custGeom>
              <a:avLst/>
              <a:gdLst>
                <a:gd name="T0" fmla="*/ 323 w 346"/>
                <a:gd name="T1" fmla="*/ 96 h 235"/>
                <a:gd name="T2" fmla="*/ 306 w 346"/>
                <a:gd name="T3" fmla="*/ 83 h 235"/>
                <a:gd name="T4" fmla="*/ 268 w 346"/>
                <a:gd name="T5" fmla="*/ 37 h 235"/>
                <a:gd name="T6" fmla="*/ 255 w 346"/>
                <a:gd name="T7" fmla="*/ 13 h 235"/>
                <a:gd name="T8" fmla="*/ 255 w 346"/>
                <a:gd name="T9" fmla="*/ 13 h 235"/>
                <a:gd name="T10" fmla="*/ 225 w 346"/>
                <a:gd name="T11" fmla="*/ 0 h 235"/>
                <a:gd name="T12" fmla="*/ 194 w 346"/>
                <a:gd name="T13" fmla="*/ 13 h 235"/>
                <a:gd name="T14" fmla="*/ 194 w 346"/>
                <a:gd name="T15" fmla="*/ 13 h 235"/>
                <a:gd name="T16" fmla="*/ 181 w 346"/>
                <a:gd name="T17" fmla="*/ 44 h 235"/>
                <a:gd name="T18" fmla="*/ 189 w 346"/>
                <a:gd name="T19" fmla="*/ 68 h 235"/>
                <a:gd name="T20" fmla="*/ 189 w 346"/>
                <a:gd name="T21" fmla="*/ 75 h 235"/>
                <a:gd name="T22" fmla="*/ 179 w 346"/>
                <a:gd name="T23" fmla="*/ 75 h 235"/>
                <a:gd name="T24" fmla="*/ 158 w 346"/>
                <a:gd name="T25" fmla="*/ 75 h 235"/>
                <a:gd name="T26" fmla="*/ 158 w 346"/>
                <a:gd name="T27" fmla="*/ 68 h 235"/>
                <a:gd name="T28" fmla="*/ 166 w 346"/>
                <a:gd name="T29" fmla="*/ 44 h 235"/>
                <a:gd name="T30" fmla="*/ 153 w 346"/>
                <a:gd name="T31" fmla="*/ 13 h 235"/>
                <a:gd name="T32" fmla="*/ 153 w 346"/>
                <a:gd name="T33" fmla="*/ 13 h 235"/>
                <a:gd name="T34" fmla="*/ 122 w 346"/>
                <a:gd name="T35" fmla="*/ 0 h 235"/>
                <a:gd name="T36" fmla="*/ 91 w 346"/>
                <a:gd name="T37" fmla="*/ 13 h 235"/>
                <a:gd name="T38" fmla="*/ 91 w 346"/>
                <a:gd name="T39" fmla="*/ 13 h 235"/>
                <a:gd name="T40" fmla="*/ 79 w 346"/>
                <a:gd name="T41" fmla="*/ 37 h 235"/>
                <a:gd name="T42" fmla="*/ 41 w 346"/>
                <a:gd name="T43" fmla="*/ 83 h 235"/>
                <a:gd name="T44" fmla="*/ 24 w 346"/>
                <a:gd name="T45" fmla="*/ 96 h 235"/>
                <a:gd name="T46" fmla="*/ 0 w 346"/>
                <a:gd name="T47" fmla="*/ 153 h 235"/>
                <a:gd name="T48" fmla="*/ 24 w 346"/>
                <a:gd name="T49" fmla="*/ 211 h 235"/>
                <a:gd name="T50" fmla="*/ 82 w 346"/>
                <a:gd name="T51" fmla="*/ 235 h 235"/>
                <a:gd name="T52" fmla="*/ 140 w 346"/>
                <a:gd name="T53" fmla="*/ 211 h 235"/>
                <a:gd name="T54" fmla="*/ 164 w 346"/>
                <a:gd name="T55" fmla="*/ 153 h 235"/>
                <a:gd name="T56" fmla="*/ 157 w 346"/>
                <a:gd name="T57" fmla="*/ 122 h 235"/>
                <a:gd name="T58" fmla="*/ 157 w 346"/>
                <a:gd name="T59" fmla="*/ 114 h 235"/>
                <a:gd name="T60" fmla="*/ 190 w 346"/>
                <a:gd name="T61" fmla="*/ 114 h 235"/>
                <a:gd name="T62" fmla="*/ 190 w 346"/>
                <a:gd name="T63" fmla="*/ 122 h 235"/>
                <a:gd name="T64" fmla="*/ 183 w 346"/>
                <a:gd name="T65" fmla="*/ 153 h 235"/>
                <a:gd name="T66" fmla="*/ 207 w 346"/>
                <a:gd name="T67" fmla="*/ 211 h 235"/>
                <a:gd name="T68" fmla="*/ 265 w 346"/>
                <a:gd name="T69" fmla="*/ 235 h 235"/>
                <a:gd name="T70" fmla="*/ 323 w 346"/>
                <a:gd name="T71" fmla="*/ 211 h 235"/>
                <a:gd name="T72" fmla="*/ 346 w 346"/>
                <a:gd name="T73" fmla="*/ 153 h 235"/>
                <a:gd name="T74" fmla="*/ 323 w 346"/>
                <a:gd name="T75" fmla="*/ 96 h 235"/>
                <a:gd name="T76" fmla="*/ 119 w 346"/>
                <a:gd name="T77" fmla="*/ 191 h 235"/>
                <a:gd name="T78" fmla="*/ 82 w 346"/>
                <a:gd name="T79" fmla="*/ 206 h 235"/>
                <a:gd name="T80" fmla="*/ 45 w 346"/>
                <a:gd name="T81" fmla="*/ 191 h 235"/>
                <a:gd name="T82" fmla="*/ 29 w 346"/>
                <a:gd name="T83" fmla="*/ 153 h 235"/>
                <a:gd name="T84" fmla="*/ 45 w 346"/>
                <a:gd name="T85" fmla="*/ 116 h 235"/>
                <a:gd name="T86" fmla="*/ 82 w 346"/>
                <a:gd name="T87" fmla="*/ 101 h 235"/>
                <a:gd name="T88" fmla="*/ 119 w 346"/>
                <a:gd name="T89" fmla="*/ 116 h 235"/>
                <a:gd name="T90" fmla="*/ 135 w 346"/>
                <a:gd name="T91" fmla="*/ 153 h 235"/>
                <a:gd name="T92" fmla="*/ 119 w 346"/>
                <a:gd name="T93" fmla="*/ 191 h 235"/>
                <a:gd name="T94" fmla="*/ 302 w 346"/>
                <a:gd name="T95" fmla="*/ 191 h 235"/>
                <a:gd name="T96" fmla="*/ 265 w 346"/>
                <a:gd name="T97" fmla="*/ 206 h 235"/>
                <a:gd name="T98" fmla="*/ 228 w 346"/>
                <a:gd name="T99" fmla="*/ 191 h 235"/>
                <a:gd name="T100" fmla="*/ 212 w 346"/>
                <a:gd name="T101" fmla="*/ 153 h 235"/>
                <a:gd name="T102" fmla="*/ 228 w 346"/>
                <a:gd name="T103" fmla="*/ 116 h 235"/>
                <a:gd name="T104" fmla="*/ 265 w 346"/>
                <a:gd name="T105" fmla="*/ 101 h 235"/>
                <a:gd name="T106" fmla="*/ 302 w 346"/>
                <a:gd name="T107" fmla="*/ 116 h 235"/>
                <a:gd name="T108" fmla="*/ 318 w 346"/>
                <a:gd name="T109" fmla="*/ 153 h 235"/>
                <a:gd name="T110" fmla="*/ 302 w 346"/>
                <a:gd name="T111" fmla="*/ 191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46" h="235">
                  <a:moveTo>
                    <a:pt x="323" y="96"/>
                  </a:moveTo>
                  <a:cubicBezTo>
                    <a:pt x="318" y="91"/>
                    <a:pt x="312" y="87"/>
                    <a:pt x="306" y="83"/>
                  </a:cubicBezTo>
                  <a:cubicBezTo>
                    <a:pt x="268" y="37"/>
                    <a:pt x="268" y="37"/>
                    <a:pt x="268" y="37"/>
                  </a:cubicBezTo>
                  <a:cubicBezTo>
                    <a:pt x="266" y="28"/>
                    <a:pt x="262" y="19"/>
                    <a:pt x="255" y="13"/>
                  </a:cubicBezTo>
                  <a:cubicBezTo>
                    <a:pt x="255" y="13"/>
                    <a:pt x="255" y="13"/>
                    <a:pt x="255" y="13"/>
                  </a:cubicBezTo>
                  <a:cubicBezTo>
                    <a:pt x="248" y="5"/>
                    <a:pt x="237" y="0"/>
                    <a:pt x="225" y="0"/>
                  </a:cubicBezTo>
                  <a:cubicBezTo>
                    <a:pt x="213" y="0"/>
                    <a:pt x="202" y="5"/>
                    <a:pt x="194" y="13"/>
                  </a:cubicBezTo>
                  <a:cubicBezTo>
                    <a:pt x="194" y="13"/>
                    <a:pt x="194" y="13"/>
                    <a:pt x="194" y="13"/>
                  </a:cubicBezTo>
                  <a:cubicBezTo>
                    <a:pt x="186" y="21"/>
                    <a:pt x="181" y="32"/>
                    <a:pt x="181" y="44"/>
                  </a:cubicBezTo>
                  <a:cubicBezTo>
                    <a:pt x="181" y="53"/>
                    <a:pt x="184" y="61"/>
                    <a:pt x="189" y="68"/>
                  </a:cubicBezTo>
                  <a:cubicBezTo>
                    <a:pt x="189" y="75"/>
                    <a:pt x="189" y="75"/>
                    <a:pt x="189" y="75"/>
                  </a:cubicBezTo>
                  <a:cubicBezTo>
                    <a:pt x="179" y="75"/>
                    <a:pt x="179" y="75"/>
                    <a:pt x="179" y="75"/>
                  </a:cubicBezTo>
                  <a:cubicBezTo>
                    <a:pt x="158" y="75"/>
                    <a:pt x="158" y="75"/>
                    <a:pt x="158" y="75"/>
                  </a:cubicBezTo>
                  <a:cubicBezTo>
                    <a:pt x="158" y="68"/>
                    <a:pt x="158" y="68"/>
                    <a:pt x="158" y="68"/>
                  </a:cubicBezTo>
                  <a:cubicBezTo>
                    <a:pt x="163" y="61"/>
                    <a:pt x="166" y="53"/>
                    <a:pt x="166" y="44"/>
                  </a:cubicBezTo>
                  <a:cubicBezTo>
                    <a:pt x="166" y="32"/>
                    <a:pt x="161" y="21"/>
                    <a:pt x="153" y="13"/>
                  </a:cubicBezTo>
                  <a:cubicBezTo>
                    <a:pt x="153" y="13"/>
                    <a:pt x="153" y="13"/>
                    <a:pt x="153" y="13"/>
                  </a:cubicBezTo>
                  <a:cubicBezTo>
                    <a:pt x="145" y="5"/>
                    <a:pt x="134" y="0"/>
                    <a:pt x="122" y="0"/>
                  </a:cubicBezTo>
                  <a:cubicBezTo>
                    <a:pt x="110" y="0"/>
                    <a:pt x="99" y="5"/>
                    <a:pt x="91" y="13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85" y="19"/>
                    <a:pt x="81" y="28"/>
                    <a:pt x="79" y="37"/>
                  </a:cubicBezTo>
                  <a:cubicBezTo>
                    <a:pt x="41" y="83"/>
                    <a:pt x="41" y="83"/>
                    <a:pt x="41" y="83"/>
                  </a:cubicBezTo>
                  <a:cubicBezTo>
                    <a:pt x="35" y="87"/>
                    <a:pt x="29" y="91"/>
                    <a:pt x="24" y="96"/>
                  </a:cubicBezTo>
                  <a:cubicBezTo>
                    <a:pt x="10" y="111"/>
                    <a:pt x="0" y="131"/>
                    <a:pt x="0" y="153"/>
                  </a:cubicBezTo>
                  <a:cubicBezTo>
                    <a:pt x="0" y="176"/>
                    <a:pt x="10" y="196"/>
                    <a:pt x="24" y="211"/>
                  </a:cubicBezTo>
                  <a:cubicBezTo>
                    <a:pt x="39" y="226"/>
                    <a:pt x="59" y="235"/>
                    <a:pt x="82" y="235"/>
                  </a:cubicBezTo>
                  <a:cubicBezTo>
                    <a:pt x="105" y="235"/>
                    <a:pt x="125" y="226"/>
                    <a:pt x="140" y="211"/>
                  </a:cubicBezTo>
                  <a:cubicBezTo>
                    <a:pt x="154" y="196"/>
                    <a:pt x="164" y="176"/>
                    <a:pt x="164" y="153"/>
                  </a:cubicBezTo>
                  <a:cubicBezTo>
                    <a:pt x="164" y="142"/>
                    <a:pt x="161" y="131"/>
                    <a:pt x="157" y="122"/>
                  </a:cubicBezTo>
                  <a:cubicBezTo>
                    <a:pt x="157" y="114"/>
                    <a:pt x="157" y="114"/>
                    <a:pt x="157" y="114"/>
                  </a:cubicBezTo>
                  <a:cubicBezTo>
                    <a:pt x="190" y="114"/>
                    <a:pt x="190" y="114"/>
                    <a:pt x="190" y="114"/>
                  </a:cubicBezTo>
                  <a:cubicBezTo>
                    <a:pt x="190" y="122"/>
                    <a:pt x="190" y="122"/>
                    <a:pt x="190" y="122"/>
                  </a:cubicBezTo>
                  <a:cubicBezTo>
                    <a:pt x="186" y="131"/>
                    <a:pt x="183" y="142"/>
                    <a:pt x="183" y="153"/>
                  </a:cubicBezTo>
                  <a:cubicBezTo>
                    <a:pt x="183" y="176"/>
                    <a:pt x="192" y="196"/>
                    <a:pt x="207" y="211"/>
                  </a:cubicBezTo>
                  <a:cubicBezTo>
                    <a:pt x="222" y="226"/>
                    <a:pt x="242" y="235"/>
                    <a:pt x="265" y="235"/>
                  </a:cubicBezTo>
                  <a:cubicBezTo>
                    <a:pt x="287" y="235"/>
                    <a:pt x="308" y="226"/>
                    <a:pt x="323" y="211"/>
                  </a:cubicBezTo>
                  <a:cubicBezTo>
                    <a:pt x="337" y="196"/>
                    <a:pt x="346" y="176"/>
                    <a:pt x="346" y="153"/>
                  </a:cubicBezTo>
                  <a:cubicBezTo>
                    <a:pt x="346" y="131"/>
                    <a:pt x="337" y="111"/>
                    <a:pt x="323" y="96"/>
                  </a:cubicBezTo>
                  <a:close/>
                  <a:moveTo>
                    <a:pt x="119" y="191"/>
                  </a:moveTo>
                  <a:cubicBezTo>
                    <a:pt x="110" y="200"/>
                    <a:pt x="97" y="206"/>
                    <a:pt x="82" y="206"/>
                  </a:cubicBezTo>
                  <a:cubicBezTo>
                    <a:pt x="67" y="206"/>
                    <a:pt x="54" y="200"/>
                    <a:pt x="45" y="191"/>
                  </a:cubicBezTo>
                  <a:cubicBezTo>
                    <a:pt x="35" y="181"/>
                    <a:pt x="29" y="168"/>
                    <a:pt x="29" y="153"/>
                  </a:cubicBezTo>
                  <a:cubicBezTo>
                    <a:pt x="29" y="139"/>
                    <a:pt x="35" y="126"/>
                    <a:pt x="45" y="116"/>
                  </a:cubicBezTo>
                  <a:cubicBezTo>
                    <a:pt x="54" y="107"/>
                    <a:pt x="67" y="101"/>
                    <a:pt x="82" y="101"/>
                  </a:cubicBezTo>
                  <a:cubicBezTo>
                    <a:pt x="97" y="101"/>
                    <a:pt x="110" y="107"/>
                    <a:pt x="119" y="116"/>
                  </a:cubicBezTo>
                  <a:cubicBezTo>
                    <a:pt x="129" y="126"/>
                    <a:pt x="135" y="139"/>
                    <a:pt x="135" y="153"/>
                  </a:cubicBezTo>
                  <a:cubicBezTo>
                    <a:pt x="135" y="168"/>
                    <a:pt x="129" y="181"/>
                    <a:pt x="119" y="191"/>
                  </a:cubicBezTo>
                  <a:close/>
                  <a:moveTo>
                    <a:pt x="302" y="191"/>
                  </a:moveTo>
                  <a:cubicBezTo>
                    <a:pt x="293" y="200"/>
                    <a:pt x="279" y="206"/>
                    <a:pt x="265" y="206"/>
                  </a:cubicBezTo>
                  <a:cubicBezTo>
                    <a:pt x="250" y="206"/>
                    <a:pt x="237" y="200"/>
                    <a:pt x="228" y="191"/>
                  </a:cubicBezTo>
                  <a:cubicBezTo>
                    <a:pt x="218" y="181"/>
                    <a:pt x="212" y="168"/>
                    <a:pt x="212" y="153"/>
                  </a:cubicBezTo>
                  <a:cubicBezTo>
                    <a:pt x="212" y="139"/>
                    <a:pt x="218" y="126"/>
                    <a:pt x="228" y="116"/>
                  </a:cubicBezTo>
                  <a:cubicBezTo>
                    <a:pt x="237" y="107"/>
                    <a:pt x="250" y="101"/>
                    <a:pt x="265" y="101"/>
                  </a:cubicBezTo>
                  <a:cubicBezTo>
                    <a:pt x="279" y="101"/>
                    <a:pt x="293" y="107"/>
                    <a:pt x="302" y="116"/>
                  </a:cubicBezTo>
                  <a:cubicBezTo>
                    <a:pt x="312" y="126"/>
                    <a:pt x="318" y="139"/>
                    <a:pt x="318" y="153"/>
                  </a:cubicBezTo>
                  <a:cubicBezTo>
                    <a:pt x="318" y="168"/>
                    <a:pt x="312" y="181"/>
                    <a:pt x="302" y="19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651571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14:prism dir="u" isInverted="1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3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3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30" grpId="0"/>
      <p:bldP spid="33" grpId="0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4" grpId="0" animBg="1"/>
      <p:bldP spid="4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项目需求</a:t>
            </a:r>
            <a:endParaRPr lang="zh-CN" altLang="en-US" dirty="0"/>
          </a:p>
        </p:txBody>
      </p:sp>
      <p:sp>
        <p:nvSpPr>
          <p:cNvPr id="43" name="文本框 9"/>
          <p:cNvSpPr txBox="1"/>
          <p:nvPr/>
        </p:nvSpPr>
        <p:spPr>
          <a:xfrm>
            <a:off x="5465375" y="3140968"/>
            <a:ext cx="1331350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1" algn="ctr"/>
            <a:r>
              <a:rPr lang="zh-CN" alt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活动主要内容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34" name="组合 33"/>
          <p:cNvGrpSpPr/>
          <p:nvPr/>
        </p:nvGrpSpPr>
        <p:grpSpPr>
          <a:xfrm>
            <a:off x="4825730" y="1971210"/>
            <a:ext cx="1194481" cy="994487"/>
            <a:chOff x="4825730" y="1971210"/>
            <a:chExt cx="1194481" cy="994487"/>
          </a:xfrm>
        </p:grpSpPr>
        <p:sp>
          <p:nvSpPr>
            <p:cNvPr id="25" name="Freeform 8"/>
            <p:cNvSpPr>
              <a:spLocks/>
            </p:cNvSpPr>
            <p:nvPr/>
          </p:nvSpPr>
          <p:spPr bwMode="auto">
            <a:xfrm>
              <a:off x="4825730" y="1971210"/>
              <a:ext cx="1194481" cy="994487"/>
            </a:xfrm>
            <a:custGeom>
              <a:avLst/>
              <a:gdLst>
                <a:gd name="T0" fmla="*/ 2554 w 3148"/>
                <a:gd name="T1" fmla="*/ 63 h 2616"/>
                <a:gd name="T2" fmla="*/ 1061 w 3148"/>
                <a:gd name="T3" fmla="*/ 402 h 2616"/>
                <a:gd name="T4" fmla="*/ 13 w 3148"/>
                <a:gd name="T5" fmla="*/ 1530 h 2616"/>
                <a:gd name="T6" fmla="*/ 58 w 3148"/>
                <a:gd name="T7" fmla="*/ 1723 h 2616"/>
                <a:gd name="T8" fmla="*/ 2151 w 3148"/>
                <a:gd name="T9" fmla="*/ 2299 h 2616"/>
                <a:gd name="T10" fmla="*/ 2696 w 3148"/>
                <a:gd name="T11" fmla="*/ 187 h 2616"/>
                <a:gd name="T12" fmla="*/ 2554 w 3148"/>
                <a:gd name="T13" fmla="*/ 63 h 26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48" h="2616">
                  <a:moveTo>
                    <a:pt x="2554" y="63"/>
                  </a:moveTo>
                  <a:cubicBezTo>
                    <a:pt x="2123" y="0"/>
                    <a:pt x="1677" y="47"/>
                    <a:pt x="1061" y="402"/>
                  </a:cubicBezTo>
                  <a:cubicBezTo>
                    <a:pt x="445" y="758"/>
                    <a:pt x="161" y="1119"/>
                    <a:pt x="13" y="1530"/>
                  </a:cubicBezTo>
                  <a:cubicBezTo>
                    <a:pt x="0" y="1566"/>
                    <a:pt x="30" y="1673"/>
                    <a:pt x="58" y="1723"/>
                  </a:cubicBezTo>
                  <a:cubicBezTo>
                    <a:pt x="464" y="2426"/>
                    <a:pt x="1602" y="2616"/>
                    <a:pt x="2151" y="2299"/>
                  </a:cubicBezTo>
                  <a:cubicBezTo>
                    <a:pt x="2700" y="1982"/>
                    <a:pt x="3148" y="862"/>
                    <a:pt x="2696" y="187"/>
                  </a:cubicBezTo>
                  <a:cubicBezTo>
                    <a:pt x="2661" y="134"/>
                    <a:pt x="2584" y="67"/>
                    <a:pt x="2554" y="63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TextBox 20"/>
            <p:cNvSpPr txBox="1"/>
            <p:nvPr/>
          </p:nvSpPr>
          <p:spPr>
            <a:xfrm>
              <a:off x="5350033" y="2191454"/>
              <a:ext cx="145874" cy="5539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altLang="zh-CN" sz="3600" spc="400" dirty="0" smtClean="0">
                  <a:solidFill>
                    <a:schemeClr val="bg1">
                      <a:lumMod val="95000"/>
                    </a:schemeClr>
                  </a:solidFill>
                  <a:latin typeface="Agency FB" panose="020B0503020202020204" pitchFamily="34" charset="0"/>
                  <a:ea typeface="微软雅黑" pitchFamily="34" charset="-122"/>
                </a:rPr>
                <a:t>1</a:t>
              </a:r>
              <a:endParaRPr lang="zh-CN" altLang="en-US" sz="3600" spc="400" dirty="0">
                <a:solidFill>
                  <a:schemeClr val="bg1">
                    <a:lumMod val="95000"/>
                  </a:schemeClr>
                </a:solidFill>
                <a:latin typeface="Agency FB" panose="020B0503020202020204" pitchFamily="34" charset="0"/>
                <a:ea typeface="微软雅黑" pitchFamily="34" charset="-122"/>
              </a:endParaRPr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6188801" y="1963281"/>
            <a:ext cx="1176676" cy="1001336"/>
            <a:chOff x="6188801" y="1963281"/>
            <a:chExt cx="1176676" cy="1001336"/>
          </a:xfrm>
        </p:grpSpPr>
        <p:sp>
          <p:nvSpPr>
            <p:cNvPr id="27" name="Freeform 10"/>
            <p:cNvSpPr>
              <a:spLocks/>
            </p:cNvSpPr>
            <p:nvPr/>
          </p:nvSpPr>
          <p:spPr bwMode="auto">
            <a:xfrm>
              <a:off x="6188801" y="1963281"/>
              <a:ext cx="1176676" cy="1001336"/>
            </a:xfrm>
            <a:custGeom>
              <a:avLst/>
              <a:gdLst>
                <a:gd name="T0" fmla="*/ 3091 w 3103"/>
                <a:gd name="T1" fmla="*/ 1544 h 2630"/>
                <a:gd name="T2" fmla="*/ 2051 w 3103"/>
                <a:gd name="T3" fmla="*/ 421 h 2630"/>
                <a:gd name="T4" fmla="*/ 550 w 3103"/>
                <a:gd name="T5" fmla="*/ 77 h 2630"/>
                <a:gd name="T6" fmla="*/ 406 w 3103"/>
                <a:gd name="T7" fmla="*/ 212 h 2630"/>
                <a:gd name="T8" fmla="*/ 953 w 3103"/>
                <a:gd name="T9" fmla="*/ 2312 h 2630"/>
                <a:gd name="T10" fmla="*/ 3055 w 3103"/>
                <a:gd name="T11" fmla="*/ 1729 h 2630"/>
                <a:gd name="T12" fmla="*/ 3091 w 3103"/>
                <a:gd name="T13" fmla="*/ 1544 h 2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03" h="2630">
                  <a:moveTo>
                    <a:pt x="3091" y="1544"/>
                  </a:moveTo>
                  <a:cubicBezTo>
                    <a:pt x="2930" y="1139"/>
                    <a:pt x="2667" y="777"/>
                    <a:pt x="2051" y="421"/>
                  </a:cubicBezTo>
                  <a:cubicBezTo>
                    <a:pt x="1434" y="65"/>
                    <a:pt x="980" y="0"/>
                    <a:pt x="550" y="77"/>
                  </a:cubicBezTo>
                  <a:cubicBezTo>
                    <a:pt x="512" y="83"/>
                    <a:pt x="434" y="163"/>
                    <a:pt x="406" y="212"/>
                  </a:cubicBezTo>
                  <a:cubicBezTo>
                    <a:pt x="0" y="915"/>
                    <a:pt x="404" y="1995"/>
                    <a:pt x="953" y="2312"/>
                  </a:cubicBezTo>
                  <a:cubicBezTo>
                    <a:pt x="1502" y="2630"/>
                    <a:pt x="2696" y="2457"/>
                    <a:pt x="3055" y="1729"/>
                  </a:cubicBezTo>
                  <a:cubicBezTo>
                    <a:pt x="3083" y="1672"/>
                    <a:pt x="3103" y="1572"/>
                    <a:pt x="3091" y="1544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TextBox 20"/>
            <p:cNvSpPr txBox="1"/>
            <p:nvPr/>
          </p:nvSpPr>
          <p:spPr>
            <a:xfrm>
              <a:off x="6661723" y="2186950"/>
              <a:ext cx="230832" cy="5539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altLang="zh-CN" sz="3600" spc="400" dirty="0" smtClean="0">
                  <a:solidFill>
                    <a:schemeClr val="bg1">
                      <a:lumMod val="95000"/>
                    </a:schemeClr>
                  </a:solidFill>
                  <a:latin typeface="Agency FB" panose="020B0503020202020204" pitchFamily="34" charset="0"/>
                  <a:ea typeface="微软雅黑" pitchFamily="34" charset="-122"/>
                </a:rPr>
                <a:t>2</a:t>
              </a:r>
              <a:endParaRPr lang="zh-CN" altLang="en-US" sz="3600" spc="400" dirty="0">
                <a:solidFill>
                  <a:schemeClr val="bg1">
                    <a:lumMod val="95000"/>
                  </a:schemeClr>
                </a:solidFill>
                <a:latin typeface="Agency FB" panose="020B0503020202020204" pitchFamily="34" charset="0"/>
                <a:ea typeface="微软雅黑" pitchFamily="34" charset="-122"/>
              </a:endParaRPr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6995253" y="3027708"/>
            <a:ext cx="828742" cy="1180783"/>
            <a:chOff x="6995253" y="3027708"/>
            <a:chExt cx="828742" cy="1180783"/>
          </a:xfrm>
        </p:grpSpPr>
        <p:sp>
          <p:nvSpPr>
            <p:cNvPr id="21" name="Freeform 5"/>
            <p:cNvSpPr>
              <a:spLocks/>
            </p:cNvSpPr>
            <p:nvPr/>
          </p:nvSpPr>
          <p:spPr bwMode="auto">
            <a:xfrm>
              <a:off x="6995253" y="3027708"/>
              <a:ext cx="828742" cy="1180783"/>
            </a:xfrm>
            <a:custGeom>
              <a:avLst/>
              <a:gdLst>
                <a:gd name="T0" fmla="*/ 1734 w 2186"/>
                <a:gd name="T1" fmla="*/ 114 h 3106"/>
                <a:gd name="T2" fmla="*/ 2186 w 2186"/>
                <a:gd name="T3" fmla="*/ 1577 h 3106"/>
                <a:gd name="T4" fmla="*/ 1734 w 2186"/>
                <a:gd name="T5" fmla="*/ 3048 h 3106"/>
                <a:gd name="T6" fmla="*/ 1545 w 2186"/>
                <a:gd name="T7" fmla="*/ 3106 h 3106"/>
                <a:gd name="T8" fmla="*/ 0 w 2186"/>
                <a:gd name="T9" fmla="*/ 1581 h 3106"/>
                <a:gd name="T10" fmla="*/ 1556 w 2186"/>
                <a:gd name="T11" fmla="*/ 53 h 3106"/>
                <a:gd name="T12" fmla="*/ 1734 w 2186"/>
                <a:gd name="T13" fmla="*/ 114 h 3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86" h="3106">
                  <a:moveTo>
                    <a:pt x="1734" y="114"/>
                  </a:moveTo>
                  <a:cubicBezTo>
                    <a:pt x="2004" y="456"/>
                    <a:pt x="2186" y="865"/>
                    <a:pt x="2186" y="1577"/>
                  </a:cubicBezTo>
                  <a:cubicBezTo>
                    <a:pt x="2186" y="2288"/>
                    <a:pt x="2016" y="2715"/>
                    <a:pt x="1734" y="3048"/>
                  </a:cubicBezTo>
                  <a:cubicBezTo>
                    <a:pt x="1709" y="3078"/>
                    <a:pt x="1602" y="3106"/>
                    <a:pt x="1545" y="3106"/>
                  </a:cubicBezTo>
                  <a:cubicBezTo>
                    <a:pt x="733" y="3106"/>
                    <a:pt x="0" y="2215"/>
                    <a:pt x="0" y="1581"/>
                  </a:cubicBezTo>
                  <a:cubicBezTo>
                    <a:pt x="0" y="947"/>
                    <a:pt x="746" y="0"/>
                    <a:pt x="1556" y="53"/>
                  </a:cubicBezTo>
                  <a:cubicBezTo>
                    <a:pt x="1619" y="57"/>
                    <a:pt x="1715" y="90"/>
                    <a:pt x="1734" y="114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TextBox 20"/>
            <p:cNvSpPr txBox="1"/>
            <p:nvPr/>
          </p:nvSpPr>
          <p:spPr>
            <a:xfrm>
              <a:off x="7398600" y="3341100"/>
              <a:ext cx="246862" cy="5539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altLang="zh-CN" sz="3600" spc="400" dirty="0" smtClean="0">
                  <a:solidFill>
                    <a:schemeClr val="bg1">
                      <a:lumMod val="95000"/>
                    </a:schemeClr>
                  </a:solidFill>
                  <a:latin typeface="Agency FB" panose="020B0503020202020204" pitchFamily="34" charset="0"/>
                  <a:ea typeface="微软雅黑" pitchFamily="34" charset="-122"/>
                </a:rPr>
                <a:t>3</a:t>
              </a:r>
              <a:endParaRPr lang="zh-CN" altLang="en-US" sz="3600" spc="400" dirty="0">
                <a:solidFill>
                  <a:schemeClr val="bg1">
                    <a:lumMod val="95000"/>
                  </a:schemeClr>
                </a:solidFill>
                <a:latin typeface="Agency FB" panose="020B0503020202020204" pitchFamily="34" charset="0"/>
                <a:ea typeface="微软雅黑" pitchFamily="34" charset="-122"/>
              </a:endParaRPr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6188801" y="4298178"/>
            <a:ext cx="1176676" cy="998599"/>
            <a:chOff x="6188801" y="4298178"/>
            <a:chExt cx="1176676" cy="998599"/>
          </a:xfrm>
        </p:grpSpPr>
        <p:sp>
          <p:nvSpPr>
            <p:cNvPr id="24" name="Freeform 7"/>
            <p:cNvSpPr>
              <a:spLocks/>
            </p:cNvSpPr>
            <p:nvPr/>
          </p:nvSpPr>
          <p:spPr bwMode="auto">
            <a:xfrm>
              <a:off x="6188801" y="4298178"/>
              <a:ext cx="1176676" cy="998599"/>
            </a:xfrm>
            <a:custGeom>
              <a:avLst/>
              <a:gdLst>
                <a:gd name="T0" fmla="*/ 3091 w 3103"/>
                <a:gd name="T1" fmla="*/ 1086 h 2629"/>
                <a:gd name="T2" fmla="*/ 2051 w 3103"/>
                <a:gd name="T3" fmla="*/ 2208 h 2629"/>
                <a:gd name="T4" fmla="*/ 550 w 3103"/>
                <a:gd name="T5" fmla="*/ 2553 h 2629"/>
                <a:gd name="T6" fmla="*/ 406 w 3103"/>
                <a:gd name="T7" fmla="*/ 2417 h 2629"/>
                <a:gd name="T8" fmla="*/ 953 w 3103"/>
                <a:gd name="T9" fmla="*/ 317 h 2629"/>
                <a:gd name="T10" fmla="*/ 3055 w 3103"/>
                <a:gd name="T11" fmla="*/ 900 h 2629"/>
                <a:gd name="T12" fmla="*/ 3091 w 3103"/>
                <a:gd name="T13" fmla="*/ 1086 h 26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03" h="2629">
                  <a:moveTo>
                    <a:pt x="3091" y="1086"/>
                  </a:moveTo>
                  <a:cubicBezTo>
                    <a:pt x="2930" y="1490"/>
                    <a:pt x="2667" y="1853"/>
                    <a:pt x="2051" y="2208"/>
                  </a:cubicBezTo>
                  <a:cubicBezTo>
                    <a:pt x="1434" y="2564"/>
                    <a:pt x="980" y="2629"/>
                    <a:pt x="550" y="2553"/>
                  </a:cubicBezTo>
                  <a:cubicBezTo>
                    <a:pt x="512" y="2546"/>
                    <a:pt x="434" y="2467"/>
                    <a:pt x="406" y="2417"/>
                  </a:cubicBezTo>
                  <a:cubicBezTo>
                    <a:pt x="0" y="1714"/>
                    <a:pt x="404" y="634"/>
                    <a:pt x="953" y="317"/>
                  </a:cubicBezTo>
                  <a:cubicBezTo>
                    <a:pt x="1502" y="0"/>
                    <a:pt x="2696" y="172"/>
                    <a:pt x="3055" y="900"/>
                  </a:cubicBezTo>
                  <a:cubicBezTo>
                    <a:pt x="3083" y="957"/>
                    <a:pt x="3103" y="1057"/>
                    <a:pt x="3091" y="108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TextBox 20"/>
            <p:cNvSpPr txBox="1"/>
            <p:nvPr/>
          </p:nvSpPr>
          <p:spPr>
            <a:xfrm>
              <a:off x="6674897" y="4515973"/>
              <a:ext cx="227626" cy="5539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altLang="zh-CN" sz="3600" spc="400" dirty="0" smtClean="0">
                  <a:solidFill>
                    <a:schemeClr val="bg1">
                      <a:lumMod val="95000"/>
                    </a:schemeClr>
                  </a:solidFill>
                  <a:latin typeface="Agency FB" panose="020B0503020202020204" pitchFamily="34" charset="0"/>
                  <a:ea typeface="微软雅黑" pitchFamily="34" charset="-122"/>
                </a:rPr>
                <a:t>4</a:t>
              </a:r>
              <a:endParaRPr lang="zh-CN" altLang="en-US" sz="3600" spc="400" dirty="0">
                <a:solidFill>
                  <a:schemeClr val="bg1">
                    <a:lumMod val="95000"/>
                  </a:schemeClr>
                </a:solidFill>
                <a:latin typeface="Agency FB" panose="020B0503020202020204" pitchFamily="34" charset="0"/>
                <a:ea typeface="微软雅黑" pitchFamily="34" charset="-122"/>
              </a:endParaRPr>
            </a:p>
          </p:txBody>
        </p:sp>
      </p:grpSp>
      <p:grpSp>
        <p:nvGrpSpPr>
          <p:cNvPr id="89" name="组合 88"/>
          <p:cNvGrpSpPr/>
          <p:nvPr/>
        </p:nvGrpSpPr>
        <p:grpSpPr>
          <a:xfrm>
            <a:off x="4825730" y="4295729"/>
            <a:ext cx="1194481" cy="994487"/>
            <a:chOff x="4825730" y="4295729"/>
            <a:chExt cx="1194481" cy="994487"/>
          </a:xfrm>
        </p:grpSpPr>
        <p:sp>
          <p:nvSpPr>
            <p:cNvPr id="26" name="Freeform 9"/>
            <p:cNvSpPr>
              <a:spLocks/>
            </p:cNvSpPr>
            <p:nvPr/>
          </p:nvSpPr>
          <p:spPr bwMode="auto">
            <a:xfrm>
              <a:off x="4825730" y="4295729"/>
              <a:ext cx="1194481" cy="994487"/>
            </a:xfrm>
            <a:custGeom>
              <a:avLst/>
              <a:gdLst>
                <a:gd name="T0" fmla="*/ 2554 w 3148"/>
                <a:gd name="T1" fmla="*/ 2553 h 2615"/>
                <a:gd name="T2" fmla="*/ 1061 w 3148"/>
                <a:gd name="T3" fmla="*/ 2213 h 2615"/>
                <a:gd name="T4" fmla="*/ 13 w 3148"/>
                <a:gd name="T5" fmla="*/ 1086 h 2615"/>
                <a:gd name="T6" fmla="*/ 58 w 3148"/>
                <a:gd name="T7" fmla="*/ 893 h 2615"/>
                <a:gd name="T8" fmla="*/ 2151 w 3148"/>
                <a:gd name="T9" fmla="*/ 317 h 2615"/>
                <a:gd name="T10" fmla="*/ 2696 w 3148"/>
                <a:gd name="T11" fmla="*/ 2429 h 2615"/>
                <a:gd name="T12" fmla="*/ 2554 w 3148"/>
                <a:gd name="T13" fmla="*/ 2553 h 2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48" h="2615">
                  <a:moveTo>
                    <a:pt x="2554" y="2553"/>
                  </a:moveTo>
                  <a:cubicBezTo>
                    <a:pt x="2123" y="2615"/>
                    <a:pt x="1678" y="2569"/>
                    <a:pt x="1061" y="2213"/>
                  </a:cubicBezTo>
                  <a:cubicBezTo>
                    <a:pt x="445" y="1857"/>
                    <a:pt x="161" y="1496"/>
                    <a:pt x="13" y="1086"/>
                  </a:cubicBezTo>
                  <a:cubicBezTo>
                    <a:pt x="0" y="1049"/>
                    <a:pt x="30" y="942"/>
                    <a:pt x="58" y="893"/>
                  </a:cubicBezTo>
                  <a:cubicBezTo>
                    <a:pt x="464" y="190"/>
                    <a:pt x="1602" y="0"/>
                    <a:pt x="2151" y="317"/>
                  </a:cubicBezTo>
                  <a:cubicBezTo>
                    <a:pt x="2700" y="634"/>
                    <a:pt x="3148" y="1754"/>
                    <a:pt x="2696" y="2429"/>
                  </a:cubicBezTo>
                  <a:cubicBezTo>
                    <a:pt x="2661" y="2481"/>
                    <a:pt x="2584" y="2548"/>
                    <a:pt x="2554" y="2553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TextBox 20"/>
            <p:cNvSpPr txBox="1"/>
            <p:nvPr/>
          </p:nvSpPr>
          <p:spPr>
            <a:xfrm>
              <a:off x="5310697" y="4515973"/>
              <a:ext cx="240451" cy="5539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altLang="zh-CN" sz="3600" spc="400" dirty="0" smtClean="0">
                  <a:solidFill>
                    <a:schemeClr val="bg1">
                      <a:lumMod val="95000"/>
                    </a:schemeClr>
                  </a:solidFill>
                  <a:latin typeface="Agency FB" panose="020B0503020202020204" pitchFamily="34" charset="0"/>
                  <a:ea typeface="微软雅黑" pitchFamily="34" charset="-122"/>
                </a:rPr>
                <a:t>5</a:t>
              </a:r>
              <a:endParaRPr lang="zh-CN" altLang="en-US" sz="3600" spc="400" dirty="0">
                <a:solidFill>
                  <a:schemeClr val="bg1">
                    <a:lumMod val="95000"/>
                  </a:schemeClr>
                </a:solidFill>
                <a:latin typeface="Agency FB" panose="020B0503020202020204" pitchFamily="34" charset="0"/>
                <a:ea typeface="微软雅黑" pitchFamily="34" charset="-122"/>
              </a:endParaRPr>
            </a:p>
          </p:txBody>
        </p:sp>
      </p:grpSp>
      <p:grpSp>
        <p:nvGrpSpPr>
          <p:cNvPr id="90" name="组合 89"/>
          <p:cNvGrpSpPr/>
          <p:nvPr/>
        </p:nvGrpSpPr>
        <p:grpSpPr>
          <a:xfrm>
            <a:off x="4368005" y="3027708"/>
            <a:ext cx="828742" cy="1180783"/>
            <a:chOff x="4368005" y="3027708"/>
            <a:chExt cx="828742" cy="1180783"/>
          </a:xfrm>
        </p:grpSpPr>
        <p:sp>
          <p:nvSpPr>
            <p:cNvPr id="23" name="Freeform 6"/>
            <p:cNvSpPr>
              <a:spLocks/>
            </p:cNvSpPr>
            <p:nvPr/>
          </p:nvSpPr>
          <p:spPr bwMode="auto">
            <a:xfrm>
              <a:off x="4368005" y="3027708"/>
              <a:ext cx="828742" cy="1180783"/>
            </a:xfrm>
            <a:custGeom>
              <a:avLst/>
              <a:gdLst>
                <a:gd name="T0" fmla="*/ 452 w 2187"/>
                <a:gd name="T1" fmla="*/ 114 h 3106"/>
                <a:gd name="T2" fmla="*/ 0 w 2187"/>
                <a:gd name="T3" fmla="*/ 1577 h 3106"/>
                <a:gd name="T4" fmla="*/ 452 w 2187"/>
                <a:gd name="T5" fmla="*/ 3048 h 3106"/>
                <a:gd name="T6" fmla="*/ 642 w 2187"/>
                <a:gd name="T7" fmla="*/ 3106 h 3106"/>
                <a:gd name="T8" fmla="*/ 2187 w 2187"/>
                <a:gd name="T9" fmla="*/ 1581 h 3106"/>
                <a:gd name="T10" fmla="*/ 631 w 2187"/>
                <a:gd name="T11" fmla="*/ 53 h 3106"/>
                <a:gd name="T12" fmla="*/ 452 w 2187"/>
                <a:gd name="T13" fmla="*/ 114 h 3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87" h="3106">
                  <a:moveTo>
                    <a:pt x="452" y="114"/>
                  </a:moveTo>
                  <a:cubicBezTo>
                    <a:pt x="183" y="456"/>
                    <a:pt x="0" y="865"/>
                    <a:pt x="0" y="1577"/>
                  </a:cubicBezTo>
                  <a:cubicBezTo>
                    <a:pt x="0" y="2288"/>
                    <a:pt x="171" y="2715"/>
                    <a:pt x="452" y="3048"/>
                  </a:cubicBezTo>
                  <a:cubicBezTo>
                    <a:pt x="477" y="3078"/>
                    <a:pt x="584" y="3106"/>
                    <a:pt x="642" y="3106"/>
                  </a:cubicBezTo>
                  <a:cubicBezTo>
                    <a:pt x="1454" y="3106"/>
                    <a:pt x="2187" y="2215"/>
                    <a:pt x="2187" y="1581"/>
                  </a:cubicBezTo>
                  <a:cubicBezTo>
                    <a:pt x="2187" y="947"/>
                    <a:pt x="1441" y="0"/>
                    <a:pt x="631" y="53"/>
                  </a:cubicBezTo>
                  <a:cubicBezTo>
                    <a:pt x="568" y="57"/>
                    <a:pt x="471" y="90"/>
                    <a:pt x="452" y="114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TextBox 20"/>
            <p:cNvSpPr txBox="1"/>
            <p:nvPr/>
          </p:nvSpPr>
          <p:spPr>
            <a:xfrm>
              <a:off x="4658944" y="3341100"/>
              <a:ext cx="246863" cy="5539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altLang="zh-CN" sz="3600" spc="400" dirty="0" smtClean="0">
                  <a:solidFill>
                    <a:schemeClr val="bg1">
                      <a:lumMod val="95000"/>
                    </a:schemeClr>
                  </a:solidFill>
                  <a:latin typeface="Agency FB" panose="020B0503020202020204" pitchFamily="34" charset="0"/>
                  <a:ea typeface="微软雅黑" pitchFamily="34" charset="-122"/>
                </a:rPr>
                <a:t>6</a:t>
              </a:r>
              <a:endParaRPr lang="zh-CN" altLang="en-US" sz="3600" spc="400" dirty="0">
                <a:solidFill>
                  <a:schemeClr val="bg1">
                    <a:lumMod val="95000"/>
                  </a:schemeClr>
                </a:solidFill>
                <a:latin typeface="Agency FB" panose="020B0503020202020204" pitchFamily="34" charset="0"/>
                <a:ea typeface="微软雅黑" pitchFamily="34" charset="-122"/>
              </a:endParaRPr>
            </a:p>
          </p:txBody>
        </p:sp>
      </p:grpSp>
      <p:sp>
        <p:nvSpPr>
          <p:cNvPr id="77" name="TextBox 19"/>
          <p:cNvSpPr txBox="1"/>
          <p:nvPr/>
        </p:nvSpPr>
        <p:spPr>
          <a:xfrm>
            <a:off x="3049347" y="1593949"/>
            <a:ext cx="177322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zh-CN" altLang="en-US" sz="24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活动开展</a:t>
            </a:r>
            <a:endParaRPr lang="zh-CN" altLang="en-US" sz="24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9" name="TextBox 19"/>
          <p:cNvSpPr txBox="1"/>
          <p:nvPr/>
        </p:nvSpPr>
        <p:spPr>
          <a:xfrm>
            <a:off x="7476400" y="1666917"/>
            <a:ext cx="177322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4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用户信息</a:t>
            </a:r>
            <a:endParaRPr lang="zh-CN" altLang="en-US" sz="24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1" name="TextBox 19"/>
          <p:cNvSpPr txBox="1"/>
          <p:nvPr/>
        </p:nvSpPr>
        <p:spPr>
          <a:xfrm>
            <a:off x="8227342" y="3101124"/>
            <a:ext cx="177322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4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消息互动</a:t>
            </a:r>
            <a:endParaRPr lang="zh-CN" altLang="en-US" sz="24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3" name="TextBox 19"/>
          <p:cNvSpPr txBox="1"/>
          <p:nvPr/>
        </p:nvSpPr>
        <p:spPr>
          <a:xfrm>
            <a:off x="7600173" y="5069971"/>
            <a:ext cx="177322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4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后期维护</a:t>
            </a:r>
            <a:endParaRPr lang="zh-CN" altLang="en-US" sz="24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5" name="TextBox 19"/>
          <p:cNvSpPr txBox="1"/>
          <p:nvPr/>
        </p:nvSpPr>
        <p:spPr>
          <a:xfrm>
            <a:off x="3030612" y="5069971"/>
            <a:ext cx="177322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zh-CN" altLang="en-US" sz="24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安全保障</a:t>
            </a:r>
            <a:endParaRPr lang="zh-CN" altLang="en-US" sz="24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7" name="TextBox 19"/>
          <p:cNvSpPr txBox="1"/>
          <p:nvPr/>
        </p:nvSpPr>
        <p:spPr>
          <a:xfrm>
            <a:off x="2155139" y="3102996"/>
            <a:ext cx="177322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4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队伍信息</a:t>
            </a:r>
            <a:endParaRPr lang="zh-CN" altLang="en-US" sz="24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1" name="Freeform 15"/>
          <p:cNvSpPr>
            <a:spLocks noEditPoints="1"/>
          </p:cNvSpPr>
          <p:nvPr/>
        </p:nvSpPr>
        <p:spPr bwMode="auto">
          <a:xfrm>
            <a:off x="357188" y="538084"/>
            <a:ext cx="300384" cy="240516"/>
          </a:xfrm>
          <a:custGeom>
            <a:avLst/>
            <a:gdLst>
              <a:gd name="T0" fmla="*/ 93 w 341"/>
              <a:gd name="T1" fmla="*/ 57 h 272"/>
              <a:gd name="T2" fmla="*/ 318 w 341"/>
              <a:gd name="T3" fmla="*/ 57 h 272"/>
              <a:gd name="T4" fmla="*/ 327 w 341"/>
              <a:gd name="T5" fmla="*/ 59 h 272"/>
              <a:gd name="T6" fmla="*/ 205 w 341"/>
              <a:gd name="T7" fmla="*/ 152 h 272"/>
              <a:gd name="T8" fmla="*/ 82 w 341"/>
              <a:gd name="T9" fmla="*/ 60 h 272"/>
              <a:gd name="T10" fmla="*/ 93 w 341"/>
              <a:gd name="T11" fmla="*/ 57 h 272"/>
              <a:gd name="T12" fmla="*/ 51 w 341"/>
              <a:gd name="T13" fmla="*/ 131 h 272"/>
              <a:gd name="T14" fmla="*/ 58 w 341"/>
              <a:gd name="T15" fmla="*/ 153 h 272"/>
              <a:gd name="T16" fmla="*/ 70 w 341"/>
              <a:gd name="T17" fmla="*/ 153 h 272"/>
              <a:gd name="T18" fmla="*/ 70 w 341"/>
              <a:gd name="T19" fmla="*/ 185 h 272"/>
              <a:gd name="T20" fmla="*/ 0 w 341"/>
              <a:gd name="T21" fmla="*/ 185 h 272"/>
              <a:gd name="T22" fmla="*/ 7 w 341"/>
              <a:gd name="T23" fmla="*/ 207 h 272"/>
              <a:gd name="T24" fmla="*/ 70 w 341"/>
              <a:gd name="T25" fmla="*/ 207 h 272"/>
              <a:gd name="T26" fmla="*/ 71 w 341"/>
              <a:gd name="T27" fmla="*/ 214 h 272"/>
              <a:gd name="T28" fmla="*/ 163 w 341"/>
              <a:gd name="T29" fmla="*/ 147 h 272"/>
              <a:gd name="T30" fmla="*/ 70 w 341"/>
              <a:gd name="T31" fmla="*/ 78 h 272"/>
              <a:gd name="T32" fmla="*/ 70 w 341"/>
              <a:gd name="T33" fmla="*/ 80 h 272"/>
              <a:gd name="T34" fmla="*/ 70 w 341"/>
              <a:gd name="T35" fmla="*/ 131 h 272"/>
              <a:gd name="T36" fmla="*/ 51 w 341"/>
              <a:gd name="T37" fmla="*/ 131 h 272"/>
              <a:gd name="T38" fmla="*/ 46 w 341"/>
              <a:gd name="T39" fmla="*/ 250 h 272"/>
              <a:gd name="T40" fmla="*/ 198 w 341"/>
              <a:gd name="T41" fmla="*/ 250 h 272"/>
              <a:gd name="T42" fmla="*/ 203 w 341"/>
              <a:gd name="T43" fmla="*/ 272 h 272"/>
              <a:gd name="T44" fmla="*/ 51 w 341"/>
              <a:gd name="T45" fmla="*/ 272 h 272"/>
              <a:gd name="T46" fmla="*/ 46 w 341"/>
              <a:gd name="T47" fmla="*/ 250 h 272"/>
              <a:gd name="T48" fmla="*/ 111 w 341"/>
              <a:gd name="T49" fmla="*/ 0 h 272"/>
              <a:gd name="T50" fmla="*/ 264 w 341"/>
              <a:gd name="T51" fmla="*/ 0 h 272"/>
              <a:gd name="T52" fmla="*/ 269 w 341"/>
              <a:gd name="T53" fmla="*/ 21 h 272"/>
              <a:gd name="T54" fmla="*/ 198 w 341"/>
              <a:gd name="T55" fmla="*/ 21 h 272"/>
              <a:gd name="T56" fmla="*/ 203 w 341"/>
              <a:gd name="T57" fmla="*/ 41 h 272"/>
              <a:gd name="T58" fmla="*/ 29 w 341"/>
              <a:gd name="T59" fmla="*/ 41 h 272"/>
              <a:gd name="T60" fmla="*/ 23 w 341"/>
              <a:gd name="T61" fmla="*/ 17 h 272"/>
              <a:gd name="T62" fmla="*/ 115 w 341"/>
              <a:gd name="T63" fmla="*/ 17 h 272"/>
              <a:gd name="T64" fmla="*/ 111 w 341"/>
              <a:gd name="T65" fmla="*/ 0 h 272"/>
              <a:gd name="T66" fmla="*/ 341 w 341"/>
              <a:gd name="T67" fmla="*/ 75 h 272"/>
              <a:gd name="T68" fmla="*/ 249 w 341"/>
              <a:gd name="T69" fmla="*/ 146 h 272"/>
              <a:gd name="T70" fmla="*/ 340 w 341"/>
              <a:gd name="T71" fmla="*/ 213 h 272"/>
              <a:gd name="T72" fmla="*/ 341 w 341"/>
              <a:gd name="T73" fmla="*/ 206 h 272"/>
              <a:gd name="T74" fmla="*/ 341 w 341"/>
              <a:gd name="T75" fmla="*/ 80 h 272"/>
              <a:gd name="T76" fmla="*/ 341 w 341"/>
              <a:gd name="T77" fmla="*/ 75 h 272"/>
              <a:gd name="T78" fmla="*/ 325 w 341"/>
              <a:gd name="T79" fmla="*/ 228 h 272"/>
              <a:gd name="T80" fmla="*/ 318 w 341"/>
              <a:gd name="T81" fmla="*/ 229 h 272"/>
              <a:gd name="T82" fmla="*/ 93 w 341"/>
              <a:gd name="T83" fmla="*/ 229 h 272"/>
              <a:gd name="T84" fmla="*/ 88 w 341"/>
              <a:gd name="T85" fmla="*/ 229 h 272"/>
              <a:gd name="T86" fmla="*/ 181 w 341"/>
              <a:gd name="T87" fmla="*/ 161 h 272"/>
              <a:gd name="T88" fmla="*/ 199 w 341"/>
              <a:gd name="T89" fmla="*/ 174 h 272"/>
              <a:gd name="T90" fmla="*/ 206 w 341"/>
              <a:gd name="T91" fmla="*/ 179 h 272"/>
              <a:gd name="T92" fmla="*/ 212 w 341"/>
              <a:gd name="T93" fmla="*/ 174 h 272"/>
              <a:gd name="T94" fmla="*/ 231 w 341"/>
              <a:gd name="T95" fmla="*/ 160 h 272"/>
              <a:gd name="T96" fmla="*/ 325 w 341"/>
              <a:gd name="T97" fmla="*/ 228 h 2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341" h="272">
                <a:moveTo>
                  <a:pt x="93" y="57"/>
                </a:moveTo>
                <a:cubicBezTo>
                  <a:pt x="318" y="57"/>
                  <a:pt x="318" y="57"/>
                  <a:pt x="318" y="57"/>
                </a:cubicBezTo>
                <a:cubicBezTo>
                  <a:pt x="321" y="57"/>
                  <a:pt x="324" y="58"/>
                  <a:pt x="327" y="59"/>
                </a:cubicBezTo>
                <a:cubicBezTo>
                  <a:pt x="205" y="152"/>
                  <a:pt x="205" y="152"/>
                  <a:pt x="205" y="152"/>
                </a:cubicBezTo>
                <a:cubicBezTo>
                  <a:pt x="82" y="60"/>
                  <a:pt x="82" y="60"/>
                  <a:pt x="82" y="60"/>
                </a:cubicBezTo>
                <a:cubicBezTo>
                  <a:pt x="85" y="58"/>
                  <a:pt x="89" y="57"/>
                  <a:pt x="93" y="57"/>
                </a:cubicBezTo>
                <a:close/>
                <a:moveTo>
                  <a:pt x="51" y="131"/>
                </a:moveTo>
                <a:cubicBezTo>
                  <a:pt x="58" y="153"/>
                  <a:pt x="58" y="153"/>
                  <a:pt x="58" y="153"/>
                </a:cubicBezTo>
                <a:cubicBezTo>
                  <a:pt x="70" y="153"/>
                  <a:pt x="70" y="153"/>
                  <a:pt x="70" y="153"/>
                </a:cubicBezTo>
                <a:cubicBezTo>
                  <a:pt x="70" y="185"/>
                  <a:pt x="70" y="185"/>
                  <a:pt x="70" y="185"/>
                </a:cubicBezTo>
                <a:cubicBezTo>
                  <a:pt x="0" y="185"/>
                  <a:pt x="0" y="185"/>
                  <a:pt x="0" y="185"/>
                </a:cubicBezTo>
                <a:cubicBezTo>
                  <a:pt x="7" y="207"/>
                  <a:pt x="7" y="207"/>
                  <a:pt x="7" y="207"/>
                </a:cubicBezTo>
                <a:cubicBezTo>
                  <a:pt x="70" y="207"/>
                  <a:pt x="70" y="207"/>
                  <a:pt x="70" y="207"/>
                </a:cubicBezTo>
                <a:cubicBezTo>
                  <a:pt x="70" y="209"/>
                  <a:pt x="70" y="212"/>
                  <a:pt x="71" y="214"/>
                </a:cubicBezTo>
                <a:cubicBezTo>
                  <a:pt x="163" y="147"/>
                  <a:pt x="163" y="147"/>
                  <a:pt x="163" y="147"/>
                </a:cubicBezTo>
                <a:cubicBezTo>
                  <a:pt x="70" y="78"/>
                  <a:pt x="70" y="78"/>
                  <a:pt x="70" y="78"/>
                </a:cubicBezTo>
                <a:cubicBezTo>
                  <a:pt x="70" y="78"/>
                  <a:pt x="70" y="79"/>
                  <a:pt x="70" y="80"/>
                </a:cubicBezTo>
                <a:cubicBezTo>
                  <a:pt x="70" y="131"/>
                  <a:pt x="70" y="131"/>
                  <a:pt x="70" y="131"/>
                </a:cubicBezTo>
                <a:cubicBezTo>
                  <a:pt x="51" y="131"/>
                  <a:pt x="51" y="131"/>
                  <a:pt x="51" y="131"/>
                </a:cubicBezTo>
                <a:close/>
                <a:moveTo>
                  <a:pt x="46" y="250"/>
                </a:moveTo>
                <a:cubicBezTo>
                  <a:pt x="198" y="250"/>
                  <a:pt x="198" y="250"/>
                  <a:pt x="198" y="250"/>
                </a:cubicBezTo>
                <a:cubicBezTo>
                  <a:pt x="203" y="272"/>
                  <a:pt x="203" y="272"/>
                  <a:pt x="203" y="272"/>
                </a:cubicBezTo>
                <a:cubicBezTo>
                  <a:pt x="51" y="272"/>
                  <a:pt x="51" y="272"/>
                  <a:pt x="51" y="272"/>
                </a:cubicBezTo>
                <a:cubicBezTo>
                  <a:pt x="46" y="250"/>
                  <a:pt x="46" y="250"/>
                  <a:pt x="46" y="250"/>
                </a:cubicBezTo>
                <a:close/>
                <a:moveTo>
                  <a:pt x="111" y="0"/>
                </a:moveTo>
                <a:cubicBezTo>
                  <a:pt x="264" y="0"/>
                  <a:pt x="264" y="0"/>
                  <a:pt x="264" y="0"/>
                </a:cubicBezTo>
                <a:cubicBezTo>
                  <a:pt x="269" y="21"/>
                  <a:pt x="269" y="21"/>
                  <a:pt x="269" y="21"/>
                </a:cubicBezTo>
                <a:cubicBezTo>
                  <a:pt x="198" y="21"/>
                  <a:pt x="198" y="21"/>
                  <a:pt x="198" y="21"/>
                </a:cubicBezTo>
                <a:cubicBezTo>
                  <a:pt x="203" y="41"/>
                  <a:pt x="203" y="41"/>
                  <a:pt x="203" y="41"/>
                </a:cubicBezTo>
                <a:cubicBezTo>
                  <a:pt x="29" y="41"/>
                  <a:pt x="29" y="41"/>
                  <a:pt x="29" y="41"/>
                </a:cubicBezTo>
                <a:cubicBezTo>
                  <a:pt x="23" y="17"/>
                  <a:pt x="23" y="17"/>
                  <a:pt x="23" y="17"/>
                </a:cubicBezTo>
                <a:cubicBezTo>
                  <a:pt x="115" y="17"/>
                  <a:pt x="115" y="17"/>
                  <a:pt x="115" y="17"/>
                </a:cubicBezTo>
                <a:cubicBezTo>
                  <a:pt x="111" y="0"/>
                  <a:pt x="111" y="0"/>
                  <a:pt x="111" y="0"/>
                </a:cubicBezTo>
                <a:close/>
                <a:moveTo>
                  <a:pt x="341" y="75"/>
                </a:moveTo>
                <a:cubicBezTo>
                  <a:pt x="249" y="146"/>
                  <a:pt x="249" y="146"/>
                  <a:pt x="249" y="146"/>
                </a:cubicBezTo>
                <a:cubicBezTo>
                  <a:pt x="340" y="213"/>
                  <a:pt x="340" y="213"/>
                  <a:pt x="340" y="213"/>
                </a:cubicBezTo>
                <a:cubicBezTo>
                  <a:pt x="341" y="211"/>
                  <a:pt x="341" y="209"/>
                  <a:pt x="341" y="206"/>
                </a:cubicBezTo>
                <a:cubicBezTo>
                  <a:pt x="341" y="80"/>
                  <a:pt x="341" y="80"/>
                  <a:pt x="341" y="80"/>
                </a:cubicBezTo>
                <a:cubicBezTo>
                  <a:pt x="341" y="78"/>
                  <a:pt x="341" y="77"/>
                  <a:pt x="341" y="75"/>
                </a:cubicBezTo>
                <a:close/>
                <a:moveTo>
                  <a:pt x="325" y="228"/>
                </a:moveTo>
                <a:cubicBezTo>
                  <a:pt x="323" y="229"/>
                  <a:pt x="321" y="229"/>
                  <a:pt x="318" y="229"/>
                </a:cubicBezTo>
                <a:cubicBezTo>
                  <a:pt x="93" y="229"/>
                  <a:pt x="93" y="229"/>
                  <a:pt x="93" y="229"/>
                </a:cubicBezTo>
                <a:cubicBezTo>
                  <a:pt x="91" y="229"/>
                  <a:pt x="90" y="229"/>
                  <a:pt x="88" y="229"/>
                </a:cubicBezTo>
                <a:cubicBezTo>
                  <a:pt x="181" y="161"/>
                  <a:pt x="181" y="161"/>
                  <a:pt x="181" y="161"/>
                </a:cubicBezTo>
                <a:cubicBezTo>
                  <a:pt x="199" y="174"/>
                  <a:pt x="199" y="174"/>
                  <a:pt x="199" y="174"/>
                </a:cubicBezTo>
                <a:cubicBezTo>
                  <a:pt x="206" y="179"/>
                  <a:pt x="206" y="179"/>
                  <a:pt x="206" y="179"/>
                </a:cubicBezTo>
                <a:cubicBezTo>
                  <a:pt x="212" y="174"/>
                  <a:pt x="212" y="174"/>
                  <a:pt x="212" y="174"/>
                </a:cubicBezTo>
                <a:cubicBezTo>
                  <a:pt x="231" y="160"/>
                  <a:pt x="231" y="160"/>
                  <a:pt x="231" y="160"/>
                </a:cubicBezTo>
                <a:lnTo>
                  <a:pt x="325" y="22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6992204"/>
      </p:ext>
    </p:extLst>
  </p:cSld>
  <p:clrMapOvr>
    <a:masterClrMapping/>
  </p:clrMapOvr>
  <p:transition spd="slow" advClick="0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53" presetClass="entr" presetSubtype="52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53" presetClass="entr" presetSubtype="528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53" presetClass="entr" presetSubtype="52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53" presetClass="entr" presetSubtype="528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53" presetClass="entr" presetSubtype="52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500"/>
                            </p:stCondLst>
                            <p:childTnLst>
                              <p:par>
                                <p:cTn id="4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000"/>
                            </p:stCondLst>
                            <p:childTnLst>
                              <p:par>
                                <p:cTn id="5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500"/>
                            </p:stCondLst>
                            <p:childTnLst>
                              <p:par>
                                <p:cTn id="5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3000"/>
                            </p:stCondLst>
                            <p:childTnLst>
                              <p:par>
                                <p:cTn id="6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3500"/>
                            </p:stCondLst>
                            <p:childTnLst>
                              <p:par>
                                <p:cTn id="6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4000"/>
                            </p:stCondLst>
                            <p:childTnLst>
                              <p:par>
                                <p:cTn id="7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2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4500"/>
                            </p:stCondLst>
                            <p:childTnLst>
                              <p:par>
                                <p:cTn id="7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6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77" grpId="0"/>
      <p:bldP spid="79" grpId="0"/>
      <p:bldP spid="81" grpId="0"/>
      <p:bldP spid="83" grpId="0"/>
      <p:bldP spid="85" grpId="0"/>
      <p:bldP spid="8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任意多边形 37"/>
          <p:cNvSpPr/>
          <p:nvPr/>
        </p:nvSpPr>
        <p:spPr>
          <a:xfrm rot="2700000">
            <a:off x="5439067" y="1648714"/>
            <a:ext cx="304899" cy="304899"/>
          </a:xfrm>
          <a:custGeom>
            <a:avLst/>
            <a:gdLst>
              <a:gd name="connsiteX0" fmla="*/ 0 w 304899"/>
              <a:gd name="connsiteY0" fmla="*/ 0 h 304899"/>
              <a:gd name="connsiteX1" fmla="*/ 3059 w 304899"/>
              <a:gd name="connsiteY1" fmla="*/ 10322 h 304899"/>
              <a:gd name="connsiteX2" fmla="*/ 119391 w 304899"/>
              <a:gd name="connsiteY2" fmla="*/ 185508 h 304899"/>
              <a:gd name="connsiteX3" fmla="*/ 294577 w 304899"/>
              <a:gd name="connsiteY3" fmla="*/ 301840 h 304899"/>
              <a:gd name="connsiteX4" fmla="*/ 304899 w 304899"/>
              <a:gd name="connsiteY4" fmla="*/ 304899 h 304899"/>
              <a:gd name="connsiteX5" fmla="*/ 0 w 304899"/>
              <a:gd name="connsiteY5" fmla="*/ 304899 h 304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4899" h="304899">
                <a:moveTo>
                  <a:pt x="0" y="0"/>
                </a:moveTo>
                <a:lnTo>
                  <a:pt x="3059" y="10322"/>
                </a:lnTo>
                <a:cubicBezTo>
                  <a:pt x="28910" y="74072"/>
                  <a:pt x="67688" y="133805"/>
                  <a:pt x="119391" y="185508"/>
                </a:cubicBezTo>
                <a:cubicBezTo>
                  <a:pt x="171094" y="237211"/>
                  <a:pt x="230827" y="275989"/>
                  <a:pt x="294577" y="301840"/>
                </a:cubicBezTo>
                <a:lnTo>
                  <a:pt x="304899" y="304899"/>
                </a:lnTo>
                <a:lnTo>
                  <a:pt x="0" y="30489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任意多边形 40"/>
          <p:cNvSpPr/>
          <p:nvPr/>
        </p:nvSpPr>
        <p:spPr>
          <a:xfrm rot="18900000" flipH="1">
            <a:off x="6404710" y="2656179"/>
            <a:ext cx="304899" cy="304899"/>
          </a:xfrm>
          <a:custGeom>
            <a:avLst/>
            <a:gdLst>
              <a:gd name="connsiteX0" fmla="*/ 0 w 304899"/>
              <a:gd name="connsiteY0" fmla="*/ 0 h 304899"/>
              <a:gd name="connsiteX1" fmla="*/ 3059 w 304899"/>
              <a:gd name="connsiteY1" fmla="*/ 10322 h 304899"/>
              <a:gd name="connsiteX2" fmla="*/ 119391 w 304899"/>
              <a:gd name="connsiteY2" fmla="*/ 185508 h 304899"/>
              <a:gd name="connsiteX3" fmla="*/ 294577 w 304899"/>
              <a:gd name="connsiteY3" fmla="*/ 301840 h 304899"/>
              <a:gd name="connsiteX4" fmla="*/ 304899 w 304899"/>
              <a:gd name="connsiteY4" fmla="*/ 304899 h 304899"/>
              <a:gd name="connsiteX5" fmla="*/ 0 w 304899"/>
              <a:gd name="connsiteY5" fmla="*/ 304899 h 304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4899" h="304899">
                <a:moveTo>
                  <a:pt x="0" y="0"/>
                </a:moveTo>
                <a:lnTo>
                  <a:pt x="3059" y="10322"/>
                </a:lnTo>
                <a:cubicBezTo>
                  <a:pt x="28910" y="74072"/>
                  <a:pt x="67688" y="133805"/>
                  <a:pt x="119391" y="185508"/>
                </a:cubicBezTo>
                <a:cubicBezTo>
                  <a:pt x="171094" y="237211"/>
                  <a:pt x="230827" y="275989"/>
                  <a:pt x="294577" y="301840"/>
                </a:cubicBezTo>
                <a:lnTo>
                  <a:pt x="304899" y="304899"/>
                </a:lnTo>
                <a:lnTo>
                  <a:pt x="0" y="304899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任意多边形 45"/>
          <p:cNvSpPr/>
          <p:nvPr/>
        </p:nvSpPr>
        <p:spPr>
          <a:xfrm rot="2700000">
            <a:off x="5439067" y="3663644"/>
            <a:ext cx="304899" cy="304899"/>
          </a:xfrm>
          <a:custGeom>
            <a:avLst/>
            <a:gdLst>
              <a:gd name="connsiteX0" fmla="*/ 0 w 304899"/>
              <a:gd name="connsiteY0" fmla="*/ 0 h 304899"/>
              <a:gd name="connsiteX1" fmla="*/ 3059 w 304899"/>
              <a:gd name="connsiteY1" fmla="*/ 10322 h 304899"/>
              <a:gd name="connsiteX2" fmla="*/ 119391 w 304899"/>
              <a:gd name="connsiteY2" fmla="*/ 185508 h 304899"/>
              <a:gd name="connsiteX3" fmla="*/ 294577 w 304899"/>
              <a:gd name="connsiteY3" fmla="*/ 301840 h 304899"/>
              <a:gd name="connsiteX4" fmla="*/ 304899 w 304899"/>
              <a:gd name="connsiteY4" fmla="*/ 304899 h 304899"/>
              <a:gd name="connsiteX5" fmla="*/ 0 w 304899"/>
              <a:gd name="connsiteY5" fmla="*/ 304899 h 304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4899" h="304899">
                <a:moveTo>
                  <a:pt x="0" y="0"/>
                </a:moveTo>
                <a:lnTo>
                  <a:pt x="3059" y="10322"/>
                </a:lnTo>
                <a:cubicBezTo>
                  <a:pt x="28910" y="74072"/>
                  <a:pt x="67688" y="133805"/>
                  <a:pt x="119391" y="185508"/>
                </a:cubicBezTo>
                <a:cubicBezTo>
                  <a:pt x="171094" y="237211"/>
                  <a:pt x="230827" y="275989"/>
                  <a:pt x="294577" y="301840"/>
                </a:cubicBezTo>
                <a:lnTo>
                  <a:pt x="304899" y="304899"/>
                </a:lnTo>
                <a:lnTo>
                  <a:pt x="0" y="30489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任意多边形 48"/>
          <p:cNvSpPr/>
          <p:nvPr/>
        </p:nvSpPr>
        <p:spPr>
          <a:xfrm rot="18900000" flipH="1">
            <a:off x="6404710" y="4671108"/>
            <a:ext cx="304899" cy="304899"/>
          </a:xfrm>
          <a:custGeom>
            <a:avLst/>
            <a:gdLst>
              <a:gd name="connsiteX0" fmla="*/ 0 w 304899"/>
              <a:gd name="connsiteY0" fmla="*/ 0 h 304899"/>
              <a:gd name="connsiteX1" fmla="*/ 3059 w 304899"/>
              <a:gd name="connsiteY1" fmla="*/ 10322 h 304899"/>
              <a:gd name="connsiteX2" fmla="*/ 119391 w 304899"/>
              <a:gd name="connsiteY2" fmla="*/ 185508 h 304899"/>
              <a:gd name="connsiteX3" fmla="*/ 294577 w 304899"/>
              <a:gd name="connsiteY3" fmla="*/ 301840 h 304899"/>
              <a:gd name="connsiteX4" fmla="*/ 304899 w 304899"/>
              <a:gd name="connsiteY4" fmla="*/ 304899 h 304899"/>
              <a:gd name="connsiteX5" fmla="*/ 0 w 304899"/>
              <a:gd name="connsiteY5" fmla="*/ 304899 h 304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4899" h="304899">
                <a:moveTo>
                  <a:pt x="0" y="0"/>
                </a:moveTo>
                <a:lnTo>
                  <a:pt x="3059" y="10322"/>
                </a:lnTo>
                <a:cubicBezTo>
                  <a:pt x="28910" y="74072"/>
                  <a:pt x="67688" y="133805"/>
                  <a:pt x="119391" y="185508"/>
                </a:cubicBezTo>
                <a:cubicBezTo>
                  <a:pt x="171094" y="237211"/>
                  <a:pt x="230827" y="275989"/>
                  <a:pt x="294577" y="301840"/>
                </a:cubicBezTo>
                <a:lnTo>
                  <a:pt x="304899" y="304899"/>
                </a:lnTo>
                <a:lnTo>
                  <a:pt x="0" y="304899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任意多边形 51"/>
          <p:cNvSpPr/>
          <p:nvPr/>
        </p:nvSpPr>
        <p:spPr>
          <a:xfrm rot="2700000">
            <a:off x="5439067" y="5678572"/>
            <a:ext cx="304899" cy="304899"/>
          </a:xfrm>
          <a:custGeom>
            <a:avLst/>
            <a:gdLst>
              <a:gd name="connsiteX0" fmla="*/ 0 w 304899"/>
              <a:gd name="connsiteY0" fmla="*/ 0 h 304899"/>
              <a:gd name="connsiteX1" fmla="*/ 3059 w 304899"/>
              <a:gd name="connsiteY1" fmla="*/ 10322 h 304899"/>
              <a:gd name="connsiteX2" fmla="*/ 119391 w 304899"/>
              <a:gd name="connsiteY2" fmla="*/ 185508 h 304899"/>
              <a:gd name="connsiteX3" fmla="*/ 294577 w 304899"/>
              <a:gd name="connsiteY3" fmla="*/ 301840 h 304899"/>
              <a:gd name="connsiteX4" fmla="*/ 304899 w 304899"/>
              <a:gd name="connsiteY4" fmla="*/ 304899 h 304899"/>
              <a:gd name="connsiteX5" fmla="*/ 0 w 304899"/>
              <a:gd name="connsiteY5" fmla="*/ 304899 h 304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4899" h="304899">
                <a:moveTo>
                  <a:pt x="0" y="0"/>
                </a:moveTo>
                <a:lnTo>
                  <a:pt x="3059" y="10322"/>
                </a:lnTo>
                <a:cubicBezTo>
                  <a:pt x="28910" y="74072"/>
                  <a:pt x="67688" y="133805"/>
                  <a:pt x="119391" y="185508"/>
                </a:cubicBezTo>
                <a:cubicBezTo>
                  <a:pt x="171094" y="237211"/>
                  <a:pt x="230827" y="275989"/>
                  <a:pt x="294577" y="301840"/>
                </a:cubicBezTo>
                <a:lnTo>
                  <a:pt x="304899" y="304899"/>
                </a:lnTo>
                <a:lnTo>
                  <a:pt x="0" y="30489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进度规划</a:t>
            </a:r>
            <a:endParaRPr lang="zh-CN" altLang="en-US" dirty="0"/>
          </a:p>
        </p:txBody>
      </p:sp>
      <p:sp>
        <p:nvSpPr>
          <p:cNvPr id="55" name="Freeform 15"/>
          <p:cNvSpPr>
            <a:spLocks noEditPoints="1"/>
          </p:cNvSpPr>
          <p:nvPr/>
        </p:nvSpPr>
        <p:spPr bwMode="auto">
          <a:xfrm>
            <a:off x="357188" y="538084"/>
            <a:ext cx="300384" cy="240516"/>
          </a:xfrm>
          <a:custGeom>
            <a:avLst/>
            <a:gdLst>
              <a:gd name="T0" fmla="*/ 93 w 341"/>
              <a:gd name="T1" fmla="*/ 57 h 272"/>
              <a:gd name="T2" fmla="*/ 318 w 341"/>
              <a:gd name="T3" fmla="*/ 57 h 272"/>
              <a:gd name="T4" fmla="*/ 327 w 341"/>
              <a:gd name="T5" fmla="*/ 59 h 272"/>
              <a:gd name="T6" fmla="*/ 205 w 341"/>
              <a:gd name="T7" fmla="*/ 152 h 272"/>
              <a:gd name="T8" fmla="*/ 82 w 341"/>
              <a:gd name="T9" fmla="*/ 60 h 272"/>
              <a:gd name="T10" fmla="*/ 93 w 341"/>
              <a:gd name="T11" fmla="*/ 57 h 272"/>
              <a:gd name="T12" fmla="*/ 51 w 341"/>
              <a:gd name="T13" fmla="*/ 131 h 272"/>
              <a:gd name="T14" fmla="*/ 58 w 341"/>
              <a:gd name="T15" fmla="*/ 153 h 272"/>
              <a:gd name="T16" fmla="*/ 70 w 341"/>
              <a:gd name="T17" fmla="*/ 153 h 272"/>
              <a:gd name="T18" fmla="*/ 70 w 341"/>
              <a:gd name="T19" fmla="*/ 185 h 272"/>
              <a:gd name="T20" fmla="*/ 0 w 341"/>
              <a:gd name="T21" fmla="*/ 185 h 272"/>
              <a:gd name="T22" fmla="*/ 7 w 341"/>
              <a:gd name="T23" fmla="*/ 207 h 272"/>
              <a:gd name="T24" fmla="*/ 70 w 341"/>
              <a:gd name="T25" fmla="*/ 207 h 272"/>
              <a:gd name="T26" fmla="*/ 71 w 341"/>
              <a:gd name="T27" fmla="*/ 214 h 272"/>
              <a:gd name="T28" fmla="*/ 163 w 341"/>
              <a:gd name="T29" fmla="*/ 147 h 272"/>
              <a:gd name="T30" fmla="*/ 70 w 341"/>
              <a:gd name="T31" fmla="*/ 78 h 272"/>
              <a:gd name="T32" fmla="*/ 70 w 341"/>
              <a:gd name="T33" fmla="*/ 80 h 272"/>
              <a:gd name="T34" fmla="*/ 70 w 341"/>
              <a:gd name="T35" fmla="*/ 131 h 272"/>
              <a:gd name="T36" fmla="*/ 51 w 341"/>
              <a:gd name="T37" fmla="*/ 131 h 272"/>
              <a:gd name="T38" fmla="*/ 46 w 341"/>
              <a:gd name="T39" fmla="*/ 250 h 272"/>
              <a:gd name="T40" fmla="*/ 198 w 341"/>
              <a:gd name="T41" fmla="*/ 250 h 272"/>
              <a:gd name="T42" fmla="*/ 203 w 341"/>
              <a:gd name="T43" fmla="*/ 272 h 272"/>
              <a:gd name="T44" fmla="*/ 51 w 341"/>
              <a:gd name="T45" fmla="*/ 272 h 272"/>
              <a:gd name="T46" fmla="*/ 46 w 341"/>
              <a:gd name="T47" fmla="*/ 250 h 272"/>
              <a:gd name="T48" fmla="*/ 111 w 341"/>
              <a:gd name="T49" fmla="*/ 0 h 272"/>
              <a:gd name="T50" fmla="*/ 264 w 341"/>
              <a:gd name="T51" fmla="*/ 0 h 272"/>
              <a:gd name="T52" fmla="*/ 269 w 341"/>
              <a:gd name="T53" fmla="*/ 21 h 272"/>
              <a:gd name="T54" fmla="*/ 198 w 341"/>
              <a:gd name="T55" fmla="*/ 21 h 272"/>
              <a:gd name="T56" fmla="*/ 203 w 341"/>
              <a:gd name="T57" fmla="*/ 41 h 272"/>
              <a:gd name="T58" fmla="*/ 29 w 341"/>
              <a:gd name="T59" fmla="*/ 41 h 272"/>
              <a:gd name="T60" fmla="*/ 23 w 341"/>
              <a:gd name="T61" fmla="*/ 17 h 272"/>
              <a:gd name="T62" fmla="*/ 115 w 341"/>
              <a:gd name="T63" fmla="*/ 17 h 272"/>
              <a:gd name="T64" fmla="*/ 111 w 341"/>
              <a:gd name="T65" fmla="*/ 0 h 272"/>
              <a:gd name="T66" fmla="*/ 341 w 341"/>
              <a:gd name="T67" fmla="*/ 75 h 272"/>
              <a:gd name="T68" fmla="*/ 249 w 341"/>
              <a:gd name="T69" fmla="*/ 146 h 272"/>
              <a:gd name="T70" fmla="*/ 340 w 341"/>
              <a:gd name="T71" fmla="*/ 213 h 272"/>
              <a:gd name="T72" fmla="*/ 341 w 341"/>
              <a:gd name="T73" fmla="*/ 206 h 272"/>
              <a:gd name="T74" fmla="*/ 341 w 341"/>
              <a:gd name="T75" fmla="*/ 80 h 272"/>
              <a:gd name="T76" fmla="*/ 341 w 341"/>
              <a:gd name="T77" fmla="*/ 75 h 272"/>
              <a:gd name="T78" fmla="*/ 325 w 341"/>
              <a:gd name="T79" fmla="*/ 228 h 272"/>
              <a:gd name="T80" fmla="*/ 318 w 341"/>
              <a:gd name="T81" fmla="*/ 229 h 272"/>
              <a:gd name="T82" fmla="*/ 93 w 341"/>
              <a:gd name="T83" fmla="*/ 229 h 272"/>
              <a:gd name="T84" fmla="*/ 88 w 341"/>
              <a:gd name="T85" fmla="*/ 229 h 272"/>
              <a:gd name="T86" fmla="*/ 181 w 341"/>
              <a:gd name="T87" fmla="*/ 161 h 272"/>
              <a:gd name="T88" fmla="*/ 199 w 341"/>
              <a:gd name="T89" fmla="*/ 174 h 272"/>
              <a:gd name="T90" fmla="*/ 206 w 341"/>
              <a:gd name="T91" fmla="*/ 179 h 272"/>
              <a:gd name="T92" fmla="*/ 212 w 341"/>
              <a:gd name="T93" fmla="*/ 174 h 272"/>
              <a:gd name="T94" fmla="*/ 231 w 341"/>
              <a:gd name="T95" fmla="*/ 160 h 272"/>
              <a:gd name="T96" fmla="*/ 325 w 341"/>
              <a:gd name="T97" fmla="*/ 228 h 2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341" h="272">
                <a:moveTo>
                  <a:pt x="93" y="57"/>
                </a:moveTo>
                <a:cubicBezTo>
                  <a:pt x="318" y="57"/>
                  <a:pt x="318" y="57"/>
                  <a:pt x="318" y="57"/>
                </a:cubicBezTo>
                <a:cubicBezTo>
                  <a:pt x="321" y="57"/>
                  <a:pt x="324" y="58"/>
                  <a:pt x="327" y="59"/>
                </a:cubicBezTo>
                <a:cubicBezTo>
                  <a:pt x="205" y="152"/>
                  <a:pt x="205" y="152"/>
                  <a:pt x="205" y="152"/>
                </a:cubicBezTo>
                <a:cubicBezTo>
                  <a:pt x="82" y="60"/>
                  <a:pt x="82" y="60"/>
                  <a:pt x="82" y="60"/>
                </a:cubicBezTo>
                <a:cubicBezTo>
                  <a:pt x="85" y="58"/>
                  <a:pt x="89" y="57"/>
                  <a:pt x="93" y="57"/>
                </a:cubicBezTo>
                <a:close/>
                <a:moveTo>
                  <a:pt x="51" y="131"/>
                </a:moveTo>
                <a:cubicBezTo>
                  <a:pt x="58" y="153"/>
                  <a:pt x="58" y="153"/>
                  <a:pt x="58" y="153"/>
                </a:cubicBezTo>
                <a:cubicBezTo>
                  <a:pt x="70" y="153"/>
                  <a:pt x="70" y="153"/>
                  <a:pt x="70" y="153"/>
                </a:cubicBezTo>
                <a:cubicBezTo>
                  <a:pt x="70" y="185"/>
                  <a:pt x="70" y="185"/>
                  <a:pt x="70" y="185"/>
                </a:cubicBezTo>
                <a:cubicBezTo>
                  <a:pt x="0" y="185"/>
                  <a:pt x="0" y="185"/>
                  <a:pt x="0" y="185"/>
                </a:cubicBezTo>
                <a:cubicBezTo>
                  <a:pt x="7" y="207"/>
                  <a:pt x="7" y="207"/>
                  <a:pt x="7" y="207"/>
                </a:cubicBezTo>
                <a:cubicBezTo>
                  <a:pt x="70" y="207"/>
                  <a:pt x="70" y="207"/>
                  <a:pt x="70" y="207"/>
                </a:cubicBezTo>
                <a:cubicBezTo>
                  <a:pt x="70" y="209"/>
                  <a:pt x="70" y="212"/>
                  <a:pt x="71" y="214"/>
                </a:cubicBezTo>
                <a:cubicBezTo>
                  <a:pt x="163" y="147"/>
                  <a:pt x="163" y="147"/>
                  <a:pt x="163" y="147"/>
                </a:cubicBezTo>
                <a:cubicBezTo>
                  <a:pt x="70" y="78"/>
                  <a:pt x="70" y="78"/>
                  <a:pt x="70" y="78"/>
                </a:cubicBezTo>
                <a:cubicBezTo>
                  <a:pt x="70" y="78"/>
                  <a:pt x="70" y="79"/>
                  <a:pt x="70" y="80"/>
                </a:cubicBezTo>
                <a:cubicBezTo>
                  <a:pt x="70" y="131"/>
                  <a:pt x="70" y="131"/>
                  <a:pt x="70" y="131"/>
                </a:cubicBezTo>
                <a:cubicBezTo>
                  <a:pt x="51" y="131"/>
                  <a:pt x="51" y="131"/>
                  <a:pt x="51" y="131"/>
                </a:cubicBezTo>
                <a:close/>
                <a:moveTo>
                  <a:pt x="46" y="250"/>
                </a:moveTo>
                <a:cubicBezTo>
                  <a:pt x="198" y="250"/>
                  <a:pt x="198" y="250"/>
                  <a:pt x="198" y="250"/>
                </a:cubicBezTo>
                <a:cubicBezTo>
                  <a:pt x="203" y="272"/>
                  <a:pt x="203" y="272"/>
                  <a:pt x="203" y="272"/>
                </a:cubicBezTo>
                <a:cubicBezTo>
                  <a:pt x="51" y="272"/>
                  <a:pt x="51" y="272"/>
                  <a:pt x="51" y="272"/>
                </a:cubicBezTo>
                <a:cubicBezTo>
                  <a:pt x="46" y="250"/>
                  <a:pt x="46" y="250"/>
                  <a:pt x="46" y="250"/>
                </a:cubicBezTo>
                <a:close/>
                <a:moveTo>
                  <a:pt x="111" y="0"/>
                </a:moveTo>
                <a:cubicBezTo>
                  <a:pt x="264" y="0"/>
                  <a:pt x="264" y="0"/>
                  <a:pt x="264" y="0"/>
                </a:cubicBezTo>
                <a:cubicBezTo>
                  <a:pt x="269" y="21"/>
                  <a:pt x="269" y="21"/>
                  <a:pt x="269" y="21"/>
                </a:cubicBezTo>
                <a:cubicBezTo>
                  <a:pt x="198" y="21"/>
                  <a:pt x="198" y="21"/>
                  <a:pt x="198" y="21"/>
                </a:cubicBezTo>
                <a:cubicBezTo>
                  <a:pt x="203" y="41"/>
                  <a:pt x="203" y="41"/>
                  <a:pt x="203" y="41"/>
                </a:cubicBezTo>
                <a:cubicBezTo>
                  <a:pt x="29" y="41"/>
                  <a:pt x="29" y="41"/>
                  <a:pt x="29" y="41"/>
                </a:cubicBezTo>
                <a:cubicBezTo>
                  <a:pt x="23" y="17"/>
                  <a:pt x="23" y="17"/>
                  <a:pt x="23" y="17"/>
                </a:cubicBezTo>
                <a:cubicBezTo>
                  <a:pt x="115" y="17"/>
                  <a:pt x="115" y="17"/>
                  <a:pt x="115" y="17"/>
                </a:cubicBezTo>
                <a:cubicBezTo>
                  <a:pt x="111" y="0"/>
                  <a:pt x="111" y="0"/>
                  <a:pt x="111" y="0"/>
                </a:cubicBezTo>
                <a:close/>
                <a:moveTo>
                  <a:pt x="341" y="75"/>
                </a:moveTo>
                <a:cubicBezTo>
                  <a:pt x="249" y="146"/>
                  <a:pt x="249" y="146"/>
                  <a:pt x="249" y="146"/>
                </a:cubicBezTo>
                <a:cubicBezTo>
                  <a:pt x="340" y="213"/>
                  <a:pt x="340" y="213"/>
                  <a:pt x="340" y="213"/>
                </a:cubicBezTo>
                <a:cubicBezTo>
                  <a:pt x="341" y="211"/>
                  <a:pt x="341" y="209"/>
                  <a:pt x="341" y="206"/>
                </a:cubicBezTo>
                <a:cubicBezTo>
                  <a:pt x="341" y="80"/>
                  <a:pt x="341" y="80"/>
                  <a:pt x="341" y="80"/>
                </a:cubicBezTo>
                <a:cubicBezTo>
                  <a:pt x="341" y="78"/>
                  <a:pt x="341" y="77"/>
                  <a:pt x="341" y="75"/>
                </a:cubicBezTo>
                <a:close/>
                <a:moveTo>
                  <a:pt x="325" y="228"/>
                </a:moveTo>
                <a:cubicBezTo>
                  <a:pt x="323" y="229"/>
                  <a:pt x="321" y="229"/>
                  <a:pt x="318" y="229"/>
                </a:cubicBezTo>
                <a:cubicBezTo>
                  <a:pt x="93" y="229"/>
                  <a:pt x="93" y="229"/>
                  <a:pt x="93" y="229"/>
                </a:cubicBezTo>
                <a:cubicBezTo>
                  <a:pt x="91" y="229"/>
                  <a:pt x="90" y="229"/>
                  <a:pt x="88" y="229"/>
                </a:cubicBezTo>
                <a:cubicBezTo>
                  <a:pt x="181" y="161"/>
                  <a:pt x="181" y="161"/>
                  <a:pt x="181" y="161"/>
                </a:cubicBezTo>
                <a:cubicBezTo>
                  <a:pt x="199" y="174"/>
                  <a:pt x="199" y="174"/>
                  <a:pt x="199" y="174"/>
                </a:cubicBezTo>
                <a:cubicBezTo>
                  <a:pt x="206" y="179"/>
                  <a:pt x="206" y="179"/>
                  <a:pt x="206" y="179"/>
                </a:cubicBezTo>
                <a:cubicBezTo>
                  <a:pt x="212" y="174"/>
                  <a:pt x="212" y="174"/>
                  <a:pt x="212" y="174"/>
                </a:cubicBezTo>
                <a:cubicBezTo>
                  <a:pt x="231" y="160"/>
                  <a:pt x="231" y="160"/>
                  <a:pt x="231" y="160"/>
                </a:cubicBezTo>
                <a:lnTo>
                  <a:pt x="325" y="22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87" name="组合 86"/>
          <p:cNvGrpSpPr/>
          <p:nvPr/>
        </p:nvGrpSpPr>
        <p:grpSpPr>
          <a:xfrm>
            <a:off x="5613944" y="1340768"/>
            <a:ext cx="920788" cy="920788"/>
            <a:chOff x="5613944" y="1340768"/>
            <a:chExt cx="920788" cy="920788"/>
          </a:xfrm>
        </p:grpSpPr>
        <p:sp>
          <p:nvSpPr>
            <p:cNvPr id="24" name="椭圆 23"/>
            <p:cNvSpPr/>
            <p:nvPr/>
          </p:nvSpPr>
          <p:spPr>
            <a:xfrm>
              <a:off x="5613944" y="1340768"/>
              <a:ext cx="920788" cy="92078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63" name="组合 62"/>
            <p:cNvGrpSpPr/>
            <p:nvPr/>
          </p:nvGrpSpPr>
          <p:grpSpPr>
            <a:xfrm>
              <a:off x="5875566" y="1442091"/>
              <a:ext cx="397545" cy="718142"/>
              <a:chOff x="5875566" y="1432788"/>
              <a:chExt cx="397545" cy="718142"/>
            </a:xfrm>
          </p:grpSpPr>
          <p:sp>
            <p:nvSpPr>
              <p:cNvPr id="54" name="TextBox 20"/>
              <p:cNvSpPr txBox="1"/>
              <p:nvPr/>
            </p:nvSpPr>
            <p:spPr>
              <a:xfrm>
                <a:off x="5875566" y="1596932"/>
                <a:ext cx="397545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altLang="zh-CN" sz="3600" spc="400" dirty="0" smtClean="0">
                    <a:solidFill>
                      <a:schemeClr val="bg1">
                        <a:lumMod val="95000"/>
                      </a:schemeClr>
                    </a:solidFill>
                    <a:latin typeface="Agency FB" panose="020B0503020202020204" pitchFamily="34" charset="0"/>
                    <a:ea typeface="微软雅黑" pitchFamily="34" charset="-122"/>
                  </a:rPr>
                  <a:t>01</a:t>
                </a:r>
                <a:endParaRPr lang="zh-CN" altLang="en-US" sz="3600" spc="400" dirty="0">
                  <a:solidFill>
                    <a:schemeClr val="bg1">
                      <a:lumMod val="95000"/>
                    </a:schemeClr>
                  </a:solidFill>
                  <a:latin typeface="Agency FB" panose="020B0503020202020204" pitchFamily="34" charset="0"/>
                  <a:ea typeface="微软雅黑" pitchFamily="34" charset="-122"/>
                </a:endParaRPr>
              </a:p>
            </p:txBody>
          </p:sp>
          <p:sp>
            <p:nvSpPr>
              <p:cNvPr id="56" name="TextBox 20"/>
              <p:cNvSpPr txBox="1"/>
              <p:nvPr/>
            </p:nvSpPr>
            <p:spPr>
              <a:xfrm>
                <a:off x="5890730" y="1432788"/>
                <a:ext cx="36721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altLang="zh-CN" sz="1400" dirty="0" smtClean="0">
                    <a:solidFill>
                      <a:schemeClr val="bg1">
                        <a:lumMod val="9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step</a:t>
                </a:r>
                <a:endParaRPr lang="zh-CN" altLang="en-US" sz="140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88" name="组合 87"/>
          <p:cNvGrpSpPr/>
          <p:nvPr/>
        </p:nvGrpSpPr>
        <p:grpSpPr>
          <a:xfrm>
            <a:off x="5613944" y="2348233"/>
            <a:ext cx="920788" cy="920788"/>
            <a:chOff x="5613944" y="2348233"/>
            <a:chExt cx="920788" cy="920788"/>
          </a:xfrm>
        </p:grpSpPr>
        <p:sp>
          <p:nvSpPr>
            <p:cNvPr id="42" name="椭圆 41"/>
            <p:cNvSpPr/>
            <p:nvPr/>
          </p:nvSpPr>
          <p:spPr>
            <a:xfrm flipH="1">
              <a:off x="5613944" y="2348233"/>
              <a:ext cx="920788" cy="92078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9" name="组合 58"/>
            <p:cNvGrpSpPr/>
            <p:nvPr/>
          </p:nvGrpSpPr>
          <p:grpSpPr>
            <a:xfrm>
              <a:off x="5884383" y="2449556"/>
              <a:ext cx="379911" cy="718142"/>
              <a:chOff x="5884382" y="2469108"/>
              <a:chExt cx="379911" cy="718142"/>
            </a:xfrm>
          </p:grpSpPr>
          <p:sp>
            <p:nvSpPr>
              <p:cNvPr id="57" name="TextBox 20"/>
              <p:cNvSpPr txBox="1"/>
              <p:nvPr/>
            </p:nvSpPr>
            <p:spPr>
              <a:xfrm>
                <a:off x="5884382" y="2633252"/>
                <a:ext cx="379911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altLang="zh-CN" sz="3600" dirty="0" smtClean="0">
                    <a:solidFill>
                      <a:schemeClr val="bg1">
                        <a:lumMod val="95000"/>
                      </a:schemeClr>
                    </a:solidFill>
                    <a:latin typeface="Agency FB" panose="020B0503020202020204" pitchFamily="34" charset="0"/>
                    <a:ea typeface="微软雅黑" pitchFamily="34" charset="-122"/>
                  </a:rPr>
                  <a:t>02</a:t>
                </a:r>
                <a:endParaRPr lang="zh-CN" altLang="en-US" sz="3600" dirty="0">
                  <a:solidFill>
                    <a:schemeClr val="bg1">
                      <a:lumMod val="95000"/>
                    </a:schemeClr>
                  </a:solidFill>
                  <a:latin typeface="Agency FB" panose="020B0503020202020204" pitchFamily="34" charset="0"/>
                  <a:ea typeface="微软雅黑" pitchFamily="34" charset="-122"/>
                </a:endParaRPr>
              </a:p>
            </p:txBody>
          </p:sp>
          <p:sp>
            <p:nvSpPr>
              <p:cNvPr id="58" name="TextBox 20"/>
              <p:cNvSpPr txBox="1"/>
              <p:nvPr/>
            </p:nvSpPr>
            <p:spPr>
              <a:xfrm>
                <a:off x="5890729" y="2469108"/>
                <a:ext cx="36721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altLang="zh-CN" sz="1400" dirty="0" smtClean="0">
                    <a:solidFill>
                      <a:schemeClr val="bg1">
                        <a:lumMod val="9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step</a:t>
                </a:r>
                <a:endParaRPr lang="zh-CN" altLang="en-US" sz="140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89" name="组合 88"/>
          <p:cNvGrpSpPr/>
          <p:nvPr/>
        </p:nvGrpSpPr>
        <p:grpSpPr>
          <a:xfrm>
            <a:off x="5613944" y="3355698"/>
            <a:ext cx="920788" cy="920788"/>
            <a:chOff x="5613944" y="3355698"/>
            <a:chExt cx="920788" cy="920788"/>
          </a:xfrm>
        </p:grpSpPr>
        <p:sp>
          <p:nvSpPr>
            <p:cNvPr id="47" name="椭圆 46"/>
            <p:cNvSpPr/>
            <p:nvPr/>
          </p:nvSpPr>
          <p:spPr>
            <a:xfrm>
              <a:off x="5613944" y="3355698"/>
              <a:ext cx="920788" cy="92078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60" name="组合 59"/>
            <p:cNvGrpSpPr/>
            <p:nvPr/>
          </p:nvGrpSpPr>
          <p:grpSpPr>
            <a:xfrm>
              <a:off x="5876368" y="3457021"/>
              <a:ext cx="395942" cy="718142"/>
              <a:chOff x="5876367" y="2469108"/>
              <a:chExt cx="395942" cy="718142"/>
            </a:xfrm>
          </p:grpSpPr>
          <p:sp>
            <p:nvSpPr>
              <p:cNvPr id="61" name="TextBox 20"/>
              <p:cNvSpPr txBox="1"/>
              <p:nvPr/>
            </p:nvSpPr>
            <p:spPr>
              <a:xfrm>
                <a:off x="5876367" y="2633252"/>
                <a:ext cx="395942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altLang="zh-CN" sz="3600" dirty="0" smtClean="0">
                    <a:solidFill>
                      <a:schemeClr val="bg1">
                        <a:lumMod val="95000"/>
                      </a:schemeClr>
                    </a:solidFill>
                    <a:latin typeface="Agency FB" panose="020B0503020202020204" pitchFamily="34" charset="0"/>
                    <a:ea typeface="微软雅黑" pitchFamily="34" charset="-122"/>
                  </a:rPr>
                  <a:t>03</a:t>
                </a:r>
                <a:endParaRPr lang="zh-CN" altLang="en-US" sz="3600" dirty="0">
                  <a:solidFill>
                    <a:schemeClr val="bg1">
                      <a:lumMod val="95000"/>
                    </a:schemeClr>
                  </a:solidFill>
                  <a:latin typeface="Agency FB" panose="020B0503020202020204" pitchFamily="34" charset="0"/>
                  <a:ea typeface="微软雅黑" pitchFamily="34" charset="-122"/>
                </a:endParaRPr>
              </a:p>
            </p:txBody>
          </p:sp>
          <p:sp>
            <p:nvSpPr>
              <p:cNvPr id="62" name="TextBox 20"/>
              <p:cNvSpPr txBox="1"/>
              <p:nvPr/>
            </p:nvSpPr>
            <p:spPr>
              <a:xfrm>
                <a:off x="5890729" y="2469108"/>
                <a:ext cx="36721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altLang="zh-CN" sz="1400" dirty="0" smtClean="0">
                    <a:solidFill>
                      <a:schemeClr val="bg1">
                        <a:lumMod val="9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step</a:t>
                </a:r>
                <a:endParaRPr lang="zh-CN" altLang="en-US" sz="140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90" name="组合 89"/>
          <p:cNvGrpSpPr/>
          <p:nvPr/>
        </p:nvGrpSpPr>
        <p:grpSpPr>
          <a:xfrm>
            <a:off x="5613944" y="4363162"/>
            <a:ext cx="920788" cy="920788"/>
            <a:chOff x="5613944" y="4363162"/>
            <a:chExt cx="920788" cy="920788"/>
          </a:xfrm>
        </p:grpSpPr>
        <p:sp>
          <p:nvSpPr>
            <p:cNvPr id="50" name="椭圆 49"/>
            <p:cNvSpPr/>
            <p:nvPr/>
          </p:nvSpPr>
          <p:spPr>
            <a:xfrm flipH="1">
              <a:off x="5613944" y="4363162"/>
              <a:ext cx="920788" cy="92078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64" name="组合 63"/>
            <p:cNvGrpSpPr/>
            <p:nvPr/>
          </p:nvGrpSpPr>
          <p:grpSpPr>
            <a:xfrm>
              <a:off x="5885986" y="4464485"/>
              <a:ext cx="376706" cy="718142"/>
              <a:chOff x="5885985" y="2469108"/>
              <a:chExt cx="376706" cy="718142"/>
            </a:xfrm>
          </p:grpSpPr>
          <p:sp>
            <p:nvSpPr>
              <p:cNvPr id="65" name="TextBox 20"/>
              <p:cNvSpPr txBox="1"/>
              <p:nvPr/>
            </p:nvSpPr>
            <p:spPr>
              <a:xfrm>
                <a:off x="5885985" y="2633252"/>
                <a:ext cx="376706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altLang="zh-CN" sz="3600" dirty="0" smtClean="0">
                    <a:solidFill>
                      <a:schemeClr val="bg1">
                        <a:lumMod val="95000"/>
                      </a:schemeClr>
                    </a:solidFill>
                    <a:latin typeface="Agency FB" panose="020B0503020202020204" pitchFamily="34" charset="0"/>
                    <a:ea typeface="微软雅黑" pitchFamily="34" charset="-122"/>
                  </a:rPr>
                  <a:t>04</a:t>
                </a:r>
                <a:endParaRPr lang="zh-CN" altLang="en-US" sz="3600" dirty="0">
                  <a:solidFill>
                    <a:schemeClr val="bg1">
                      <a:lumMod val="95000"/>
                    </a:schemeClr>
                  </a:solidFill>
                  <a:latin typeface="Agency FB" panose="020B0503020202020204" pitchFamily="34" charset="0"/>
                  <a:ea typeface="微软雅黑" pitchFamily="34" charset="-122"/>
                </a:endParaRPr>
              </a:p>
            </p:txBody>
          </p:sp>
          <p:sp>
            <p:nvSpPr>
              <p:cNvPr id="66" name="TextBox 20"/>
              <p:cNvSpPr txBox="1"/>
              <p:nvPr/>
            </p:nvSpPr>
            <p:spPr>
              <a:xfrm>
                <a:off x="5890729" y="2469108"/>
                <a:ext cx="36721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altLang="zh-CN" sz="1400" dirty="0" smtClean="0">
                    <a:solidFill>
                      <a:schemeClr val="bg1">
                        <a:lumMod val="9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step</a:t>
                </a:r>
                <a:endParaRPr lang="zh-CN" altLang="en-US" sz="140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91" name="组合 90"/>
          <p:cNvGrpSpPr/>
          <p:nvPr/>
        </p:nvGrpSpPr>
        <p:grpSpPr>
          <a:xfrm>
            <a:off x="5613944" y="5370626"/>
            <a:ext cx="920788" cy="920788"/>
            <a:chOff x="5613944" y="5370626"/>
            <a:chExt cx="920788" cy="920788"/>
          </a:xfrm>
        </p:grpSpPr>
        <p:sp>
          <p:nvSpPr>
            <p:cNvPr id="53" name="椭圆 52"/>
            <p:cNvSpPr/>
            <p:nvPr/>
          </p:nvSpPr>
          <p:spPr>
            <a:xfrm>
              <a:off x="5613944" y="5370626"/>
              <a:ext cx="920788" cy="92078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67" name="组合 66"/>
            <p:cNvGrpSpPr/>
            <p:nvPr/>
          </p:nvGrpSpPr>
          <p:grpSpPr>
            <a:xfrm>
              <a:off x="5879574" y="5471949"/>
              <a:ext cx="389530" cy="718142"/>
              <a:chOff x="5879573" y="2469108"/>
              <a:chExt cx="389530" cy="718142"/>
            </a:xfrm>
          </p:grpSpPr>
          <p:sp>
            <p:nvSpPr>
              <p:cNvPr id="68" name="TextBox 20"/>
              <p:cNvSpPr txBox="1"/>
              <p:nvPr/>
            </p:nvSpPr>
            <p:spPr>
              <a:xfrm>
                <a:off x="5879573" y="2633252"/>
                <a:ext cx="389530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altLang="zh-CN" sz="3600" dirty="0" smtClean="0">
                    <a:solidFill>
                      <a:schemeClr val="bg1">
                        <a:lumMod val="95000"/>
                      </a:schemeClr>
                    </a:solidFill>
                    <a:latin typeface="Agency FB" panose="020B0503020202020204" pitchFamily="34" charset="0"/>
                    <a:ea typeface="微软雅黑" pitchFamily="34" charset="-122"/>
                  </a:rPr>
                  <a:t>05</a:t>
                </a:r>
                <a:endParaRPr lang="zh-CN" altLang="en-US" sz="3600" dirty="0">
                  <a:solidFill>
                    <a:schemeClr val="bg1">
                      <a:lumMod val="95000"/>
                    </a:schemeClr>
                  </a:solidFill>
                  <a:latin typeface="Agency FB" panose="020B0503020202020204" pitchFamily="34" charset="0"/>
                  <a:ea typeface="微软雅黑" pitchFamily="34" charset="-122"/>
                </a:endParaRPr>
              </a:p>
            </p:txBody>
          </p:sp>
          <p:sp>
            <p:nvSpPr>
              <p:cNvPr id="69" name="TextBox 20"/>
              <p:cNvSpPr txBox="1"/>
              <p:nvPr/>
            </p:nvSpPr>
            <p:spPr>
              <a:xfrm>
                <a:off x="5890729" y="2469108"/>
                <a:ext cx="36721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altLang="zh-CN" sz="1400" dirty="0" smtClean="0">
                    <a:solidFill>
                      <a:schemeClr val="bg1">
                        <a:lumMod val="9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step</a:t>
                </a:r>
                <a:endParaRPr lang="zh-CN" altLang="en-US" sz="140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70" name="TextBox 19"/>
          <p:cNvSpPr txBox="1"/>
          <p:nvPr/>
        </p:nvSpPr>
        <p:spPr>
          <a:xfrm>
            <a:off x="2090729" y="1568509"/>
            <a:ext cx="2880517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zh-CN" altLang="en-US" sz="24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迎接阶段（</a:t>
            </a:r>
            <a:r>
              <a:rPr lang="en-US" altLang="zh-CN" sz="24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7.1-7.2</a:t>
            </a:r>
            <a:r>
              <a:rPr lang="zh-CN" altLang="en-US" sz="24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sz="24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2" name="TextBox 19"/>
          <p:cNvSpPr txBox="1"/>
          <p:nvPr/>
        </p:nvSpPr>
        <p:spPr>
          <a:xfrm>
            <a:off x="7177429" y="2586490"/>
            <a:ext cx="460182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4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需求分析</a:t>
            </a:r>
            <a:r>
              <a:rPr lang="zh-CN" altLang="en-US" sz="2400" b="1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、注册登录（</a:t>
            </a:r>
            <a:r>
              <a:rPr lang="en-US" altLang="zh-CN" sz="24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7.3-7.7</a:t>
            </a:r>
            <a:r>
              <a:rPr lang="zh-CN" altLang="en-US" sz="24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sz="24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4" name="TextBox 19"/>
          <p:cNvSpPr txBox="1"/>
          <p:nvPr/>
        </p:nvSpPr>
        <p:spPr>
          <a:xfrm>
            <a:off x="2090729" y="3570821"/>
            <a:ext cx="2880517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zh-CN" altLang="en-US" sz="24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开发阶段（</a:t>
            </a:r>
            <a:r>
              <a:rPr lang="en-US" altLang="zh-CN" sz="24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7.8-7.20</a:t>
            </a:r>
            <a:r>
              <a:rPr lang="zh-CN" altLang="en-US" sz="24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sz="24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8" name="TextBox 19"/>
          <p:cNvSpPr txBox="1"/>
          <p:nvPr/>
        </p:nvSpPr>
        <p:spPr>
          <a:xfrm>
            <a:off x="7177429" y="4591453"/>
            <a:ext cx="323616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4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测试阶段（</a:t>
            </a:r>
            <a:r>
              <a:rPr lang="en-US" altLang="zh-CN" sz="24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7.20-7.22</a:t>
            </a:r>
            <a:r>
              <a:rPr lang="zh-CN" altLang="en-US" sz="24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sz="24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0" name="TextBox 19"/>
          <p:cNvSpPr txBox="1"/>
          <p:nvPr/>
        </p:nvSpPr>
        <p:spPr>
          <a:xfrm>
            <a:off x="1219623" y="5635838"/>
            <a:ext cx="377179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zh-CN" altLang="en-US" sz="24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收尾阶段（</a:t>
            </a:r>
            <a:r>
              <a:rPr lang="en-US" altLang="zh-CN" sz="24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7.22-7.23</a:t>
            </a:r>
            <a:r>
              <a:rPr lang="zh-CN" altLang="en-US" sz="24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sz="24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00082387"/>
      </p:ext>
    </p:extLst>
  </p:cSld>
  <p:clrMapOvr>
    <a:masterClrMapping/>
  </p:clrMapOvr>
  <p:transition spd="slow" advClick="0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53" presetClass="entr" presetSubtype="52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53" presetClass="entr" presetSubtype="528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53" presetClass="entr" presetSubtype="52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53" presetClass="entr" presetSubtype="528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300"/>
                            </p:stCondLst>
                            <p:childTnLst>
                              <p:par>
                                <p:cTn id="41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800"/>
                            </p:stCondLst>
                            <p:childTnLst>
                              <p:par>
                                <p:cTn id="4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300"/>
                            </p:stCondLst>
                            <p:childTnLst>
                              <p:par>
                                <p:cTn id="50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800"/>
                            </p:stCondLst>
                            <p:childTnLst>
                              <p:par>
                                <p:cTn id="5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3300"/>
                            </p:stCondLst>
                            <p:childTnLst>
                              <p:par>
                                <p:cTn id="59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3800"/>
                            </p:stCondLst>
                            <p:childTnLst>
                              <p:par>
                                <p:cTn id="6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4300"/>
                            </p:stCondLst>
                            <p:childTnLst>
                              <p:par>
                                <p:cTn id="68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7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4800"/>
                            </p:stCondLst>
                            <p:childTnLst>
                              <p:par>
                                <p:cTn id="7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300"/>
                            </p:stCondLst>
                            <p:childTnLst>
                              <p:par>
                                <p:cTn id="77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5800"/>
                            </p:stCondLst>
                            <p:childTnLst>
                              <p:par>
                                <p:cTn id="8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4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41" grpId="0" animBg="1"/>
      <p:bldP spid="46" grpId="0" animBg="1"/>
      <p:bldP spid="49" grpId="0" animBg="1"/>
      <p:bldP spid="52" grpId="0" animBg="1"/>
      <p:bldP spid="70" grpId="0"/>
      <p:bldP spid="72" grpId="0"/>
      <p:bldP spid="74" grpId="0"/>
      <p:bldP spid="78" grpId="0"/>
      <p:bldP spid="8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任意多边形 35"/>
          <p:cNvSpPr/>
          <p:nvPr/>
        </p:nvSpPr>
        <p:spPr>
          <a:xfrm>
            <a:off x="6098516" y="1348254"/>
            <a:ext cx="4980410" cy="4980074"/>
          </a:xfrm>
          <a:custGeom>
            <a:avLst/>
            <a:gdLst>
              <a:gd name="connsiteX0" fmla="*/ 2489382 w 4980410"/>
              <a:gd name="connsiteY0" fmla="*/ 571193 h 4980074"/>
              <a:gd name="connsiteX1" fmla="*/ 577366 w 4980410"/>
              <a:gd name="connsiteY1" fmla="*/ 2483209 h 4980074"/>
              <a:gd name="connsiteX2" fmla="*/ 2489382 w 4980410"/>
              <a:gd name="connsiteY2" fmla="*/ 4395225 h 4980074"/>
              <a:gd name="connsiteX3" fmla="*/ 4401398 w 4980410"/>
              <a:gd name="connsiteY3" fmla="*/ 2483209 h 4980074"/>
              <a:gd name="connsiteX4" fmla="*/ 2489382 w 4980410"/>
              <a:gd name="connsiteY4" fmla="*/ 571193 h 4980074"/>
              <a:gd name="connsiteX5" fmla="*/ 2293273 w 4980410"/>
              <a:gd name="connsiteY5" fmla="*/ 120 h 4980074"/>
              <a:gd name="connsiteX6" fmla="*/ 2352189 w 4980410"/>
              <a:gd name="connsiteY6" fmla="*/ 33796 h 4980074"/>
              <a:gd name="connsiteX7" fmla="*/ 2449931 w 4980410"/>
              <a:gd name="connsiteY7" fmla="*/ 266034 h 4980074"/>
              <a:gd name="connsiteX8" fmla="*/ 2503019 w 4980410"/>
              <a:gd name="connsiteY8" fmla="*/ 306399 h 4980074"/>
              <a:gd name="connsiteX9" fmla="*/ 2641578 w 4980410"/>
              <a:gd name="connsiteY9" fmla="*/ 309436 h 4980074"/>
              <a:gd name="connsiteX10" fmla="*/ 2702013 w 4980410"/>
              <a:gd name="connsiteY10" fmla="*/ 273832 h 4980074"/>
              <a:gd name="connsiteX11" fmla="*/ 2812541 w 4980410"/>
              <a:gd name="connsiteY11" fmla="*/ 52409 h 4980074"/>
              <a:gd name="connsiteX12" fmla="*/ 2873406 w 4980410"/>
              <a:gd name="connsiteY12" fmla="*/ 23064 h 4980074"/>
              <a:gd name="connsiteX13" fmla="*/ 3032466 w 4980410"/>
              <a:gd name="connsiteY13" fmla="*/ 49845 h 4980074"/>
              <a:gd name="connsiteX14" fmla="*/ 3080157 w 4980410"/>
              <a:gd name="connsiteY14" fmla="*/ 103159 h 4980074"/>
              <a:gd name="connsiteX15" fmla="*/ 3103653 w 4980410"/>
              <a:gd name="connsiteY15" fmla="*/ 353086 h 4980074"/>
              <a:gd name="connsiteX16" fmla="*/ 3145085 w 4980410"/>
              <a:gd name="connsiteY16" fmla="*/ 406831 h 4980074"/>
              <a:gd name="connsiteX17" fmla="*/ 3273712 w 4980410"/>
              <a:gd name="connsiteY17" fmla="*/ 448284 h 4980074"/>
              <a:gd name="connsiteX18" fmla="*/ 3341699 w 4980410"/>
              <a:gd name="connsiteY18" fmla="*/ 431026 h 4980074"/>
              <a:gd name="connsiteX19" fmla="*/ 3518263 w 4980410"/>
              <a:gd name="connsiteY19" fmla="*/ 255365 h 4980074"/>
              <a:gd name="connsiteX20" fmla="*/ 3580422 w 4980410"/>
              <a:gd name="connsiteY20" fmla="*/ 244797 h 4980074"/>
              <a:gd name="connsiteX21" fmla="*/ 3730411 w 4980410"/>
              <a:gd name="connsiteY21" fmla="*/ 322511 h 4980074"/>
              <a:gd name="connsiteX22" fmla="*/ 3759325 w 4980410"/>
              <a:gd name="connsiteY22" fmla="*/ 377118 h 4980074"/>
              <a:gd name="connsiteX23" fmla="*/ 3707283 w 4980410"/>
              <a:gd name="connsiteY23" fmla="*/ 625957 h 4980074"/>
              <a:gd name="connsiteX24" fmla="*/ 3730369 w 4980410"/>
              <a:gd name="connsiteY24" fmla="*/ 687254 h 4980074"/>
              <a:gd name="connsiteX25" fmla="*/ 3842804 w 4980410"/>
              <a:gd name="connsiteY25" fmla="*/ 767554 h 4980074"/>
              <a:gd name="connsiteX26" fmla="*/ 3912514 w 4980410"/>
              <a:gd name="connsiteY26" fmla="*/ 775331 h 4980074"/>
              <a:gd name="connsiteX27" fmla="*/ 4130511 w 4980410"/>
              <a:gd name="connsiteY27" fmla="*/ 653416 h 4980074"/>
              <a:gd name="connsiteX28" fmla="*/ 4193962 w 4980410"/>
              <a:gd name="connsiteY28" fmla="*/ 661625 h 4980074"/>
              <a:gd name="connsiteX29" fmla="*/ 4308983 w 4980410"/>
              <a:gd name="connsiteY29" fmla="*/ 779478 h 4980074"/>
              <a:gd name="connsiteX30" fmla="*/ 4319982 w 4980410"/>
              <a:gd name="connsiteY30" fmla="*/ 847895 h 4980074"/>
              <a:gd name="connsiteX31" fmla="*/ 4202765 w 4980410"/>
              <a:gd name="connsiteY31" fmla="*/ 1063490 h 4980074"/>
              <a:gd name="connsiteX32" fmla="*/ 4207505 w 4980410"/>
              <a:gd name="connsiteY32" fmla="*/ 1132339 h 4980074"/>
              <a:gd name="connsiteX33" fmla="*/ 4284110 w 4980410"/>
              <a:gd name="connsiteY33" fmla="*/ 1240260 h 4980074"/>
              <a:gd name="connsiteX34" fmla="*/ 4348855 w 4980410"/>
              <a:gd name="connsiteY34" fmla="*/ 1267245 h 4980074"/>
              <a:gd name="connsiteX35" fmla="*/ 4597058 w 4980410"/>
              <a:gd name="connsiteY35" fmla="*/ 1218713 h 4980074"/>
              <a:gd name="connsiteX36" fmla="*/ 4655544 w 4980410"/>
              <a:gd name="connsiteY36" fmla="*/ 1246130 h 4980074"/>
              <a:gd name="connsiteX37" fmla="*/ 4734734 w 4980410"/>
              <a:gd name="connsiteY37" fmla="*/ 1391604 h 4980074"/>
              <a:gd name="connsiteX38" fmla="*/ 4720267 w 4980410"/>
              <a:gd name="connsiteY38" fmla="*/ 1455487 h 4980074"/>
              <a:gd name="connsiteX39" fmla="*/ 4543702 w 4980410"/>
              <a:gd name="connsiteY39" fmla="*/ 1631148 h 4980074"/>
              <a:gd name="connsiteX40" fmla="*/ 4529666 w 4980410"/>
              <a:gd name="connsiteY40" fmla="*/ 1701289 h 4980074"/>
              <a:gd name="connsiteX41" fmla="*/ 4569579 w 4980410"/>
              <a:gd name="connsiteY41" fmla="*/ 1824314 h 4980074"/>
              <a:gd name="connsiteX42" fmla="*/ 4629357 w 4980410"/>
              <a:gd name="connsiteY42" fmla="*/ 1870507 h 4980074"/>
              <a:gd name="connsiteX43" fmla="*/ 4876042 w 4980410"/>
              <a:gd name="connsiteY43" fmla="*/ 1891254 h 4980074"/>
              <a:gd name="connsiteX44" fmla="*/ 4923302 w 4980410"/>
              <a:gd name="connsiteY44" fmla="*/ 1938309 h 4980074"/>
              <a:gd name="connsiteX45" fmla="*/ 4959542 w 4980410"/>
              <a:gd name="connsiteY45" fmla="*/ 2099319 h 4980074"/>
              <a:gd name="connsiteX46" fmla="*/ 4925867 w 4980410"/>
              <a:gd name="connsiteY46" fmla="*/ 2158235 h 4980074"/>
              <a:gd name="connsiteX47" fmla="*/ 4707439 w 4980410"/>
              <a:gd name="connsiteY47" fmla="*/ 2273892 h 4980074"/>
              <a:gd name="connsiteX48" fmla="*/ 4667505 w 4980410"/>
              <a:gd name="connsiteY48" fmla="*/ 2333239 h 4980074"/>
              <a:gd name="connsiteX49" fmla="*/ 4676985 w 4980410"/>
              <a:gd name="connsiteY49" fmla="*/ 2470936 h 4980074"/>
              <a:gd name="connsiteX50" fmla="*/ 4712158 w 4980410"/>
              <a:gd name="connsiteY50" fmla="*/ 2525112 h 4980074"/>
              <a:gd name="connsiteX51" fmla="*/ 4945238 w 4980410"/>
              <a:gd name="connsiteY51" fmla="*/ 2622260 h 4980074"/>
              <a:gd name="connsiteX52" fmla="*/ 4980410 w 4980410"/>
              <a:gd name="connsiteY52" fmla="*/ 2676435 h 4980074"/>
              <a:gd name="connsiteX53" fmla="*/ 4960320 w 4980410"/>
              <a:gd name="connsiteY53" fmla="*/ 2841323 h 4980074"/>
              <a:gd name="connsiteX54" fmla="*/ 4913265 w 4980410"/>
              <a:gd name="connsiteY54" fmla="*/ 2888583 h 4980074"/>
              <a:gd name="connsiteX55" fmla="*/ 4671320 w 4980410"/>
              <a:gd name="connsiteY55" fmla="*/ 2936684 h 4980074"/>
              <a:gd name="connsiteX56" fmla="*/ 4618006 w 4980410"/>
              <a:gd name="connsiteY56" fmla="*/ 2984375 h 4980074"/>
              <a:gd name="connsiteX57" fmla="*/ 4582812 w 4980410"/>
              <a:gd name="connsiteY57" fmla="*/ 3112571 h 4980074"/>
              <a:gd name="connsiteX58" fmla="*/ 4606329 w 4980410"/>
              <a:gd name="connsiteY58" fmla="*/ 3180127 h 4980074"/>
              <a:gd name="connsiteX59" fmla="*/ 4793215 w 4980410"/>
              <a:gd name="connsiteY59" fmla="*/ 3337052 h 4980074"/>
              <a:gd name="connsiteX60" fmla="*/ 4810473 w 4980410"/>
              <a:gd name="connsiteY60" fmla="*/ 3405039 h 4980074"/>
              <a:gd name="connsiteX61" fmla="*/ 4745277 w 4980410"/>
              <a:gd name="connsiteY61" fmla="*/ 3554166 h 4980074"/>
              <a:gd name="connsiteX62" fmla="*/ 4691101 w 4980410"/>
              <a:gd name="connsiteY62" fmla="*/ 3589339 h 4980074"/>
              <a:gd name="connsiteX63" fmla="*/ 4437295 w 4980410"/>
              <a:gd name="connsiteY63" fmla="*/ 3556505 h 4980074"/>
              <a:gd name="connsiteX64" fmla="*/ 4376429 w 4980410"/>
              <a:gd name="connsiteY64" fmla="*/ 3585850 h 4980074"/>
              <a:gd name="connsiteX65" fmla="*/ 4308648 w 4980410"/>
              <a:gd name="connsiteY65" fmla="*/ 3697423 h 4980074"/>
              <a:gd name="connsiteX66" fmla="*/ 4307129 w 4980410"/>
              <a:gd name="connsiteY66" fmla="*/ 3766703 h 4980074"/>
              <a:gd name="connsiteX67" fmla="*/ 4441132 w 4980410"/>
              <a:gd name="connsiteY67" fmla="*/ 3977579 h 4980074"/>
              <a:gd name="connsiteX68" fmla="*/ 4439613 w 4980410"/>
              <a:gd name="connsiteY68" fmla="*/ 4046858 h 4980074"/>
              <a:gd name="connsiteX69" fmla="*/ 4328450 w 4980410"/>
              <a:gd name="connsiteY69" fmla="*/ 4167707 h 4980074"/>
              <a:gd name="connsiteX70" fmla="*/ 4266722 w 4980410"/>
              <a:gd name="connsiteY70" fmla="*/ 4184534 h 4980074"/>
              <a:gd name="connsiteX71" fmla="*/ 4039471 w 4980410"/>
              <a:gd name="connsiteY71" fmla="*/ 4080696 h 4980074"/>
              <a:gd name="connsiteX72" fmla="*/ 3971053 w 4980410"/>
              <a:gd name="connsiteY72" fmla="*/ 4091696 h 4980074"/>
              <a:gd name="connsiteX73" fmla="*/ 3870253 w 4980410"/>
              <a:gd name="connsiteY73" fmla="*/ 4180388 h 4980074"/>
              <a:gd name="connsiteX74" fmla="*/ 3849526 w 4980410"/>
              <a:gd name="connsiteY74" fmla="*/ 4244701 h 4980074"/>
              <a:gd name="connsiteX75" fmla="*/ 3916404 w 4980410"/>
              <a:gd name="connsiteY75" fmla="*/ 4485353 h 4980074"/>
              <a:gd name="connsiteX76" fmla="*/ 3889419 w 4980410"/>
              <a:gd name="connsiteY76" fmla="*/ 4550097 h 4980074"/>
              <a:gd name="connsiteX77" fmla="*/ 3750634 w 4980410"/>
              <a:gd name="connsiteY77" fmla="*/ 4635116 h 4980074"/>
              <a:gd name="connsiteX78" fmla="*/ 3687614 w 4980410"/>
              <a:gd name="connsiteY78" fmla="*/ 4633166 h 4980074"/>
              <a:gd name="connsiteX79" fmla="*/ 3499866 w 4980410"/>
              <a:gd name="connsiteY79" fmla="*/ 4463723 h 4980074"/>
              <a:gd name="connsiteX80" fmla="*/ 3430155 w 4980410"/>
              <a:gd name="connsiteY80" fmla="*/ 4455945 h 4980074"/>
              <a:gd name="connsiteX81" fmla="*/ 3307993 w 4980410"/>
              <a:gd name="connsiteY81" fmla="*/ 4508376 h 4980074"/>
              <a:gd name="connsiteX82" fmla="*/ 3268058 w 4980410"/>
              <a:gd name="connsiteY82" fmla="*/ 4567724 h 4980074"/>
              <a:gd name="connsiteX83" fmla="*/ 3266088 w 4980410"/>
              <a:gd name="connsiteY83" fmla="*/ 4813115 h 4980074"/>
              <a:gd name="connsiteX84" fmla="*/ 3219464 w 4980410"/>
              <a:gd name="connsiteY84" fmla="*/ 4866635 h 4980074"/>
              <a:gd name="connsiteX85" fmla="*/ 3065144 w 4980410"/>
              <a:gd name="connsiteY85" fmla="*/ 4908703 h 4980074"/>
              <a:gd name="connsiteX86" fmla="*/ 3000831 w 4980410"/>
              <a:gd name="connsiteY86" fmla="*/ 4887976 h 4980074"/>
              <a:gd name="connsiteX87" fmla="*/ 2873087 w 4980410"/>
              <a:gd name="connsiteY87" fmla="*/ 4676669 h 4980074"/>
              <a:gd name="connsiteX88" fmla="*/ 2807912 w 4980410"/>
              <a:gd name="connsiteY88" fmla="*/ 4643425 h 4980074"/>
              <a:gd name="connsiteX89" fmla="*/ 2676905 w 4980410"/>
              <a:gd name="connsiteY89" fmla="*/ 4658733 h 4980074"/>
              <a:gd name="connsiteX90" fmla="*/ 2623160 w 4980410"/>
              <a:gd name="connsiteY90" fmla="*/ 4700165 h 4980074"/>
              <a:gd name="connsiteX91" fmla="*/ 2538961 w 4980410"/>
              <a:gd name="connsiteY91" fmla="*/ 4938642 h 4980074"/>
              <a:gd name="connsiteX92" fmla="*/ 2485216 w 4980410"/>
              <a:gd name="connsiteY92" fmla="*/ 4980074 h 4980074"/>
              <a:gd name="connsiteX93" fmla="*/ 2321190 w 4980410"/>
              <a:gd name="connsiteY93" fmla="*/ 4972501 h 4980074"/>
              <a:gd name="connsiteX94" fmla="*/ 2268103 w 4980410"/>
              <a:gd name="connsiteY94" fmla="*/ 4932136 h 4980074"/>
              <a:gd name="connsiteX95" fmla="*/ 2207053 w 4980410"/>
              <a:gd name="connsiteY95" fmla="*/ 4684794 h 4980074"/>
              <a:gd name="connsiteX96" fmla="*/ 2159793 w 4980410"/>
              <a:gd name="connsiteY96" fmla="*/ 4637739 h 4980074"/>
              <a:gd name="connsiteX97" fmla="*/ 2026200 w 4980410"/>
              <a:gd name="connsiteY97" fmla="*/ 4615494 h 4980074"/>
              <a:gd name="connsiteX98" fmla="*/ 1958644 w 4980410"/>
              <a:gd name="connsiteY98" fmla="*/ 4639011 h 4980074"/>
              <a:gd name="connsiteX99" fmla="*/ 1815529 w 4980410"/>
              <a:gd name="connsiteY99" fmla="*/ 4843812 h 4980074"/>
              <a:gd name="connsiteX100" fmla="*/ 1754232 w 4980410"/>
              <a:gd name="connsiteY100" fmla="*/ 4866898 h 4980074"/>
              <a:gd name="connsiteX101" fmla="*/ 1599277 w 4980410"/>
              <a:gd name="connsiteY101" fmla="*/ 4808392 h 4980074"/>
              <a:gd name="connsiteX102" fmla="*/ 1557845 w 4980410"/>
              <a:gd name="connsiteY102" fmla="*/ 4754647 h 4980074"/>
              <a:gd name="connsiteX103" fmla="*/ 1572333 w 4980410"/>
              <a:gd name="connsiteY103" fmla="*/ 4508393 h 4980074"/>
              <a:gd name="connsiteX104" fmla="*/ 1536729 w 4980410"/>
              <a:gd name="connsiteY104" fmla="*/ 4447958 h 4980074"/>
              <a:gd name="connsiteX105" fmla="*/ 1418897 w 4980410"/>
              <a:gd name="connsiteY105" fmla="*/ 4380607 h 4980074"/>
              <a:gd name="connsiteX106" fmla="*/ 1350048 w 4980410"/>
              <a:gd name="connsiteY106" fmla="*/ 4385347 h 4980074"/>
              <a:gd name="connsiteX107" fmla="*/ 1152983 w 4980410"/>
              <a:gd name="connsiteY107" fmla="*/ 4537265 h 4980074"/>
              <a:gd name="connsiteX108" fmla="*/ 1084134 w 4980410"/>
              <a:gd name="connsiteY108" fmla="*/ 4542005 h 4980074"/>
              <a:gd name="connsiteX109" fmla="*/ 951630 w 4980410"/>
              <a:gd name="connsiteY109" fmla="*/ 4444221 h 4980074"/>
              <a:gd name="connsiteX110" fmla="*/ 934371 w 4980410"/>
              <a:gd name="connsiteY110" fmla="*/ 4376235 h 4980074"/>
              <a:gd name="connsiteX111" fmla="*/ 1019001 w 4980410"/>
              <a:gd name="connsiteY111" fmla="*/ 4144018 h 4980074"/>
              <a:gd name="connsiteX112" fmla="*/ 1001743 w 4980410"/>
              <a:gd name="connsiteY112" fmla="*/ 4076031 h 4980074"/>
              <a:gd name="connsiteX113" fmla="*/ 907223 w 4980410"/>
              <a:gd name="connsiteY113" fmla="*/ 3981921 h 4980074"/>
              <a:gd name="connsiteX114" fmla="*/ 837082 w 4980410"/>
              <a:gd name="connsiteY114" fmla="*/ 3967884 h 4980074"/>
              <a:gd name="connsiteX115" fmla="*/ 603981 w 4980410"/>
              <a:gd name="connsiteY115" fmla="*/ 4053108 h 4980074"/>
              <a:gd name="connsiteX116" fmla="*/ 539668 w 4980410"/>
              <a:gd name="connsiteY116" fmla="*/ 4032381 h 4980074"/>
              <a:gd name="connsiteX117" fmla="*/ 442562 w 4980410"/>
              <a:gd name="connsiteY117" fmla="*/ 3900717 h 4980074"/>
              <a:gd name="connsiteX118" fmla="*/ 444081 w 4980410"/>
              <a:gd name="connsiteY118" fmla="*/ 3831438 h 4980074"/>
              <a:gd name="connsiteX119" fmla="*/ 593886 w 4980410"/>
              <a:gd name="connsiteY119" fmla="*/ 3632465 h 4980074"/>
              <a:gd name="connsiteX120" fmla="*/ 601664 w 4980410"/>
              <a:gd name="connsiteY120" fmla="*/ 3562755 h 4980074"/>
              <a:gd name="connsiteX121" fmla="*/ 537146 w 4980410"/>
              <a:gd name="connsiteY121" fmla="*/ 3447713 h 4980074"/>
              <a:gd name="connsiteX122" fmla="*/ 478229 w 4980410"/>
              <a:gd name="connsiteY122" fmla="*/ 3414037 h 4980074"/>
              <a:gd name="connsiteX123" fmla="*/ 227440 w 4980410"/>
              <a:gd name="connsiteY123" fmla="*/ 3425016 h 4980074"/>
              <a:gd name="connsiteX124" fmla="*/ 174783 w 4980410"/>
              <a:gd name="connsiteY124" fmla="*/ 3390909 h 4980074"/>
              <a:gd name="connsiteX125" fmla="*/ 119766 w 4980410"/>
              <a:gd name="connsiteY125" fmla="*/ 3231193 h 4980074"/>
              <a:gd name="connsiteX126" fmla="*/ 134234 w 4980410"/>
              <a:gd name="connsiteY126" fmla="*/ 3167311 h 4980074"/>
              <a:gd name="connsiteX127" fmla="*/ 338420 w 4980410"/>
              <a:gd name="connsiteY127" fmla="*/ 3027480 h 4980074"/>
              <a:gd name="connsiteX128" fmla="*/ 364974 w 4980410"/>
              <a:gd name="connsiteY128" fmla="*/ 2956477 h 4980074"/>
              <a:gd name="connsiteX129" fmla="*/ 343407 w 4980410"/>
              <a:gd name="connsiteY129" fmla="*/ 2825900 h 4980074"/>
              <a:gd name="connsiteX130" fmla="*/ 296147 w 4980410"/>
              <a:gd name="connsiteY130" fmla="*/ 2778845 h 4980074"/>
              <a:gd name="connsiteX131" fmla="*/ 52704 w 4980410"/>
              <a:gd name="connsiteY131" fmla="*/ 2713854 h 4980074"/>
              <a:gd name="connsiteX132" fmla="*/ 11703 w 4980410"/>
              <a:gd name="connsiteY132" fmla="*/ 2666368 h 4980074"/>
              <a:gd name="connsiteX133" fmla="*/ 68 w 4980410"/>
              <a:gd name="connsiteY133" fmla="*/ 2497376 h 4980074"/>
              <a:gd name="connsiteX134" fmla="*/ 40433 w 4980410"/>
              <a:gd name="connsiteY134" fmla="*/ 2444288 h 4980074"/>
              <a:gd name="connsiteX135" fmla="*/ 273964 w 4980410"/>
              <a:gd name="connsiteY135" fmla="*/ 2365323 h 4980074"/>
              <a:gd name="connsiteX136" fmla="*/ 320588 w 4980410"/>
              <a:gd name="connsiteY136" fmla="*/ 2311804 h 4980074"/>
              <a:gd name="connsiteX137" fmla="*/ 336575 w 4980410"/>
              <a:gd name="connsiteY137" fmla="*/ 2178642 h 4980074"/>
              <a:gd name="connsiteX138" fmla="*/ 306799 w 4980410"/>
              <a:gd name="connsiteY138" fmla="*/ 2111518 h 4980074"/>
              <a:gd name="connsiteX139" fmla="*/ 90773 w 4980410"/>
              <a:gd name="connsiteY139" fmla="*/ 1988041 h 4980074"/>
              <a:gd name="connsiteX140" fmla="*/ 67687 w 4980410"/>
              <a:gd name="connsiteY140" fmla="*/ 1926744 h 4980074"/>
              <a:gd name="connsiteX141" fmla="*/ 106985 w 4980410"/>
              <a:gd name="connsiteY141" fmla="*/ 1766823 h 4980074"/>
              <a:gd name="connsiteX142" fmla="*/ 160730 w 4980410"/>
              <a:gd name="connsiteY142" fmla="*/ 1725391 h 4980074"/>
              <a:gd name="connsiteX143" fmla="*/ 411519 w 4980410"/>
              <a:gd name="connsiteY143" fmla="*/ 1714412 h 4980074"/>
              <a:gd name="connsiteX144" fmla="*/ 471954 w 4980410"/>
              <a:gd name="connsiteY144" fmla="*/ 1678808 h 4980074"/>
              <a:gd name="connsiteX145" fmla="*/ 520097 w 4980410"/>
              <a:gd name="connsiteY145" fmla="*/ 1556010 h 4980074"/>
              <a:gd name="connsiteX146" fmla="*/ 509098 w 4980410"/>
              <a:gd name="connsiteY146" fmla="*/ 1487592 h 4980074"/>
              <a:gd name="connsiteX147" fmla="*/ 345093 w 4980410"/>
              <a:gd name="connsiteY147" fmla="*/ 1297648 h 4980074"/>
              <a:gd name="connsiteX148" fmla="*/ 340784 w 4980410"/>
              <a:gd name="connsiteY148" fmla="*/ 1235058 h 4980074"/>
              <a:gd name="connsiteX149" fmla="*/ 425188 w 4980410"/>
              <a:gd name="connsiteY149" fmla="*/ 1090897 h 4980074"/>
              <a:gd name="connsiteX150" fmla="*/ 486485 w 4980410"/>
              <a:gd name="connsiteY150" fmla="*/ 1067811 h 4980074"/>
              <a:gd name="connsiteX151" fmla="*/ 730358 w 4980410"/>
              <a:gd name="connsiteY151" fmla="*/ 1139061 h 4980074"/>
              <a:gd name="connsiteX152" fmla="*/ 797914 w 4980410"/>
              <a:gd name="connsiteY152" fmla="*/ 1115544 h 4980074"/>
              <a:gd name="connsiteX153" fmla="*/ 885334 w 4980410"/>
              <a:gd name="connsiteY153" fmla="*/ 1015196 h 4980074"/>
              <a:gd name="connsiteX154" fmla="*/ 893112 w 4980410"/>
              <a:gd name="connsiteY154" fmla="*/ 945486 h 4980074"/>
              <a:gd name="connsiteX155" fmla="*/ 789542 w 4980410"/>
              <a:gd name="connsiteY155" fmla="*/ 719937 h 4980074"/>
              <a:gd name="connsiteX156" fmla="*/ 804010 w 4980410"/>
              <a:gd name="connsiteY156" fmla="*/ 656055 h 4980074"/>
              <a:gd name="connsiteX157" fmla="*/ 928553 w 4980410"/>
              <a:gd name="connsiteY157" fmla="*/ 546862 h 4980074"/>
              <a:gd name="connsiteX158" fmla="*/ 997401 w 4980410"/>
              <a:gd name="connsiteY158" fmla="*/ 542122 h 4980074"/>
              <a:gd name="connsiteX159" fmla="*/ 1208030 w 4980410"/>
              <a:gd name="connsiteY159" fmla="*/ 678547 h 4980074"/>
              <a:gd name="connsiteX160" fmla="*/ 1277310 w 4980410"/>
              <a:gd name="connsiteY160" fmla="*/ 680066 h 4980074"/>
              <a:gd name="connsiteX161" fmla="*/ 1391489 w 4980410"/>
              <a:gd name="connsiteY161" fmla="*/ 603030 h 4980074"/>
              <a:gd name="connsiteX162" fmla="*/ 1418906 w 4980410"/>
              <a:gd name="connsiteY162" fmla="*/ 544544 h 4980074"/>
              <a:gd name="connsiteX163" fmla="*/ 1389151 w 4980410"/>
              <a:gd name="connsiteY163" fmla="*/ 295048 h 4980074"/>
              <a:gd name="connsiteX164" fmla="*/ 1416567 w 4980410"/>
              <a:gd name="connsiteY164" fmla="*/ 236563 h 4980074"/>
              <a:gd name="connsiteX165" fmla="*/ 1569163 w 4980410"/>
              <a:gd name="connsiteY165" fmla="*/ 169459 h 4980074"/>
              <a:gd name="connsiteX166" fmla="*/ 1633045 w 4980410"/>
              <a:gd name="connsiteY166" fmla="*/ 183927 h 4980074"/>
              <a:gd name="connsiteX167" fmla="*/ 1797481 w 4980410"/>
              <a:gd name="connsiteY167" fmla="*/ 380130 h 4980074"/>
              <a:gd name="connsiteX168" fmla="*/ 1861794 w 4980410"/>
              <a:gd name="connsiteY168" fmla="*/ 400856 h 4980074"/>
              <a:gd name="connsiteX169" fmla="*/ 1991078 w 4980410"/>
              <a:gd name="connsiteY169" fmla="*/ 360512 h 4980074"/>
              <a:gd name="connsiteX170" fmla="*/ 2038133 w 4980410"/>
              <a:gd name="connsiteY170" fmla="*/ 313252 h 4980074"/>
              <a:gd name="connsiteX171" fmla="*/ 2083916 w 4980410"/>
              <a:gd name="connsiteY171" fmla="*/ 64843 h 4980074"/>
              <a:gd name="connsiteX172" fmla="*/ 2130972 w 4980410"/>
              <a:gd name="connsiteY172" fmla="*/ 17583 h 4980074"/>
              <a:gd name="connsiteX173" fmla="*/ 2293273 w 4980410"/>
              <a:gd name="connsiteY173" fmla="*/ 120 h 4980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</a:cxnLst>
            <a:rect l="l" t="t" r="r" b="b"/>
            <a:pathLst>
              <a:path w="4980410" h="4980074">
                <a:moveTo>
                  <a:pt x="2489382" y="571193"/>
                </a:moveTo>
                <a:cubicBezTo>
                  <a:pt x="1433405" y="571193"/>
                  <a:pt x="577366" y="1427232"/>
                  <a:pt x="577366" y="2483209"/>
                </a:cubicBezTo>
                <a:cubicBezTo>
                  <a:pt x="577366" y="3539186"/>
                  <a:pt x="1433405" y="4395225"/>
                  <a:pt x="2489382" y="4395225"/>
                </a:cubicBezTo>
                <a:cubicBezTo>
                  <a:pt x="3545359" y="4395225"/>
                  <a:pt x="4401398" y="3539186"/>
                  <a:pt x="4401398" y="2483209"/>
                </a:cubicBezTo>
                <a:cubicBezTo>
                  <a:pt x="4401398" y="1427232"/>
                  <a:pt x="3545359" y="571193"/>
                  <a:pt x="2489382" y="571193"/>
                </a:cubicBezTo>
                <a:close/>
                <a:moveTo>
                  <a:pt x="2293273" y="120"/>
                </a:moveTo>
                <a:cubicBezTo>
                  <a:pt x="2318309" y="-1604"/>
                  <a:pt x="2344638" y="15450"/>
                  <a:pt x="2352189" y="33796"/>
                </a:cubicBezTo>
                <a:cubicBezTo>
                  <a:pt x="2352189" y="33796"/>
                  <a:pt x="2352189" y="33796"/>
                  <a:pt x="2449931" y="266034"/>
                </a:cubicBezTo>
                <a:cubicBezTo>
                  <a:pt x="2457483" y="284380"/>
                  <a:pt x="2483812" y="301433"/>
                  <a:pt x="2503019" y="306399"/>
                </a:cubicBezTo>
                <a:cubicBezTo>
                  <a:pt x="2503019" y="306399"/>
                  <a:pt x="2503019" y="306399"/>
                  <a:pt x="2641578" y="309436"/>
                </a:cubicBezTo>
                <a:cubicBezTo>
                  <a:pt x="2660355" y="308144"/>
                  <a:pt x="2690788" y="293471"/>
                  <a:pt x="2702013" y="273832"/>
                </a:cubicBezTo>
                <a:cubicBezTo>
                  <a:pt x="2702013" y="273832"/>
                  <a:pt x="2702013" y="273832"/>
                  <a:pt x="2812541" y="52409"/>
                </a:cubicBezTo>
                <a:cubicBezTo>
                  <a:pt x="2823766" y="32771"/>
                  <a:pt x="2847940" y="18529"/>
                  <a:pt x="2873406" y="23064"/>
                </a:cubicBezTo>
                <a:cubicBezTo>
                  <a:pt x="2873406" y="23064"/>
                  <a:pt x="2873406" y="23064"/>
                  <a:pt x="3032466" y="49845"/>
                </a:cubicBezTo>
                <a:cubicBezTo>
                  <a:pt x="3057933" y="54380"/>
                  <a:pt x="3078433" y="78123"/>
                  <a:pt x="3080157" y="103159"/>
                </a:cubicBezTo>
                <a:cubicBezTo>
                  <a:pt x="3080157" y="103159"/>
                  <a:pt x="3080157" y="103159"/>
                  <a:pt x="3103653" y="353086"/>
                </a:cubicBezTo>
                <a:cubicBezTo>
                  <a:pt x="3104946" y="371863"/>
                  <a:pt x="3125447" y="395606"/>
                  <a:pt x="3145085" y="406831"/>
                </a:cubicBezTo>
                <a:cubicBezTo>
                  <a:pt x="3145085" y="406831"/>
                  <a:pt x="3145085" y="406831"/>
                  <a:pt x="3273712" y="448284"/>
                </a:cubicBezTo>
                <a:cubicBezTo>
                  <a:pt x="3299609" y="459078"/>
                  <a:pt x="3324214" y="451096"/>
                  <a:pt x="3341699" y="431026"/>
                </a:cubicBezTo>
                <a:cubicBezTo>
                  <a:pt x="3341699" y="431026"/>
                  <a:pt x="3341699" y="431026"/>
                  <a:pt x="3518263" y="255365"/>
                </a:cubicBezTo>
                <a:cubicBezTo>
                  <a:pt x="3529488" y="235727"/>
                  <a:pt x="3560783" y="233572"/>
                  <a:pt x="3580422" y="244797"/>
                </a:cubicBezTo>
                <a:cubicBezTo>
                  <a:pt x="3580422" y="244797"/>
                  <a:pt x="3580422" y="244797"/>
                  <a:pt x="3730411" y="322511"/>
                </a:cubicBezTo>
                <a:cubicBezTo>
                  <a:pt x="3750049" y="333736"/>
                  <a:pt x="3764291" y="357910"/>
                  <a:pt x="3759325" y="377118"/>
                </a:cubicBezTo>
                <a:cubicBezTo>
                  <a:pt x="3759325" y="377118"/>
                  <a:pt x="3759325" y="377118"/>
                  <a:pt x="3707283" y="625957"/>
                </a:cubicBezTo>
                <a:cubicBezTo>
                  <a:pt x="3702316" y="645165"/>
                  <a:pt x="3710730" y="676029"/>
                  <a:pt x="3730369" y="687254"/>
                </a:cubicBezTo>
                <a:cubicBezTo>
                  <a:pt x="3730369" y="687254"/>
                  <a:pt x="3730369" y="687254"/>
                  <a:pt x="3842804" y="767554"/>
                </a:cubicBezTo>
                <a:cubicBezTo>
                  <a:pt x="3856615" y="785469"/>
                  <a:pt x="3887909" y="783314"/>
                  <a:pt x="3912514" y="775331"/>
                </a:cubicBezTo>
                <a:cubicBezTo>
                  <a:pt x="3912514" y="775331"/>
                  <a:pt x="3912514" y="775331"/>
                  <a:pt x="4130511" y="653416"/>
                </a:cubicBezTo>
                <a:cubicBezTo>
                  <a:pt x="4148857" y="645864"/>
                  <a:pt x="4180583" y="649968"/>
                  <a:pt x="4193962" y="661625"/>
                </a:cubicBezTo>
                <a:cubicBezTo>
                  <a:pt x="4193962" y="661625"/>
                  <a:pt x="4193962" y="661625"/>
                  <a:pt x="4308983" y="779478"/>
                </a:cubicBezTo>
                <a:cubicBezTo>
                  <a:pt x="4329053" y="796962"/>
                  <a:pt x="4331208" y="828257"/>
                  <a:pt x="4319982" y="847895"/>
                </a:cubicBezTo>
                <a:cubicBezTo>
                  <a:pt x="4319982" y="847895"/>
                  <a:pt x="4319982" y="847895"/>
                  <a:pt x="4202765" y="1063490"/>
                </a:cubicBezTo>
                <a:cubicBezTo>
                  <a:pt x="4191540" y="1083129"/>
                  <a:pt x="4193694" y="1114424"/>
                  <a:pt x="4207505" y="1132339"/>
                </a:cubicBezTo>
                <a:cubicBezTo>
                  <a:pt x="4207505" y="1132339"/>
                  <a:pt x="4207505" y="1132339"/>
                  <a:pt x="4284110" y="1240260"/>
                </a:cubicBezTo>
                <a:cubicBezTo>
                  <a:pt x="4297921" y="1258175"/>
                  <a:pt x="4330509" y="1274797"/>
                  <a:pt x="4348855" y="1267245"/>
                </a:cubicBezTo>
                <a:cubicBezTo>
                  <a:pt x="4348855" y="1267245"/>
                  <a:pt x="4348855" y="1267245"/>
                  <a:pt x="4597058" y="1218713"/>
                </a:cubicBezTo>
                <a:cubicBezTo>
                  <a:pt x="4615404" y="1211162"/>
                  <a:pt x="4647992" y="1227784"/>
                  <a:pt x="4655544" y="1246130"/>
                </a:cubicBezTo>
                <a:cubicBezTo>
                  <a:pt x="4655544" y="1246130"/>
                  <a:pt x="4655544" y="1246130"/>
                  <a:pt x="4734734" y="1391604"/>
                </a:cubicBezTo>
                <a:cubicBezTo>
                  <a:pt x="4742286" y="1409950"/>
                  <a:pt x="4738182" y="1441676"/>
                  <a:pt x="4720267" y="1455487"/>
                </a:cubicBezTo>
                <a:cubicBezTo>
                  <a:pt x="4720267" y="1455487"/>
                  <a:pt x="4720267" y="1455487"/>
                  <a:pt x="4543702" y="1631148"/>
                </a:cubicBezTo>
                <a:cubicBezTo>
                  <a:pt x="4525787" y="1644958"/>
                  <a:pt x="4521683" y="1676684"/>
                  <a:pt x="4529666" y="1701289"/>
                </a:cubicBezTo>
                <a:cubicBezTo>
                  <a:pt x="4529666" y="1701289"/>
                  <a:pt x="4529666" y="1701289"/>
                  <a:pt x="4569579" y="1824314"/>
                </a:cubicBezTo>
                <a:cubicBezTo>
                  <a:pt x="4577561" y="1848918"/>
                  <a:pt x="4603890" y="1865972"/>
                  <a:pt x="4629357" y="1870507"/>
                </a:cubicBezTo>
                <a:cubicBezTo>
                  <a:pt x="4629357" y="1870507"/>
                  <a:pt x="4629357" y="1870507"/>
                  <a:pt x="4876042" y="1891254"/>
                </a:cubicBezTo>
                <a:cubicBezTo>
                  <a:pt x="4901509" y="1895790"/>
                  <a:pt x="4921578" y="1913274"/>
                  <a:pt x="4923302" y="1938309"/>
                </a:cubicBezTo>
                <a:lnTo>
                  <a:pt x="4959542" y="2099319"/>
                </a:lnTo>
                <a:cubicBezTo>
                  <a:pt x="4961266" y="2124354"/>
                  <a:pt x="4950472" y="2150252"/>
                  <a:pt x="4925867" y="2158235"/>
                </a:cubicBezTo>
                <a:cubicBezTo>
                  <a:pt x="4925867" y="2158235"/>
                  <a:pt x="4925867" y="2158235"/>
                  <a:pt x="4707439" y="2273892"/>
                </a:cubicBezTo>
                <a:cubicBezTo>
                  <a:pt x="4682834" y="2281874"/>
                  <a:pt x="4665781" y="2308203"/>
                  <a:pt x="4667505" y="2333239"/>
                </a:cubicBezTo>
                <a:cubicBezTo>
                  <a:pt x="4667505" y="2333239"/>
                  <a:pt x="4667505" y="2333239"/>
                  <a:pt x="4676985" y="2470936"/>
                </a:cubicBezTo>
                <a:cubicBezTo>
                  <a:pt x="4678278" y="2489713"/>
                  <a:pt x="4692519" y="2513887"/>
                  <a:pt x="4712158" y="2525112"/>
                </a:cubicBezTo>
                <a:cubicBezTo>
                  <a:pt x="4712158" y="2525112"/>
                  <a:pt x="4712158" y="2525112"/>
                  <a:pt x="4945238" y="2622260"/>
                </a:cubicBezTo>
                <a:cubicBezTo>
                  <a:pt x="4964445" y="2627226"/>
                  <a:pt x="4979118" y="2657659"/>
                  <a:pt x="4980410" y="2676435"/>
                </a:cubicBezTo>
                <a:cubicBezTo>
                  <a:pt x="4980410" y="2676435"/>
                  <a:pt x="4980410" y="2676435"/>
                  <a:pt x="4960320" y="2841323"/>
                </a:cubicBezTo>
                <a:cubicBezTo>
                  <a:pt x="4955785" y="2866790"/>
                  <a:pt x="4938300" y="2886859"/>
                  <a:pt x="4913265" y="2888583"/>
                </a:cubicBezTo>
                <a:cubicBezTo>
                  <a:pt x="4913265" y="2888583"/>
                  <a:pt x="4913265" y="2888583"/>
                  <a:pt x="4671320" y="2936684"/>
                </a:cubicBezTo>
                <a:cubicBezTo>
                  <a:pt x="4646284" y="2938408"/>
                  <a:pt x="4622542" y="2958908"/>
                  <a:pt x="4618006" y="2984375"/>
                </a:cubicBezTo>
                <a:cubicBezTo>
                  <a:pt x="4618006" y="2984375"/>
                  <a:pt x="4618006" y="2984375"/>
                  <a:pt x="4582812" y="3112571"/>
                </a:cubicBezTo>
                <a:cubicBezTo>
                  <a:pt x="4577846" y="3131779"/>
                  <a:pt x="4586259" y="3162643"/>
                  <a:pt x="4606329" y="3180127"/>
                </a:cubicBezTo>
                <a:cubicBezTo>
                  <a:pt x="4606329" y="3180127"/>
                  <a:pt x="4606329" y="3180127"/>
                  <a:pt x="4793215" y="3337052"/>
                </a:cubicBezTo>
                <a:cubicBezTo>
                  <a:pt x="4813285" y="3354536"/>
                  <a:pt x="4821267" y="3379142"/>
                  <a:pt x="4810473" y="3405039"/>
                </a:cubicBezTo>
                <a:cubicBezTo>
                  <a:pt x="4810473" y="3405039"/>
                  <a:pt x="4810473" y="3405039"/>
                  <a:pt x="4745277" y="3554166"/>
                </a:cubicBezTo>
                <a:cubicBezTo>
                  <a:pt x="4734052" y="3573805"/>
                  <a:pt x="4709878" y="3588047"/>
                  <a:pt x="4691101" y="3589339"/>
                </a:cubicBezTo>
                <a:cubicBezTo>
                  <a:pt x="4691101" y="3589339"/>
                  <a:pt x="4691101" y="3589339"/>
                  <a:pt x="4437295" y="3556505"/>
                </a:cubicBezTo>
                <a:cubicBezTo>
                  <a:pt x="4418087" y="3551539"/>
                  <a:pt x="4387655" y="3566211"/>
                  <a:pt x="4376429" y="3585850"/>
                </a:cubicBezTo>
                <a:cubicBezTo>
                  <a:pt x="4376429" y="3585850"/>
                  <a:pt x="4376429" y="3585850"/>
                  <a:pt x="4308648" y="3697423"/>
                </a:cubicBezTo>
                <a:cubicBezTo>
                  <a:pt x="4291164" y="3717493"/>
                  <a:pt x="4293318" y="3748788"/>
                  <a:pt x="4307129" y="3766703"/>
                </a:cubicBezTo>
                <a:cubicBezTo>
                  <a:pt x="4307129" y="3766703"/>
                  <a:pt x="4307129" y="3766703"/>
                  <a:pt x="4441132" y="3977579"/>
                </a:cubicBezTo>
                <a:cubicBezTo>
                  <a:pt x="4454943" y="3995494"/>
                  <a:pt x="4450838" y="4027219"/>
                  <a:pt x="4439613" y="4046858"/>
                </a:cubicBezTo>
                <a:cubicBezTo>
                  <a:pt x="4439613" y="4046858"/>
                  <a:pt x="4439613" y="4046858"/>
                  <a:pt x="4328450" y="4167707"/>
                </a:cubicBezTo>
                <a:cubicBezTo>
                  <a:pt x="4317225" y="4187346"/>
                  <a:pt x="4286361" y="4195760"/>
                  <a:pt x="4266722" y="4184534"/>
                </a:cubicBezTo>
                <a:cubicBezTo>
                  <a:pt x="4266722" y="4184534"/>
                  <a:pt x="4266722" y="4184534"/>
                  <a:pt x="4039471" y="4080696"/>
                </a:cubicBezTo>
                <a:cubicBezTo>
                  <a:pt x="4019832" y="4069471"/>
                  <a:pt x="3988968" y="4077885"/>
                  <a:pt x="3971053" y="4091696"/>
                </a:cubicBezTo>
                <a:cubicBezTo>
                  <a:pt x="3971053" y="4091696"/>
                  <a:pt x="3971053" y="4091696"/>
                  <a:pt x="3870253" y="4180388"/>
                </a:cubicBezTo>
                <a:cubicBezTo>
                  <a:pt x="3852338" y="4194199"/>
                  <a:pt x="3841975" y="4226355"/>
                  <a:pt x="3849526" y="4244701"/>
                </a:cubicBezTo>
                <a:cubicBezTo>
                  <a:pt x="3849526" y="4244701"/>
                  <a:pt x="3849526" y="4244701"/>
                  <a:pt x="3916404" y="4485353"/>
                </a:cubicBezTo>
                <a:cubicBezTo>
                  <a:pt x="3924387" y="4509958"/>
                  <a:pt x="3913593" y="4535856"/>
                  <a:pt x="3889419" y="4550097"/>
                </a:cubicBezTo>
                <a:cubicBezTo>
                  <a:pt x="3889419" y="4550097"/>
                  <a:pt x="3889419" y="4550097"/>
                  <a:pt x="3750634" y="4635116"/>
                </a:cubicBezTo>
                <a:cubicBezTo>
                  <a:pt x="3732719" y="4648927"/>
                  <a:pt x="3700993" y="4644822"/>
                  <a:pt x="3687614" y="4633166"/>
                </a:cubicBezTo>
                <a:cubicBezTo>
                  <a:pt x="3687614" y="4633166"/>
                  <a:pt x="3687614" y="4633166"/>
                  <a:pt x="3499866" y="4463723"/>
                </a:cubicBezTo>
                <a:cubicBezTo>
                  <a:pt x="3480227" y="4452498"/>
                  <a:pt x="3448501" y="4448394"/>
                  <a:pt x="3430155" y="4455945"/>
                </a:cubicBezTo>
                <a:cubicBezTo>
                  <a:pt x="3430155" y="4455945"/>
                  <a:pt x="3430155" y="4455945"/>
                  <a:pt x="3307993" y="4508376"/>
                </a:cubicBezTo>
                <a:cubicBezTo>
                  <a:pt x="3283388" y="4516359"/>
                  <a:pt x="3266335" y="4542688"/>
                  <a:pt x="3268058" y="4567724"/>
                </a:cubicBezTo>
                <a:cubicBezTo>
                  <a:pt x="3268058" y="4567724"/>
                  <a:pt x="3268058" y="4567724"/>
                  <a:pt x="3266088" y="4813115"/>
                </a:cubicBezTo>
                <a:cubicBezTo>
                  <a:pt x="3261553" y="4838582"/>
                  <a:pt x="3244500" y="4864911"/>
                  <a:pt x="3219464" y="4866635"/>
                </a:cubicBezTo>
                <a:cubicBezTo>
                  <a:pt x="3219464" y="4866635"/>
                  <a:pt x="3219464" y="4866635"/>
                  <a:pt x="3065144" y="4908703"/>
                </a:cubicBezTo>
                <a:cubicBezTo>
                  <a:pt x="3040540" y="4916685"/>
                  <a:pt x="3014642" y="4905891"/>
                  <a:pt x="3000831" y="4887976"/>
                </a:cubicBezTo>
                <a:cubicBezTo>
                  <a:pt x="3000831" y="4887976"/>
                  <a:pt x="3000831" y="4887976"/>
                  <a:pt x="2873087" y="4676669"/>
                </a:cubicBezTo>
                <a:cubicBezTo>
                  <a:pt x="2858846" y="4652496"/>
                  <a:pt x="2832948" y="4641701"/>
                  <a:pt x="2807912" y="4643425"/>
                </a:cubicBezTo>
                <a:cubicBezTo>
                  <a:pt x="2807912" y="4643425"/>
                  <a:pt x="2807912" y="4643425"/>
                  <a:pt x="2676905" y="4658733"/>
                </a:cubicBezTo>
                <a:cubicBezTo>
                  <a:pt x="2651869" y="4660457"/>
                  <a:pt x="2628126" y="4680958"/>
                  <a:pt x="2623160" y="4700165"/>
                </a:cubicBezTo>
                <a:cubicBezTo>
                  <a:pt x="2623160" y="4700165"/>
                  <a:pt x="2623160" y="4700165"/>
                  <a:pt x="2538961" y="4938642"/>
                </a:cubicBezTo>
                <a:cubicBezTo>
                  <a:pt x="2534426" y="4964109"/>
                  <a:pt x="2510252" y="4978350"/>
                  <a:pt x="2485216" y="4980074"/>
                </a:cubicBezTo>
                <a:cubicBezTo>
                  <a:pt x="2485216" y="4980074"/>
                  <a:pt x="2485216" y="4980074"/>
                  <a:pt x="2321190" y="4972501"/>
                </a:cubicBezTo>
                <a:cubicBezTo>
                  <a:pt x="2301983" y="4967535"/>
                  <a:pt x="2275654" y="4950482"/>
                  <a:pt x="2268103" y="4932136"/>
                </a:cubicBezTo>
                <a:cubicBezTo>
                  <a:pt x="2268103" y="4932136"/>
                  <a:pt x="2268103" y="4932136"/>
                  <a:pt x="2207053" y="4684794"/>
                </a:cubicBezTo>
                <a:cubicBezTo>
                  <a:pt x="2205760" y="4666017"/>
                  <a:pt x="2179000" y="4642705"/>
                  <a:pt x="2159793" y="4637739"/>
                </a:cubicBezTo>
                <a:cubicBezTo>
                  <a:pt x="2159793" y="4637739"/>
                  <a:pt x="2159793" y="4637739"/>
                  <a:pt x="2026200" y="4615494"/>
                </a:cubicBezTo>
                <a:cubicBezTo>
                  <a:pt x="2000733" y="4610958"/>
                  <a:pt x="1976559" y="4625200"/>
                  <a:pt x="1958644" y="4639011"/>
                </a:cubicBezTo>
                <a:cubicBezTo>
                  <a:pt x="1958644" y="4639011"/>
                  <a:pt x="1958644" y="4639011"/>
                  <a:pt x="1815529" y="4843812"/>
                </a:cubicBezTo>
                <a:cubicBezTo>
                  <a:pt x="1804303" y="4863451"/>
                  <a:pt x="1773440" y="4871864"/>
                  <a:pt x="1754232" y="4866898"/>
                </a:cubicBezTo>
                <a:cubicBezTo>
                  <a:pt x="1754232" y="4866898"/>
                  <a:pt x="1754232" y="4866898"/>
                  <a:pt x="1599277" y="4808392"/>
                </a:cubicBezTo>
                <a:cubicBezTo>
                  <a:pt x="1573810" y="4803856"/>
                  <a:pt x="1559568" y="4779682"/>
                  <a:pt x="1557845" y="4754647"/>
                </a:cubicBezTo>
                <a:cubicBezTo>
                  <a:pt x="1557845" y="4754647"/>
                  <a:pt x="1557845" y="4754647"/>
                  <a:pt x="1572333" y="4508393"/>
                </a:cubicBezTo>
                <a:cubicBezTo>
                  <a:pt x="1576868" y="4482926"/>
                  <a:pt x="1555937" y="4452924"/>
                  <a:pt x="1536729" y="4447958"/>
                </a:cubicBezTo>
                <a:cubicBezTo>
                  <a:pt x="1536729" y="4447958"/>
                  <a:pt x="1536729" y="4447958"/>
                  <a:pt x="1418897" y="4380607"/>
                </a:cubicBezTo>
                <a:cubicBezTo>
                  <a:pt x="1399258" y="4369382"/>
                  <a:pt x="1367963" y="4371536"/>
                  <a:pt x="1350048" y="4385347"/>
                </a:cubicBezTo>
                <a:cubicBezTo>
                  <a:pt x="1350048" y="4385347"/>
                  <a:pt x="1350048" y="4385347"/>
                  <a:pt x="1152983" y="4537265"/>
                </a:cubicBezTo>
                <a:cubicBezTo>
                  <a:pt x="1135068" y="4551076"/>
                  <a:pt x="1103773" y="4553230"/>
                  <a:pt x="1084134" y="4542005"/>
                </a:cubicBezTo>
                <a:cubicBezTo>
                  <a:pt x="1084134" y="4542005"/>
                  <a:pt x="1084134" y="4542005"/>
                  <a:pt x="951630" y="4444221"/>
                </a:cubicBezTo>
                <a:cubicBezTo>
                  <a:pt x="931560" y="4426738"/>
                  <a:pt x="923577" y="4402132"/>
                  <a:pt x="934371" y="4376235"/>
                </a:cubicBezTo>
                <a:cubicBezTo>
                  <a:pt x="934371" y="4376235"/>
                  <a:pt x="934371" y="4376235"/>
                  <a:pt x="1019001" y="4144018"/>
                </a:cubicBezTo>
                <a:cubicBezTo>
                  <a:pt x="1023967" y="4124810"/>
                  <a:pt x="1021813" y="4093515"/>
                  <a:pt x="1001743" y="4076031"/>
                </a:cubicBezTo>
                <a:cubicBezTo>
                  <a:pt x="1001743" y="4076031"/>
                  <a:pt x="1001743" y="4076031"/>
                  <a:pt x="907223" y="3981921"/>
                </a:cubicBezTo>
                <a:cubicBezTo>
                  <a:pt x="893412" y="3964005"/>
                  <a:pt x="861686" y="3959901"/>
                  <a:pt x="837082" y="3967884"/>
                </a:cubicBezTo>
                <a:cubicBezTo>
                  <a:pt x="837082" y="3967884"/>
                  <a:pt x="837082" y="3967884"/>
                  <a:pt x="603981" y="4053108"/>
                </a:cubicBezTo>
                <a:cubicBezTo>
                  <a:pt x="585636" y="4060659"/>
                  <a:pt x="553479" y="4050296"/>
                  <a:pt x="539668" y="4032381"/>
                </a:cubicBezTo>
                <a:cubicBezTo>
                  <a:pt x="539668" y="4032381"/>
                  <a:pt x="539668" y="4032381"/>
                  <a:pt x="442562" y="3900717"/>
                </a:cubicBezTo>
                <a:cubicBezTo>
                  <a:pt x="428752" y="3882802"/>
                  <a:pt x="432856" y="3851076"/>
                  <a:pt x="444081" y="3831438"/>
                </a:cubicBezTo>
                <a:cubicBezTo>
                  <a:pt x="444081" y="3831438"/>
                  <a:pt x="444081" y="3831438"/>
                  <a:pt x="593886" y="3632465"/>
                </a:cubicBezTo>
                <a:cubicBezTo>
                  <a:pt x="611801" y="3618654"/>
                  <a:pt x="609646" y="3587359"/>
                  <a:pt x="601664" y="3562755"/>
                </a:cubicBezTo>
                <a:cubicBezTo>
                  <a:pt x="601664" y="3562755"/>
                  <a:pt x="601664" y="3562755"/>
                  <a:pt x="537146" y="3447713"/>
                </a:cubicBezTo>
                <a:cubicBezTo>
                  <a:pt x="529594" y="3429367"/>
                  <a:pt x="497006" y="3412745"/>
                  <a:pt x="478229" y="3414037"/>
                </a:cubicBezTo>
                <a:cubicBezTo>
                  <a:pt x="478229" y="3414037"/>
                  <a:pt x="478229" y="3414037"/>
                  <a:pt x="227440" y="3425016"/>
                </a:cubicBezTo>
                <a:cubicBezTo>
                  <a:pt x="202404" y="3426739"/>
                  <a:pt x="182335" y="3409255"/>
                  <a:pt x="174783" y="3390909"/>
                </a:cubicBezTo>
                <a:cubicBezTo>
                  <a:pt x="174783" y="3390909"/>
                  <a:pt x="174783" y="3390909"/>
                  <a:pt x="119766" y="3231193"/>
                </a:cubicBezTo>
                <a:cubicBezTo>
                  <a:pt x="112214" y="3212847"/>
                  <a:pt x="116319" y="3181121"/>
                  <a:pt x="134234" y="3167311"/>
                </a:cubicBezTo>
                <a:cubicBezTo>
                  <a:pt x="134234" y="3167311"/>
                  <a:pt x="134234" y="3167311"/>
                  <a:pt x="338420" y="3027480"/>
                </a:cubicBezTo>
                <a:cubicBezTo>
                  <a:pt x="356335" y="3013669"/>
                  <a:pt x="372957" y="2981082"/>
                  <a:pt x="364974" y="2956477"/>
                </a:cubicBezTo>
                <a:cubicBezTo>
                  <a:pt x="364974" y="2956477"/>
                  <a:pt x="364974" y="2956477"/>
                  <a:pt x="343407" y="2825900"/>
                </a:cubicBezTo>
                <a:cubicBezTo>
                  <a:pt x="335855" y="2807555"/>
                  <a:pt x="315354" y="2783811"/>
                  <a:pt x="296147" y="2778845"/>
                </a:cubicBezTo>
                <a:cubicBezTo>
                  <a:pt x="296147" y="2778845"/>
                  <a:pt x="296147" y="2778845"/>
                  <a:pt x="52704" y="2713854"/>
                </a:cubicBezTo>
                <a:cubicBezTo>
                  <a:pt x="27237" y="2709319"/>
                  <a:pt x="6737" y="2685576"/>
                  <a:pt x="11703" y="2666368"/>
                </a:cubicBezTo>
                <a:cubicBezTo>
                  <a:pt x="11703" y="2666368"/>
                  <a:pt x="11703" y="2666368"/>
                  <a:pt x="68" y="2497376"/>
                </a:cubicBezTo>
                <a:cubicBezTo>
                  <a:pt x="-1225" y="2478599"/>
                  <a:pt x="15828" y="2452271"/>
                  <a:pt x="40433" y="2444288"/>
                </a:cubicBezTo>
                <a:cubicBezTo>
                  <a:pt x="40433" y="2444288"/>
                  <a:pt x="40433" y="2444288"/>
                  <a:pt x="273964" y="2365323"/>
                </a:cubicBezTo>
                <a:cubicBezTo>
                  <a:pt x="298569" y="2357341"/>
                  <a:pt x="315622" y="2331012"/>
                  <a:pt x="320588" y="2311804"/>
                </a:cubicBezTo>
                <a:cubicBezTo>
                  <a:pt x="320588" y="2311804"/>
                  <a:pt x="320588" y="2311804"/>
                  <a:pt x="336575" y="2178642"/>
                </a:cubicBezTo>
                <a:cubicBezTo>
                  <a:pt x="341110" y="2153176"/>
                  <a:pt x="326868" y="2129002"/>
                  <a:pt x="306799" y="2111518"/>
                </a:cubicBezTo>
                <a:cubicBezTo>
                  <a:pt x="306799" y="2111518"/>
                  <a:pt x="306799" y="2111518"/>
                  <a:pt x="90773" y="1988041"/>
                </a:cubicBezTo>
                <a:cubicBezTo>
                  <a:pt x="71134" y="1976816"/>
                  <a:pt x="62720" y="1945952"/>
                  <a:pt x="67687" y="1926744"/>
                </a:cubicBezTo>
                <a:cubicBezTo>
                  <a:pt x="67687" y="1926744"/>
                  <a:pt x="67687" y="1926744"/>
                  <a:pt x="106985" y="1766823"/>
                </a:cubicBezTo>
                <a:cubicBezTo>
                  <a:pt x="117779" y="1740925"/>
                  <a:pt x="135263" y="1720855"/>
                  <a:pt x="160730" y="1725391"/>
                </a:cubicBezTo>
                <a:cubicBezTo>
                  <a:pt x="160730" y="1725391"/>
                  <a:pt x="160730" y="1725391"/>
                  <a:pt x="411519" y="1714412"/>
                </a:cubicBezTo>
                <a:cubicBezTo>
                  <a:pt x="430727" y="1719379"/>
                  <a:pt x="460729" y="1698447"/>
                  <a:pt x="471954" y="1678808"/>
                </a:cubicBezTo>
                <a:cubicBezTo>
                  <a:pt x="471954" y="1678808"/>
                  <a:pt x="471954" y="1678808"/>
                  <a:pt x="520097" y="1556010"/>
                </a:cubicBezTo>
                <a:cubicBezTo>
                  <a:pt x="531322" y="1536371"/>
                  <a:pt x="529168" y="1505076"/>
                  <a:pt x="509098" y="1487592"/>
                </a:cubicBezTo>
                <a:cubicBezTo>
                  <a:pt x="509098" y="1487592"/>
                  <a:pt x="509098" y="1487592"/>
                  <a:pt x="345093" y="1297648"/>
                </a:cubicBezTo>
                <a:cubicBezTo>
                  <a:pt x="331282" y="1279733"/>
                  <a:pt x="329559" y="1254697"/>
                  <a:pt x="340784" y="1235058"/>
                </a:cubicBezTo>
                <a:cubicBezTo>
                  <a:pt x="340784" y="1235058"/>
                  <a:pt x="340784" y="1235058"/>
                  <a:pt x="425188" y="1090897"/>
                </a:cubicBezTo>
                <a:cubicBezTo>
                  <a:pt x="436413" y="1071259"/>
                  <a:pt x="467277" y="1062845"/>
                  <a:pt x="486485" y="1067811"/>
                </a:cubicBezTo>
                <a:cubicBezTo>
                  <a:pt x="486485" y="1067811"/>
                  <a:pt x="486485" y="1067811"/>
                  <a:pt x="730358" y="1139061"/>
                </a:cubicBezTo>
                <a:cubicBezTo>
                  <a:pt x="749566" y="1144028"/>
                  <a:pt x="780430" y="1135614"/>
                  <a:pt x="797914" y="1115544"/>
                </a:cubicBezTo>
                <a:cubicBezTo>
                  <a:pt x="797914" y="1115544"/>
                  <a:pt x="797914" y="1115544"/>
                  <a:pt x="885334" y="1015196"/>
                </a:cubicBezTo>
                <a:cubicBezTo>
                  <a:pt x="896559" y="995557"/>
                  <a:pt x="900663" y="963832"/>
                  <a:pt x="893112" y="945486"/>
                </a:cubicBezTo>
                <a:cubicBezTo>
                  <a:pt x="893112" y="945486"/>
                  <a:pt x="893112" y="945486"/>
                  <a:pt x="789542" y="719937"/>
                </a:cubicBezTo>
                <a:cubicBezTo>
                  <a:pt x="781559" y="695332"/>
                  <a:pt x="786094" y="669866"/>
                  <a:pt x="804010" y="656055"/>
                </a:cubicBezTo>
                <a:cubicBezTo>
                  <a:pt x="804010" y="656055"/>
                  <a:pt x="804010" y="656055"/>
                  <a:pt x="928553" y="546862"/>
                </a:cubicBezTo>
                <a:cubicBezTo>
                  <a:pt x="946468" y="533052"/>
                  <a:pt x="977762" y="530897"/>
                  <a:pt x="997401" y="542122"/>
                </a:cubicBezTo>
                <a:cubicBezTo>
                  <a:pt x="997401" y="542122"/>
                  <a:pt x="997401" y="542122"/>
                  <a:pt x="1208030" y="678547"/>
                </a:cubicBezTo>
                <a:cubicBezTo>
                  <a:pt x="1227669" y="689772"/>
                  <a:pt x="1258964" y="687618"/>
                  <a:pt x="1277310" y="680066"/>
                </a:cubicBezTo>
                <a:cubicBezTo>
                  <a:pt x="1277310" y="680066"/>
                  <a:pt x="1277310" y="680066"/>
                  <a:pt x="1391489" y="603030"/>
                </a:cubicBezTo>
                <a:cubicBezTo>
                  <a:pt x="1409835" y="595478"/>
                  <a:pt x="1420199" y="563321"/>
                  <a:pt x="1418906" y="544544"/>
                </a:cubicBezTo>
                <a:cubicBezTo>
                  <a:pt x="1418906" y="544544"/>
                  <a:pt x="1418906" y="544544"/>
                  <a:pt x="1389151" y="295048"/>
                </a:cubicBezTo>
                <a:cubicBezTo>
                  <a:pt x="1381168" y="270443"/>
                  <a:pt x="1398221" y="244115"/>
                  <a:pt x="1416567" y="236563"/>
                </a:cubicBezTo>
                <a:cubicBezTo>
                  <a:pt x="1416567" y="236563"/>
                  <a:pt x="1416567" y="236563"/>
                  <a:pt x="1569163" y="169459"/>
                </a:cubicBezTo>
                <a:cubicBezTo>
                  <a:pt x="1593768" y="161476"/>
                  <a:pt x="1619234" y="166012"/>
                  <a:pt x="1633045" y="183927"/>
                </a:cubicBezTo>
                <a:cubicBezTo>
                  <a:pt x="1633045" y="183927"/>
                  <a:pt x="1633045" y="183927"/>
                  <a:pt x="1797481" y="380130"/>
                </a:cubicBezTo>
                <a:cubicBezTo>
                  <a:pt x="1810861" y="391786"/>
                  <a:pt x="1843017" y="402149"/>
                  <a:pt x="1861794" y="400856"/>
                </a:cubicBezTo>
                <a:cubicBezTo>
                  <a:pt x="1861794" y="400856"/>
                  <a:pt x="1861794" y="400856"/>
                  <a:pt x="1991078" y="360512"/>
                </a:cubicBezTo>
                <a:cubicBezTo>
                  <a:pt x="2016114" y="358788"/>
                  <a:pt x="2033167" y="332460"/>
                  <a:pt x="2038133" y="313252"/>
                </a:cubicBezTo>
                <a:cubicBezTo>
                  <a:pt x="2038133" y="313252"/>
                  <a:pt x="2038133" y="313252"/>
                  <a:pt x="2083916" y="64843"/>
                </a:cubicBezTo>
                <a:cubicBezTo>
                  <a:pt x="2082624" y="46067"/>
                  <a:pt x="2106367" y="25566"/>
                  <a:pt x="2130972" y="17583"/>
                </a:cubicBezTo>
                <a:cubicBezTo>
                  <a:pt x="2130972" y="17583"/>
                  <a:pt x="2130972" y="17583"/>
                  <a:pt x="2293273" y="12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执行策略</a:t>
            </a:r>
            <a:endParaRPr lang="zh-CN" altLang="en-US" dirty="0"/>
          </a:p>
        </p:txBody>
      </p:sp>
      <p:sp>
        <p:nvSpPr>
          <p:cNvPr id="18" name="Freeform 15"/>
          <p:cNvSpPr>
            <a:spLocks noEditPoints="1"/>
          </p:cNvSpPr>
          <p:nvPr/>
        </p:nvSpPr>
        <p:spPr bwMode="auto">
          <a:xfrm>
            <a:off x="357188" y="538084"/>
            <a:ext cx="300384" cy="240516"/>
          </a:xfrm>
          <a:custGeom>
            <a:avLst/>
            <a:gdLst>
              <a:gd name="T0" fmla="*/ 93 w 341"/>
              <a:gd name="T1" fmla="*/ 57 h 272"/>
              <a:gd name="T2" fmla="*/ 318 w 341"/>
              <a:gd name="T3" fmla="*/ 57 h 272"/>
              <a:gd name="T4" fmla="*/ 327 w 341"/>
              <a:gd name="T5" fmla="*/ 59 h 272"/>
              <a:gd name="T6" fmla="*/ 205 w 341"/>
              <a:gd name="T7" fmla="*/ 152 h 272"/>
              <a:gd name="T8" fmla="*/ 82 w 341"/>
              <a:gd name="T9" fmla="*/ 60 h 272"/>
              <a:gd name="T10" fmla="*/ 93 w 341"/>
              <a:gd name="T11" fmla="*/ 57 h 272"/>
              <a:gd name="T12" fmla="*/ 51 w 341"/>
              <a:gd name="T13" fmla="*/ 131 h 272"/>
              <a:gd name="T14" fmla="*/ 58 w 341"/>
              <a:gd name="T15" fmla="*/ 153 h 272"/>
              <a:gd name="T16" fmla="*/ 70 w 341"/>
              <a:gd name="T17" fmla="*/ 153 h 272"/>
              <a:gd name="T18" fmla="*/ 70 w 341"/>
              <a:gd name="T19" fmla="*/ 185 h 272"/>
              <a:gd name="T20" fmla="*/ 0 w 341"/>
              <a:gd name="T21" fmla="*/ 185 h 272"/>
              <a:gd name="T22" fmla="*/ 7 w 341"/>
              <a:gd name="T23" fmla="*/ 207 h 272"/>
              <a:gd name="T24" fmla="*/ 70 w 341"/>
              <a:gd name="T25" fmla="*/ 207 h 272"/>
              <a:gd name="T26" fmla="*/ 71 w 341"/>
              <a:gd name="T27" fmla="*/ 214 h 272"/>
              <a:gd name="T28" fmla="*/ 163 w 341"/>
              <a:gd name="T29" fmla="*/ 147 h 272"/>
              <a:gd name="T30" fmla="*/ 70 w 341"/>
              <a:gd name="T31" fmla="*/ 78 h 272"/>
              <a:gd name="T32" fmla="*/ 70 w 341"/>
              <a:gd name="T33" fmla="*/ 80 h 272"/>
              <a:gd name="T34" fmla="*/ 70 w 341"/>
              <a:gd name="T35" fmla="*/ 131 h 272"/>
              <a:gd name="T36" fmla="*/ 51 w 341"/>
              <a:gd name="T37" fmla="*/ 131 h 272"/>
              <a:gd name="T38" fmla="*/ 46 w 341"/>
              <a:gd name="T39" fmla="*/ 250 h 272"/>
              <a:gd name="T40" fmla="*/ 198 w 341"/>
              <a:gd name="T41" fmla="*/ 250 h 272"/>
              <a:gd name="T42" fmla="*/ 203 w 341"/>
              <a:gd name="T43" fmla="*/ 272 h 272"/>
              <a:gd name="T44" fmla="*/ 51 w 341"/>
              <a:gd name="T45" fmla="*/ 272 h 272"/>
              <a:gd name="T46" fmla="*/ 46 w 341"/>
              <a:gd name="T47" fmla="*/ 250 h 272"/>
              <a:gd name="T48" fmla="*/ 111 w 341"/>
              <a:gd name="T49" fmla="*/ 0 h 272"/>
              <a:gd name="T50" fmla="*/ 264 w 341"/>
              <a:gd name="T51" fmla="*/ 0 h 272"/>
              <a:gd name="T52" fmla="*/ 269 w 341"/>
              <a:gd name="T53" fmla="*/ 21 h 272"/>
              <a:gd name="T54" fmla="*/ 198 w 341"/>
              <a:gd name="T55" fmla="*/ 21 h 272"/>
              <a:gd name="T56" fmla="*/ 203 w 341"/>
              <a:gd name="T57" fmla="*/ 41 h 272"/>
              <a:gd name="T58" fmla="*/ 29 w 341"/>
              <a:gd name="T59" fmla="*/ 41 h 272"/>
              <a:gd name="T60" fmla="*/ 23 w 341"/>
              <a:gd name="T61" fmla="*/ 17 h 272"/>
              <a:gd name="T62" fmla="*/ 115 w 341"/>
              <a:gd name="T63" fmla="*/ 17 h 272"/>
              <a:gd name="T64" fmla="*/ 111 w 341"/>
              <a:gd name="T65" fmla="*/ 0 h 272"/>
              <a:gd name="T66" fmla="*/ 341 w 341"/>
              <a:gd name="T67" fmla="*/ 75 h 272"/>
              <a:gd name="T68" fmla="*/ 249 w 341"/>
              <a:gd name="T69" fmla="*/ 146 h 272"/>
              <a:gd name="T70" fmla="*/ 340 w 341"/>
              <a:gd name="T71" fmla="*/ 213 h 272"/>
              <a:gd name="T72" fmla="*/ 341 w 341"/>
              <a:gd name="T73" fmla="*/ 206 h 272"/>
              <a:gd name="T74" fmla="*/ 341 w 341"/>
              <a:gd name="T75" fmla="*/ 80 h 272"/>
              <a:gd name="T76" fmla="*/ 341 w 341"/>
              <a:gd name="T77" fmla="*/ 75 h 272"/>
              <a:gd name="T78" fmla="*/ 325 w 341"/>
              <a:gd name="T79" fmla="*/ 228 h 272"/>
              <a:gd name="T80" fmla="*/ 318 w 341"/>
              <a:gd name="T81" fmla="*/ 229 h 272"/>
              <a:gd name="T82" fmla="*/ 93 w 341"/>
              <a:gd name="T83" fmla="*/ 229 h 272"/>
              <a:gd name="T84" fmla="*/ 88 w 341"/>
              <a:gd name="T85" fmla="*/ 229 h 272"/>
              <a:gd name="T86" fmla="*/ 181 w 341"/>
              <a:gd name="T87" fmla="*/ 161 h 272"/>
              <a:gd name="T88" fmla="*/ 199 w 341"/>
              <a:gd name="T89" fmla="*/ 174 h 272"/>
              <a:gd name="T90" fmla="*/ 206 w 341"/>
              <a:gd name="T91" fmla="*/ 179 h 272"/>
              <a:gd name="T92" fmla="*/ 212 w 341"/>
              <a:gd name="T93" fmla="*/ 174 h 272"/>
              <a:gd name="T94" fmla="*/ 231 w 341"/>
              <a:gd name="T95" fmla="*/ 160 h 272"/>
              <a:gd name="T96" fmla="*/ 325 w 341"/>
              <a:gd name="T97" fmla="*/ 228 h 2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341" h="272">
                <a:moveTo>
                  <a:pt x="93" y="57"/>
                </a:moveTo>
                <a:cubicBezTo>
                  <a:pt x="318" y="57"/>
                  <a:pt x="318" y="57"/>
                  <a:pt x="318" y="57"/>
                </a:cubicBezTo>
                <a:cubicBezTo>
                  <a:pt x="321" y="57"/>
                  <a:pt x="324" y="58"/>
                  <a:pt x="327" y="59"/>
                </a:cubicBezTo>
                <a:cubicBezTo>
                  <a:pt x="205" y="152"/>
                  <a:pt x="205" y="152"/>
                  <a:pt x="205" y="152"/>
                </a:cubicBezTo>
                <a:cubicBezTo>
                  <a:pt x="82" y="60"/>
                  <a:pt x="82" y="60"/>
                  <a:pt x="82" y="60"/>
                </a:cubicBezTo>
                <a:cubicBezTo>
                  <a:pt x="85" y="58"/>
                  <a:pt x="89" y="57"/>
                  <a:pt x="93" y="57"/>
                </a:cubicBezTo>
                <a:close/>
                <a:moveTo>
                  <a:pt x="51" y="131"/>
                </a:moveTo>
                <a:cubicBezTo>
                  <a:pt x="58" y="153"/>
                  <a:pt x="58" y="153"/>
                  <a:pt x="58" y="153"/>
                </a:cubicBezTo>
                <a:cubicBezTo>
                  <a:pt x="70" y="153"/>
                  <a:pt x="70" y="153"/>
                  <a:pt x="70" y="153"/>
                </a:cubicBezTo>
                <a:cubicBezTo>
                  <a:pt x="70" y="185"/>
                  <a:pt x="70" y="185"/>
                  <a:pt x="70" y="185"/>
                </a:cubicBezTo>
                <a:cubicBezTo>
                  <a:pt x="0" y="185"/>
                  <a:pt x="0" y="185"/>
                  <a:pt x="0" y="185"/>
                </a:cubicBezTo>
                <a:cubicBezTo>
                  <a:pt x="7" y="207"/>
                  <a:pt x="7" y="207"/>
                  <a:pt x="7" y="207"/>
                </a:cubicBezTo>
                <a:cubicBezTo>
                  <a:pt x="70" y="207"/>
                  <a:pt x="70" y="207"/>
                  <a:pt x="70" y="207"/>
                </a:cubicBezTo>
                <a:cubicBezTo>
                  <a:pt x="70" y="209"/>
                  <a:pt x="70" y="212"/>
                  <a:pt x="71" y="214"/>
                </a:cubicBezTo>
                <a:cubicBezTo>
                  <a:pt x="163" y="147"/>
                  <a:pt x="163" y="147"/>
                  <a:pt x="163" y="147"/>
                </a:cubicBezTo>
                <a:cubicBezTo>
                  <a:pt x="70" y="78"/>
                  <a:pt x="70" y="78"/>
                  <a:pt x="70" y="78"/>
                </a:cubicBezTo>
                <a:cubicBezTo>
                  <a:pt x="70" y="78"/>
                  <a:pt x="70" y="79"/>
                  <a:pt x="70" y="80"/>
                </a:cubicBezTo>
                <a:cubicBezTo>
                  <a:pt x="70" y="131"/>
                  <a:pt x="70" y="131"/>
                  <a:pt x="70" y="131"/>
                </a:cubicBezTo>
                <a:cubicBezTo>
                  <a:pt x="51" y="131"/>
                  <a:pt x="51" y="131"/>
                  <a:pt x="51" y="131"/>
                </a:cubicBezTo>
                <a:close/>
                <a:moveTo>
                  <a:pt x="46" y="250"/>
                </a:moveTo>
                <a:cubicBezTo>
                  <a:pt x="198" y="250"/>
                  <a:pt x="198" y="250"/>
                  <a:pt x="198" y="250"/>
                </a:cubicBezTo>
                <a:cubicBezTo>
                  <a:pt x="203" y="272"/>
                  <a:pt x="203" y="272"/>
                  <a:pt x="203" y="272"/>
                </a:cubicBezTo>
                <a:cubicBezTo>
                  <a:pt x="51" y="272"/>
                  <a:pt x="51" y="272"/>
                  <a:pt x="51" y="272"/>
                </a:cubicBezTo>
                <a:cubicBezTo>
                  <a:pt x="46" y="250"/>
                  <a:pt x="46" y="250"/>
                  <a:pt x="46" y="250"/>
                </a:cubicBezTo>
                <a:close/>
                <a:moveTo>
                  <a:pt x="111" y="0"/>
                </a:moveTo>
                <a:cubicBezTo>
                  <a:pt x="264" y="0"/>
                  <a:pt x="264" y="0"/>
                  <a:pt x="264" y="0"/>
                </a:cubicBezTo>
                <a:cubicBezTo>
                  <a:pt x="269" y="21"/>
                  <a:pt x="269" y="21"/>
                  <a:pt x="269" y="21"/>
                </a:cubicBezTo>
                <a:cubicBezTo>
                  <a:pt x="198" y="21"/>
                  <a:pt x="198" y="21"/>
                  <a:pt x="198" y="21"/>
                </a:cubicBezTo>
                <a:cubicBezTo>
                  <a:pt x="203" y="41"/>
                  <a:pt x="203" y="41"/>
                  <a:pt x="203" y="41"/>
                </a:cubicBezTo>
                <a:cubicBezTo>
                  <a:pt x="29" y="41"/>
                  <a:pt x="29" y="41"/>
                  <a:pt x="29" y="41"/>
                </a:cubicBezTo>
                <a:cubicBezTo>
                  <a:pt x="23" y="17"/>
                  <a:pt x="23" y="17"/>
                  <a:pt x="23" y="17"/>
                </a:cubicBezTo>
                <a:cubicBezTo>
                  <a:pt x="115" y="17"/>
                  <a:pt x="115" y="17"/>
                  <a:pt x="115" y="17"/>
                </a:cubicBezTo>
                <a:cubicBezTo>
                  <a:pt x="111" y="0"/>
                  <a:pt x="111" y="0"/>
                  <a:pt x="111" y="0"/>
                </a:cubicBezTo>
                <a:close/>
                <a:moveTo>
                  <a:pt x="341" y="75"/>
                </a:moveTo>
                <a:cubicBezTo>
                  <a:pt x="249" y="146"/>
                  <a:pt x="249" y="146"/>
                  <a:pt x="249" y="146"/>
                </a:cubicBezTo>
                <a:cubicBezTo>
                  <a:pt x="340" y="213"/>
                  <a:pt x="340" y="213"/>
                  <a:pt x="340" y="213"/>
                </a:cubicBezTo>
                <a:cubicBezTo>
                  <a:pt x="341" y="211"/>
                  <a:pt x="341" y="209"/>
                  <a:pt x="341" y="206"/>
                </a:cubicBezTo>
                <a:cubicBezTo>
                  <a:pt x="341" y="80"/>
                  <a:pt x="341" y="80"/>
                  <a:pt x="341" y="80"/>
                </a:cubicBezTo>
                <a:cubicBezTo>
                  <a:pt x="341" y="78"/>
                  <a:pt x="341" y="77"/>
                  <a:pt x="341" y="75"/>
                </a:cubicBezTo>
                <a:close/>
                <a:moveTo>
                  <a:pt x="325" y="228"/>
                </a:moveTo>
                <a:cubicBezTo>
                  <a:pt x="323" y="229"/>
                  <a:pt x="321" y="229"/>
                  <a:pt x="318" y="229"/>
                </a:cubicBezTo>
                <a:cubicBezTo>
                  <a:pt x="93" y="229"/>
                  <a:pt x="93" y="229"/>
                  <a:pt x="93" y="229"/>
                </a:cubicBezTo>
                <a:cubicBezTo>
                  <a:pt x="91" y="229"/>
                  <a:pt x="90" y="229"/>
                  <a:pt x="88" y="229"/>
                </a:cubicBezTo>
                <a:cubicBezTo>
                  <a:pt x="181" y="161"/>
                  <a:pt x="181" y="161"/>
                  <a:pt x="181" y="161"/>
                </a:cubicBezTo>
                <a:cubicBezTo>
                  <a:pt x="199" y="174"/>
                  <a:pt x="199" y="174"/>
                  <a:pt x="199" y="174"/>
                </a:cubicBezTo>
                <a:cubicBezTo>
                  <a:pt x="206" y="179"/>
                  <a:pt x="206" y="179"/>
                  <a:pt x="206" y="179"/>
                </a:cubicBezTo>
                <a:cubicBezTo>
                  <a:pt x="212" y="174"/>
                  <a:pt x="212" y="174"/>
                  <a:pt x="212" y="174"/>
                </a:cubicBezTo>
                <a:cubicBezTo>
                  <a:pt x="231" y="160"/>
                  <a:pt x="231" y="160"/>
                  <a:pt x="231" y="160"/>
                </a:cubicBezTo>
                <a:lnTo>
                  <a:pt x="325" y="22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5" name="任意多边形 34"/>
          <p:cNvSpPr>
            <a:spLocks/>
          </p:cNvSpPr>
          <p:nvPr/>
        </p:nvSpPr>
        <p:spPr bwMode="auto">
          <a:xfrm>
            <a:off x="1131514" y="1340768"/>
            <a:ext cx="4976318" cy="4981376"/>
          </a:xfrm>
          <a:custGeom>
            <a:avLst/>
            <a:gdLst>
              <a:gd name="connsiteX0" fmla="*/ 2485624 w 4976318"/>
              <a:gd name="connsiteY0" fmla="*/ 578679 h 4981376"/>
              <a:gd name="connsiteX1" fmla="*/ 573608 w 4976318"/>
              <a:gd name="connsiteY1" fmla="*/ 2490695 h 4981376"/>
              <a:gd name="connsiteX2" fmla="*/ 2485624 w 4976318"/>
              <a:gd name="connsiteY2" fmla="*/ 4402711 h 4981376"/>
              <a:gd name="connsiteX3" fmla="*/ 4397640 w 4976318"/>
              <a:gd name="connsiteY3" fmla="*/ 2490695 h 4981376"/>
              <a:gd name="connsiteX4" fmla="*/ 2485624 w 4976318"/>
              <a:gd name="connsiteY4" fmla="*/ 578679 h 4981376"/>
              <a:gd name="connsiteX5" fmla="*/ 2460535 w 4976318"/>
              <a:gd name="connsiteY5" fmla="*/ 0 h 4981376"/>
              <a:gd name="connsiteX6" fmla="*/ 2516999 w 4976318"/>
              <a:gd name="connsiteY6" fmla="*/ 37643 h 4981376"/>
              <a:gd name="connsiteX7" fmla="*/ 2598558 w 4976318"/>
              <a:gd name="connsiteY7" fmla="*/ 276046 h 4981376"/>
              <a:gd name="connsiteX8" fmla="*/ 2648748 w 4976318"/>
              <a:gd name="connsiteY8" fmla="*/ 319963 h 4981376"/>
              <a:gd name="connsiteX9" fmla="*/ 2786771 w 4976318"/>
              <a:gd name="connsiteY9" fmla="*/ 332510 h 4981376"/>
              <a:gd name="connsiteX10" fmla="*/ 2849509 w 4976318"/>
              <a:gd name="connsiteY10" fmla="*/ 301141 h 4981376"/>
              <a:gd name="connsiteX11" fmla="*/ 2974984 w 4976318"/>
              <a:gd name="connsiteY11" fmla="*/ 87833 h 4981376"/>
              <a:gd name="connsiteX12" fmla="*/ 3037722 w 4976318"/>
              <a:gd name="connsiteY12" fmla="*/ 62738 h 4981376"/>
              <a:gd name="connsiteX13" fmla="*/ 3194567 w 4976318"/>
              <a:gd name="connsiteY13" fmla="*/ 100380 h 4981376"/>
              <a:gd name="connsiteX14" fmla="*/ 3238483 w 4976318"/>
              <a:gd name="connsiteY14" fmla="*/ 156845 h 4981376"/>
              <a:gd name="connsiteX15" fmla="*/ 3244757 w 4976318"/>
              <a:gd name="connsiteY15" fmla="*/ 407795 h 4981376"/>
              <a:gd name="connsiteX16" fmla="*/ 3282399 w 4976318"/>
              <a:gd name="connsiteY16" fmla="*/ 464259 h 4981376"/>
              <a:gd name="connsiteX17" fmla="*/ 3407875 w 4976318"/>
              <a:gd name="connsiteY17" fmla="*/ 514450 h 4981376"/>
              <a:gd name="connsiteX18" fmla="*/ 3476886 w 4976318"/>
              <a:gd name="connsiteY18" fmla="*/ 501902 h 4981376"/>
              <a:gd name="connsiteX19" fmla="*/ 3665100 w 4976318"/>
              <a:gd name="connsiteY19" fmla="*/ 338784 h 4981376"/>
              <a:gd name="connsiteX20" fmla="*/ 3727837 w 4976318"/>
              <a:gd name="connsiteY20" fmla="*/ 332510 h 4981376"/>
              <a:gd name="connsiteX21" fmla="*/ 3872134 w 4976318"/>
              <a:gd name="connsiteY21" fmla="*/ 420343 h 4981376"/>
              <a:gd name="connsiteX22" fmla="*/ 3897229 w 4976318"/>
              <a:gd name="connsiteY22" fmla="*/ 476807 h 4981376"/>
              <a:gd name="connsiteX23" fmla="*/ 3828218 w 4976318"/>
              <a:gd name="connsiteY23" fmla="*/ 721484 h 4981376"/>
              <a:gd name="connsiteX24" fmla="*/ 3847039 w 4976318"/>
              <a:gd name="connsiteY24" fmla="*/ 784222 h 4981376"/>
              <a:gd name="connsiteX25" fmla="*/ 3953693 w 4976318"/>
              <a:gd name="connsiteY25" fmla="*/ 872055 h 4981376"/>
              <a:gd name="connsiteX26" fmla="*/ 4022705 w 4976318"/>
              <a:gd name="connsiteY26" fmla="*/ 884602 h 4981376"/>
              <a:gd name="connsiteX27" fmla="*/ 4248561 w 4976318"/>
              <a:gd name="connsiteY27" fmla="*/ 777948 h 4981376"/>
              <a:gd name="connsiteX28" fmla="*/ 4311298 w 4976318"/>
              <a:gd name="connsiteY28" fmla="*/ 790496 h 4981376"/>
              <a:gd name="connsiteX29" fmla="*/ 4417952 w 4976318"/>
              <a:gd name="connsiteY29" fmla="*/ 915971 h 4981376"/>
              <a:gd name="connsiteX30" fmla="*/ 4424226 w 4976318"/>
              <a:gd name="connsiteY30" fmla="*/ 984983 h 4981376"/>
              <a:gd name="connsiteX31" fmla="*/ 4292477 w 4976318"/>
              <a:gd name="connsiteY31" fmla="*/ 1192017 h 4981376"/>
              <a:gd name="connsiteX32" fmla="*/ 4292477 w 4976318"/>
              <a:gd name="connsiteY32" fmla="*/ 1261029 h 4981376"/>
              <a:gd name="connsiteX33" fmla="*/ 4361488 w 4976318"/>
              <a:gd name="connsiteY33" fmla="*/ 1373957 h 4981376"/>
              <a:gd name="connsiteX34" fmla="*/ 4424226 w 4976318"/>
              <a:gd name="connsiteY34" fmla="*/ 1405325 h 4981376"/>
              <a:gd name="connsiteX35" fmla="*/ 4675177 w 4976318"/>
              <a:gd name="connsiteY35" fmla="*/ 1373957 h 4981376"/>
              <a:gd name="connsiteX36" fmla="*/ 4731641 w 4976318"/>
              <a:gd name="connsiteY36" fmla="*/ 1405325 h 4981376"/>
              <a:gd name="connsiteX37" fmla="*/ 4800653 w 4976318"/>
              <a:gd name="connsiteY37" fmla="*/ 1555896 h 4981376"/>
              <a:gd name="connsiteX38" fmla="*/ 4781831 w 4976318"/>
              <a:gd name="connsiteY38" fmla="*/ 1618634 h 4981376"/>
              <a:gd name="connsiteX39" fmla="*/ 4593618 w 4976318"/>
              <a:gd name="connsiteY39" fmla="*/ 1781752 h 4981376"/>
              <a:gd name="connsiteX40" fmla="*/ 4574797 w 4976318"/>
              <a:gd name="connsiteY40" fmla="*/ 1850763 h 4981376"/>
              <a:gd name="connsiteX41" fmla="*/ 4606166 w 4976318"/>
              <a:gd name="connsiteY41" fmla="*/ 1976239 h 4981376"/>
              <a:gd name="connsiteX42" fmla="*/ 4662630 w 4976318"/>
              <a:gd name="connsiteY42" fmla="*/ 2026429 h 4981376"/>
              <a:gd name="connsiteX43" fmla="*/ 4907307 w 4976318"/>
              <a:gd name="connsiteY43" fmla="*/ 2064072 h 4981376"/>
              <a:gd name="connsiteX44" fmla="*/ 4951223 w 4976318"/>
              <a:gd name="connsiteY44" fmla="*/ 2114262 h 4981376"/>
              <a:gd name="connsiteX45" fmla="*/ 4976318 w 4976318"/>
              <a:gd name="connsiteY45" fmla="*/ 2277380 h 4981376"/>
              <a:gd name="connsiteX46" fmla="*/ 4938676 w 4976318"/>
              <a:gd name="connsiteY46" fmla="*/ 2333844 h 4981376"/>
              <a:gd name="connsiteX47" fmla="*/ 4712820 w 4976318"/>
              <a:gd name="connsiteY47" fmla="*/ 2434224 h 4981376"/>
              <a:gd name="connsiteX48" fmla="*/ 4668903 w 4976318"/>
              <a:gd name="connsiteY48" fmla="*/ 2490688 h 4981376"/>
              <a:gd name="connsiteX49" fmla="*/ 4668903 w 4976318"/>
              <a:gd name="connsiteY49" fmla="*/ 2628711 h 4981376"/>
              <a:gd name="connsiteX50" fmla="*/ 4700272 w 4976318"/>
              <a:gd name="connsiteY50" fmla="*/ 2685175 h 4981376"/>
              <a:gd name="connsiteX51" fmla="*/ 4926128 w 4976318"/>
              <a:gd name="connsiteY51" fmla="*/ 2798103 h 4981376"/>
              <a:gd name="connsiteX52" fmla="*/ 4957497 w 4976318"/>
              <a:gd name="connsiteY52" fmla="*/ 2854567 h 4981376"/>
              <a:gd name="connsiteX53" fmla="*/ 4926128 w 4976318"/>
              <a:gd name="connsiteY53" fmla="*/ 3017685 h 4981376"/>
              <a:gd name="connsiteX54" fmla="*/ 4875938 w 4976318"/>
              <a:gd name="connsiteY54" fmla="*/ 3061601 h 4981376"/>
              <a:gd name="connsiteX55" fmla="*/ 4631261 w 4976318"/>
              <a:gd name="connsiteY55" fmla="*/ 3092970 h 4981376"/>
              <a:gd name="connsiteX56" fmla="*/ 4574797 w 4976318"/>
              <a:gd name="connsiteY56" fmla="*/ 3136887 h 4981376"/>
              <a:gd name="connsiteX57" fmla="*/ 4530880 w 4976318"/>
              <a:gd name="connsiteY57" fmla="*/ 3262362 h 4981376"/>
              <a:gd name="connsiteX58" fmla="*/ 4549702 w 4976318"/>
              <a:gd name="connsiteY58" fmla="*/ 3331374 h 4981376"/>
              <a:gd name="connsiteX59" fmla="*/ 4725367 w 4976318"/>
              <a:gd name="connsiteY59" fmla="*/ 3500766 h 4981376"/>
              <a:gd name="connsiteX60" fmla="*/ 4737915 w 4976318"/>
              <a:gd name="connsiteY60" fmla="*/ 3569777 h 4981376"/>
              <a:gd name="connsiteX61" fmla="*/ 4662630 w 4976318"/>
              <a:gd name="connsiteY61" fmla="*/ 3714074 h 4981376"/>
              <a:gd name="connsiteX62" fmla="*/ 4606166 w 4976318"/>
              <a:gd name="connsiteY62" fmla="*/ 3745443 h 4981376"/>
              <a:gd name="connsiteX63" fmla="*/ 4355215 w 4976318"/>
              <a:gd name="connsiteY63" fmla="*/ 3695253 h 4981376"/>
              <a:gd name="connsiteX64" fmla="*/ 4292477 w 4976318"/>
              <a:gd name="connsiteY64" fmla="*/ 3720348 h 4981376"/>
              <a:gd name="connsiteX65" fmla="*/ 4217192 w 4976318"/>
              <a:gd name="connsiteY65" fmla="*/ 3827002 h 4981376"/>
              <a:gd name="connsiteX66" fmla="*/ 4210918 w 4976318"/>
              <a:gd name="connsiteY66" fmla="*/ 3896013 h 4981376"/>
              <a:gd name="connsiteX67" fmla="*/ 4330120 w 4976318"/>
              <a:gd name="connsiteY67" fmla="*/ 4115595 h 4981376"/>
              <a:gd name="connsiteX68" fmla="*/ 4323846 w 4976318"/>
              <a:gd name="connsiteY68" fmla="*/ 4184607 h 4981376"/>
              <a:gd name="connsiteX69" fmla="*/ 4204644 w 4976318"/>
              <a:gd name="connsiteY69" fmla="*/ 4297535 h 4981376"/>
              <a:gd name="connsiteX70" fmla="*/ 4141906 w 4976318"/>
              <a:gd name="connsiteY70" fmla="*/ 4310083 h 4981376"/>
              <a:gd name="connsiteX71" fmla="*/ 3922324 w 4976318"/>
              <a:gd name="connsiteY71" fmla="*/ 4190881 h 4981376"/>
              <a:gd name="connsiteX72" fmla="*/ 3853313 w 4976318"/>
              <a:gd name="connsiteY72" fmla="*/ 4197155 h 4981376"/>
              <a:gd name="connsiteX73" fmla="*/ 3746659 w 4976318"/>
              <a:gd name="connsiteY73" fmla="*/ 4278714 h 4981376"/>
              <a:gd name="connsiteX74" fmla="*/ 3721563 w 4976318"/>
              <a:gd name="connsiteY74" fmla="*/ 4341451 h 4981376"/>
              <a:gd name="connsiteX75" fmla="*/ 3771754 w 4976318"/>
              <a:gd name="connsiteY75" fmla="*/ 4586129 h 4981376"/>
              <a:gd name="connsiteX76" fmla="*/ 3740385 w 4976318"/>
              <a:gd name="connsiteY76" fmla="*/ 4648866 h 4981376"/>
              <a:gd name="connsiteX77" fmla="*/ 3596088 w 4976318"/>
              <a:gd name="connsiteY77" fmla="*/ 4724152 h 4981376"/>
              <a:gd name="connsiteX78" fmla="*/ 3533350 w 4976318"/>
              <a:gd name="connsiteY78" fmla="*/ 4717878 h 4981376"/>
              <a:gd name="connsiteX79" fmla="*/ 3357685 w 4976318"/>
              <a:gd name="connsiteY79" fmla="*/ 4535938 h 4981376"/>
              <a:gd name="connsiteX80" fmla="*/ 3288673 w 4976318"/>
              <a:gd name="connsiteY80" fmla="*/ 4523391 h 4981376"/>
              <a:gd name="connsiteX81" fmla="*/ 3163198 w 4976318"/>
              <a:gd name="connsiteY81" fmla="*/ 4567307 h 4981376"/>
              <a:gd name="connsiteX82" fmla="*/ 3119281 w 4976318"/>
              <a:gd name="connsiteY82" fmla="*/ 4623771 h 4981376"/>
              <a:gd name="connsiteX83" fmla="*/ 3100460 w 4976318"/>
              <a:gd name="connsiteY83" fmla="*/ 4868448 h 4981376"/>
              <a:gd name="connsiteX84" fmla="*/ 3050270 w 4976318"/>
              <a:gd name="connsiteY84" fmla="*/ 4918639 h 4981376"/>
              <a:gd name="connsiteX85" fmla="*/ 2893425 w 4976318"/>
              <a:gd name="connsiteY85" fmla="*/ 4950007 h 4981376"/>
              <a:gd name="connsiteX86" fmla="*/ 2830688 w 4976318"/>
              <a:gd name="connsiteY86" fmla="*/ 4924912 h 4981376"/>
              <a:gd name="connsiteX87" fmla="*/ 2717760 w 4976318"/>
              <a:gd name="connsiteY87" fmla="*/ 4705330 h 4981376"/>
              <a:gd name="connsiteX88" fmla="*/ 2655022 w 4976318"/>
              <a:gd name="connsiteY88" fmla="*/ 4667688 h 4981376"/>
              <a:gd name="connsiteX89" fmla="*/ 2523273 w 4976318"/>
              <a:gd name="connsiteY89" fmla="*/ 4673961 h 4981376"/>
              <a:gd name="connsiteX90" fmla="*/ 2466809 w 4976318"/>
              <a:gd name="connsiteY90" fmla="*/ 4711604 h 4981376"/>
              <a:gd name="connsiteX91" fmla="*/ 2366428 w 4976318"/>
              <a:gd name="connsiteY91" fmla="*/ 4943734 h 4981376"/>
              <a:gd name="connsiteX92" fmla="*/ 2309964 w 4976318"/>
              <a:gd name="connsiteY92" fmla="*/ 4981376 h 4981376"/>
              <a:gd name="connsiteX93" fmla="*/ 2146846 w 4976318"/>
              <a:gd name="connsiteY93" fmla="*/ 4962555 h 4981376"/>
              <a:gd name="connsiteX94" fmla="*/ 2096656 w 4976318"/>
              <a:gd name="connsiteY94" fmla="*/ 4918639 h 4981376"/>
              <a:gd name="connsiteX95" fmla="*/ 2052740 w 4976318"/>
              <a:gd name="connsiteY95" fmla="*/ 4667688 h 4981376"/>
              <a:gd name="connsiteX96" fmla="*/ 2008823 w 4976318"/>
              <a:gd name="connsiteY96" fmla="*/ 4617497 h 4981376"/>
              <a:gd name="connsiteX97" fmla="*/ 1877074 w 4976318"/>
              <a:gd name="connsiteY97" fmla="*/ 4586129 h 4981376"/>
              <a:gd name="connsiteX98" fmla="*/ 1808063 w 4976318"/>
              <a:gd name="connsiteY98" fmla="*/ 4604950 h 4981376"/>
              <a:gd name="connsiteX99" fmla="*/ 1651218 w 4976318"/>
              <a:gd name="connsiteY99" fmla="*/ 4799437 h 4981376"/>
              <a:gd name="connsiteX100" fmla="*/ 1588481 w 4976318"/>
              <a:gd name="connsiteY100" fmla="*/ 4818258 h 4981376"/>
              <a:gd name="connsiteX101" fmla="*/ 1437910 w 4976318"/>
              <a:gd name="connsiteY101" fmla="*/ 4749247 h 4981376"/>
              <a:gd name="connsiteX102" fmla="*/ 1400267 w 4976318"/>
              <a:gd name="connsiteY102" fmla="*/ 4692783 h 4981376"/>
              <a:gd name="connsiteX103" fmla="*/ 1431636 w 4976318"/>
              <a:gd name="connsiteY103" fmla="*/ 4448106 h 4981376"/>
              <a:gd name="connsiteX104" fmla="*/ 1400267 w 4976318"/>
              <a:gd name="connsiteY104" fmla="*/ 4385368 h 4981376"/>
              <a:gd name="connsiteX105" fmla="*/ 1287339 w 4976318"/>
              <a:gd name="connsiteY105" fmla="*/ 4310083 h 4981376"/>
              <a:gd name="connsiteX106" fmla="*/ 1218328 w 4976318"/>
              <a:gd name="connsiteY106" fmla="*/ 4310083 h 4981376"/>
              <a:gd name="connsiteX107" fmla="*/ 1011293 w 4976318"/>
              <a:gd name="connsiteY107" fmla="*/ 4448106 h 4981376"/>
              <a:gd name="connsiteX108" fmla="*/ 942282 w 4976318"/>
              <a:gd name="connsiteY108" fmla="*/ 4448106 h 4981376"/>
              <a:gd name="connsiteX109" fmla="*/ 816806 w 4976318"/>
              <a:gd name="connsiteY109" fmla="*/ 4341451 h 4981376"/>
              <a:gd name="connsiteX110" fmla="*/ 804259 w 4976318"/>
              <a:gd name="connsiteY110" fmla="*/ 4272440 h 4981376"/>
              <a:gd name="connsiteX111" fmla="*/ 904639 w 4976318"/>
              <a:gd name="connsiteY111" fmla="*/ 4046584 h 4981376"/>
              <a:gd name="connsiteX112" fmla="*/ 892092 w 4976318"/>
              <a:gd name="connsiteY112" fmla="*/ 3977572 h 4981376"/>
              <a:gd name="connsiteX113" fmla="*/ 804259 w 4976318"/>
              <a:gd name="connsiteY113" fmla="*/ 3877192 h 4981376"/>
              <a:gd name="connsiteX114" fmla="*/ 735247 w 4976318"/>
              <a:gd name="connsiteY114" fmla="*/ 3858371 h 4981376"/>
              <a:gd name="connsiteX115" fmla="*/ 496844 w 4976318"/>
              <a:gd name="connsiteY115" fmla="*/ 3927382 h 4981376"/>
              <a:gd name="connsiteX116" fmla="*/ 434106 w 4976318"/>
              <a:gd name="connsiteY116" fmla="*/ 3902287 h 4981376"/>
              <a:gd name="connsiteX117" fmla="*/ 346273 w 4976318"/>
              <a:gd name="connsiteY117" fmla="*/ 3764264 h 4981376"/>
              <a:gd name="connsiteX118" fmla="*/ 352547 w 4976318"/>
              <a:gd name="connsiteY118" fmla="*/ 3695253 h 4981376"/>
              <a:gd name="connsiteX119" fmla="*/ 515665 w 4976318"/>
              <a:gd name="connsiteY119" fmla="*/ 3507039 h 4981376"/>
              <a:gd name="connsiteX120" fmla="*/ 528213 w 4976318"/>
              <a:gd name="connsiteY120" fmla="*/ 3438028 h 4981376"/>
              <a:gd name="connsiteX121" fmla="*/ 471749 w 4976318"/>
              <a:gd name="connsiteY121" fmla="*/ 3318826 h 4981376"/>
              <a:gd name="connsiteX122" fmla="*/ 415285 w 4976318"/>
              <a:gd name="connsiteY122" fmla="*/ 3281184 h 4981376"/>
              <a:gd name="connsiteX123" fmla="*/ 164334 w 4976318"/>
              <a:gd name="connsiteY123" fmla="*/ 3274910 h 4981376"/>
              <a:gd name="connsiteX124" fmla="*/ 114144 w 4976318"/>
              <a:gd name="connsiteY124" fmla="*/ 3237267 h 4981376"/>
              <a:gd name="connsiteX125" fmla="*/ 70227 w 4976318"/>
              <a:gd name="connsiteY125" fmla="*/ 3074149 h 4981376"/>
              <a:gd name="connsiteX126" fmla="*/ 89049 w 4976318"/>
              <a:gd name="connsiteY126" fmla="*/ 3011411 h 4981376"/>
              <a:gd name="connsiteX127" fmla="*/ 302357 w 4976318"/>
              <a:gd name="connsiteY127" fmla="*/ 2885936 h 4981376"/>
              <a:gd name="connsiteX128" fmla="*/ 333726 w 4976318"/>
              <a:gd name="connsiteY128" fmla="*/ 2816924 h 4981376"/>
              <a:gd name="connsiteX129" fmla="*/ 321178 w 4976318"/>
              <a:gd name="connsiteY129" fmla="*/ 2685175 h 4981376"/>
              <a:gd name="connsiteX130" fmla="*/ 277262 w 4976318"/>
              <a:gd name="connsiteY130" fmla="*/ 2634985 h 4981376"/>
              <a:gd name="connsiteX131" fmla="*/ 38858 w 4976318"/>
              <a:gd name="connsiteY131" fmla="*/ 2553426 h 4981376"/>
              <a:gd name="connsiteX132" fmla="*/ 1216 w 4976318"/>
              <a:gd name="connsiteY132" fmla="*/ 2503236 h 4981376"/>
              <a:gd name="connsiteX133" fmla="*/ 1216 w 4976318"/>
              <a:gd name="connsiteY133" fmla="*/ 2333844 h 4981376"/>
              <a:gd name="connsiteX134" fmla="*/ 45132 w 4976318"/>
              <a:gd name="connsiteY134" fmla="*/ 2283654 h 4981376"/>
              <a:gd name="connsiteX135" fmla="*/ 283536 w 4976318"/>
              <a:gd name="connsiteY135" fmla="*/ 2220916 h 4981376"/>
              <a:gd name="connsiteX136" fmla="*/ 333726 w 4976318"/>
              <a:gd name="connsiteY136" fmla="*/ 2170726 h 4981376"/>
              <a:gd name="connsiteX137" fmla="*/ 358821 w 4976318"/>
              <a:gd name="connsiteY137" fmla="*/ 2038977 h 4981376"/>
              <a:gd name="connsiteX138" fmla="*/ 333726 w 4976318"/>
              <a:gd name="connsiteY138" fmla="*/ 1969965 h 4981376"/>
              <a:gd name="connsiteX139" fmla="*/ 126691 w 4976318"/>
              <a:gd name="connsiteY139" fmla="*/ 1831942 h 4981376"/>
              <a:gd name="connsiteX140" fmla="*/ 107870 w 4976318"/>
              <a:gd name="connsiteY140" fmla="*/ 1769204 h 4981376"/>
              <a:gd name="connsiteX141" fmla="*/ 158060 w 4976318"/>
              <a:gd name="connsiteY141" fmla="*/ 1612360 h 4981376"/>
              <a:gd name="connsiteX142" fmla="*/ 214524 w 4976318"/>
              <a:gd name="connsiteY142" fmla="*/ 1574717 h 4981376"/>
              <a:gd name="connsiteX143" fmla="*/ 465475 w 4976318"/>
              <a:gd name="connsiteY143" fmla="*/ 1580991 h 4981376"/>
              <a:gd name="connsiteX144" fmla="*/ 528213 w 4976318"/>
              <a:gd name="connsiteY144" fmla="*/ 1549622 h 4981376"/>
              <a:gd name="connsiteX145" fmla="*/ 584677 w 4976318"/>
              <a:gd name="connsiteY145" fmla="*/ 1430420 h 4981376"/>
              <a:gd name="connsiteX146" fmla="*/ 578403 w 4976318"/>
              <a:gd name="connsiteY146" fmla="*/ 1361409 h 4981376"/>
              <a:gd name="connsiteX147" fmla="*/ 427833 w 4976318"/>
              <a:gd name="connsiteY147" fmla="*/ 1160648 h 4981376"/>
              <a:gd name="connsiteX148" fmla="*/ 427833 w 4976318"/>
              <a:gd name="connsiteY148" fmla="*/ 1097911 h 4981376"/>
              <a:gd name="connsiteX149" fmla="*/ 521939 w 4976318"/>
              <a:gd name="connsiteY149" fmla="*/ 959887 h 4981376"/>
              <a:gd name="connsiteX150" fmla="*/ 584677 w 4976318"/>
              <a:gd name="connsiteY150" fmla="*/ 941066 h 4981376"/>
              <a:gd name="connsiteX151" fmla="*/ 823080 w 4976318"/>
              <a:gd name="connsiteY151" fmla="*/ 1028899 h 4981376"/>
              <a:gd name="connsiteX152" fmla="*/ 892092 w 4976318"/>
              <a:gd name="connsiteY152" fmla="*/ 1010078 h 4981376"/>
              <a:gd name="connsiteX153" fmla="*/ 986198 w 4976318"/>
              <a:gd name="connsiteY153" fmla="*/ 915971 h 4981376"/>
              <a:gd name="connsiteX154" fmla="*/ 998746 w 4976318"/>
              <a:gd name="connsiteY154" fmla="*/ 846960 h 4981376"/>
              <a:gd name="connsiteX155" fmla="*/ 910913 w 4976318"/>
              <a:gd name="connsiteY155" fmla="*/ 614830 h 4981376"/>
              <a:gd name="connsiteX156" fmla="*/ 929734 w 4976318"/>
              <a:gd name="connsiteY156" fmla="*/ 552092 h 4981376"/>
              <a:gd name="connsiteX157" fmla="*/ 1061484 w 4976318"/>
              <a:gd name="connsiteY157" fmla="*/ 451712 h 4981376"/>
              <a:gd name="connsiteX158" fmla="*/ 1130495 w 4976318"/>
              <a:gd name="connsiteY158" fmla="*/ 451712 h 4981376"/>
              <a:gd name="connsiteX159" fmla="*/ 1331256 w 4976318"/>
              <a:gd name="connsiteY159" fmla="*/ 602282 h 4981376"/>
              <a:gd name="connsiteX160" fmla="*/ 1400267 w 4976318"/>
              <a:gd name="connsiteY160" fmla="*/ 608556 h 4981376"/>
              <a:gd name="connsiteX161" fmla="*/ 1519469 w 4976318"/>
              <a:gd name="connsiteY161" fmla="*/ 539545 h 4981376"/>
              <a:gd name="connsiteX162" fmla="*/ 1550838 w 4976318"/>
              <a:gd name="connsiteY162" fmla="*/ 483081 h 4981376"/>
              <a:gd name="connsiteX163" fmla="*/ 1538290 w 4976318"/>
              <a:gd name="connsiteY163" fmla="*/ 232130 h 4981376"/>
              <a:gd name="connsiteX164" fmla="*/ 1569659 w 4976318"/>
              <a:gd name="connsiteY164" fmla="*/ 175666 h 4981376"/>
              <a:gd name="connsiteX165" fmla="*/ 1726504 w 4976318"/>
              <a:gd name="connsiteY165" fmla="*/ 119202 h 4981376"/>
              <a:gd name="connsiteX166" fmla="*/ 1789241 w 4976318"/>
              <a:gd name="connsiteY166" fmla="*/ 138023 h 4981376"/>
              <a:gd name="connsiteX167" fmla="*/ 1939812 w 4976318"/>
              <a:gd name="connsiteY167" fmla="*/ 345058 h 4981376"/>
              <a:gd name="connsiteX168" fmla="*/ 2002550 w 4976318"/>
              <a:gd name="connsiteY168" fmla="*/ 370153 h 4981376"/>
              <a:gd name="connsiteX169" fmla="*/ 2134299 w 4976318"/>
              <a:gd name="connsiteY169" fmla="*/ 338784 h 4981376"/>
              <a:gd name="connsiteX170" fmla="*/ 2184489 w 4976318"/>
              <a:gd name="connsiteY170" fmla="*/ 294868 h 4981376"/>
              <a:gd name="connsiteX171" fmla="*/ 2247227 w 4976318"/>
              <a:gd name="connsiteY171" fmla="*/ 50190 h 4981376"/>
              <a:gd name="connsiteX172" fmla="*/ 2297417 w 4976318"/>
              <a:gd name="connsiteY172" fmla="*/ 6274 h 4981376"/>
              <a:gd name="connsiteX173" fmla="*/ 2460535 w 4976318"/>
              <a:gd name="connsiteY173" fmla="*/ 0 h 4981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</a:cxnLst>
            <a:rect l="l" t="t" r="r" b="b"/>
            <a:pathLst>
              <a:path w="4976318" h="4981376">
                <a:moveTo>
                  <a:pt x="2485624" y="578679"/>
                </a:moveTo>
                <a:cubicBezTo>
                  <a:pt x="1429647" y="578679"/>
                  <a:pt x="573608" y="1434718"/>
                  <a:pt x="573608" y="2490695"/>
                </a:cubicBezTo>
                <a:cubicBezTo>
                  <a:pt x="573608" y="3546672"/>
                  <a:pt x="1429647" y="4402711"/>
                  <a:pt x="2485624" y="4402711"/>
                </a:cubicBezTo>
                <a:cubicBezTo>
                  <a:pt x="3541601" y="4402711"/>
                  <a:pt x="4397640" y="3546672"/>
                  <a:pt x="4397640" y="2490695"/>
                </a:cubicBezTo>
                <a:cubicBezTo>
                  <a:pt x="4397640" y="1434718"/>
                  <a:pt x="3541601" y="578679"/>
                  <a:pt x="2485624" y="578679"/>
                </a:cubicBezTo>
                <a:close/>
                <a:moveTo>
                  <a:pt x="2460535" y="0"/>
                </a:moveTo>
                <a:cubicBezTo>
                  <a:pt x="2485630" y="0"/>
                  <a:pt x="2510725" y="18821"/>
                  <a:pt x="2516999" y="37643"/>
                </a:cubicBezTo>
                <a:cubicBezTo>
                  <a:pt x="2516999" y="37643"/>
                  <a:pt x="2516999" y="37643"/>
                  <a:pt x="2598558" y="276046"/>
                </a:cubicBezTo>
                <a:cubicBezTo>
                  <a:pt x="2604832" y="294868"/>
                  <a:pt x="2629927" y="313689"/>
                  <a:pt x="2648748" y="319963"/>
                </a:cubicBezTo>
                <a:cubicBezTo>
                  <a:pt x="2648748" y="319963"/>
                  <a:pt x="2648748" y="319963"/>
                  <a:pt x="2786771" y="332510"/>
                </a:cubicBezTo>
                <a:cubicBezTo>
                  <a:pt x="2805593" y="332510"/>
                  <a:pt x="2836961" y="319963"/>
                  <a:pt x="2849509" y="301141"/>
                </a:cubicBezTo>
                <a:cubicBezTo>
                  <a:pt x="2849509" y="301141"/>
                  <a:pt x="2849509" y="301141"/>
                  <a:pt x="2974984" y="87833"/>
                </a:cubicBezTo>
                <a:cubicBezTo>
                  <a:pt x="2987532" y="69012"/>
                  <a:pt x="3012627" y="56464"/>
                  <a:pt x="3037722" y="62738"/>
                </a:cubicBezTo>
                <a:cubicBezTo>
                  <a:pt x="3037722" y="62738"/>
                  <a:pt x="3037722" y="62738"/>
                  <a:pt x="3194567" y="100380"/>
                </a:cubicBezTo>
                <a:cubicBezTo>
                  <a:pt x="3219662" y="106654"/>
                  <a:pt x="3238483" y="131749"/>
                  <a:pt x="3238483" y="156845"/>
                </a:cubicBezTo>
                <a:cubicBezTo>
                  <a:pt x="3238483" y="156845"/>
                  <a:pt x="3238483" y="156845"/>
                  <a:pt x="3244757" y="407795"/>
                </a:cubicBezTo>
                <a:cubicBezTo>
                  <a:pt x="3244757" y="426617"/>
                  <a:pt x="3263578" y="451712"/>
                  <a:pt x="3282399" y="464259"/>
                </a:cubicBezTo>
                <a:cubicBezTo>
                  <a:pt x="3282399" y="464259"/>
                  <a:pt x="3282399" y="464259"/>
                  <a:pt x="3407875" y="514450"/>
                </a:cubicBezTo>
                <a:cubicBezTo>
                  <a:pt x="3432970" y="526997"/>
                  <a:pt x="3458065" y="520723"/>
                  <a:pt x="3476886" y="501902"/>
                </a:cubicBezTo>
                <a:cubicBezTo>
                  <a:pt x="3476886" y="501902"/>
                  <a:pt x="3476886" y="501902"/>
                  <a:pt x="3665100" y="338784"/>
                </a:cubicBezTo>
                <a:cubicBezTo>
                  <a:pt x="3677647" y="319963"/>
                  <a:pt x="3709016" y="319963"/>
                  <a:pt x="3727837" y="332510"/>
                </a:cubicBezTo>
                <a:cubicBezTo>
                  <a:pt x="3727837" y="332510"/>
                  <a:pt x="3727837" y="332510"/>
                  <a:pt x="3872134" y="420343"/>
                </a:cubicBezTo>
                <a:cubicBezTo>
                  <a:pt x="3890955" y="432890"/>
                  <a:pt x="3903503" y="457986"/>
                  <a:pt x="3897229" y="476807"/>
                </a:cubicBezTo>
                <a:cubicBezTo>
                  <a:pt x="3897229" y="476807"/>
                  <a:pt x="3897229" y="476807"/>
                  <a:pt x="3828218" y="721484"/>
                </a:cubicBezTo>
                <a:cubicBezTo>
                  <a:pt x="3821944" y="740305"/>
                  <a:pt x="3828218" y="771674"/>
                  <a:pt x="3847039" y="784222"/>
                </a:cubicBezTo>
                <a:cubicBezTo>
                  <a:pt x="3847039" y="784222"/>
                  <a:pt x="3847039" y="784222"/>
                  <a:pt x="3953693" y="872055"/>
                </a:cubicBezTo>
                <a:cubicBezTo>
                  <a:pt x="3966241" y="890876"/>
                  <a:pt x="3997609" y="890876"/>
                  <a:pt x="4022705" y="884602"/>
                </a:cubicBezTo>
                <a:cubicBezTo>
                  <a:pt x="4022705" y="884602"/>
                  <a:pt x="4022705" y="884602"/>
                  <a:pt x="4248561" y="777948"/>
                </a:cubicBezTo>
                <a:cubicBezTo>
                  <a:pt x="4267382" y="771674"/>
                  <a:pt x="4298751" y="777948"/>
                  <a:pt x="4311298" y="790496"/>
                </a:cubicBezTo>
                <a:cubicBezTo>
                  <a:pt x="4311298" y="790496"/>
                  <a:pt x="4311298" y="790496"/>
                  <a:pt x="4417952" y="915971"/>
                </a:cubicBezTo>
                <a:cubicBezTo>
                  <a:pt x="4436774" y="934792"/>
                  <a:pt x="4436774" y="966161"/>
                  <a:pt x="4424226" y="984983"/>
                </a:cubicBezTo>
                <a:cubicBezTo>
                  <a:pt x="4424226" y="984983"/>
                  <a:pt x="4424226" y="984983"/>
                  <a:pt x="4292477" y="1192017"/>
                </a:cubicBezTo>
                <a:cubicBezTo>
                  <a:pt x="4279929" y="1210838"/>
                  <a:pt x="4279929" y="1242207"/>
                  <a:pt x="4292477" y="1261029"/>
                </a:cubicBezTo>
                <a:cubicBezTo>
                  <a:pt x="4292477" y="1261029"/>
                  <a:pt x="4292477" y="1261029"/>
                  <a:pt x="4361488" y="1373957"/>
                </a:cubicBezTo>
                <a:cubicBezTo>
                  <a:pt x="4374036" y="1392778"/>
                  <a:pt x="4405405" y="1411599"/>
                  <a:pt x="4424226" y="1405325"/>
                </a:cubicBezTo>
                <a:cubicBezTo>
                  <a:pt x="4424226" y="1405325"/>
                  <a:pt x="4424226" y="1405325"/>
                  <a:pt x="4675177" y="1373957"/>
                </a:cubicBezTo>
                <a:cubicBezTo>
                  <a:pt x="4693998" y="1367683"/>
                  <a:pt x="4725367" y="1386504"/>
                  <a:pt x="4731641" y="1405325"/>
                </a:cubicBezTo>
                <a:cubicBezTo>
                  <a:pt x="4731641" y="1405325"/>
                  <a:pt x="4731641" y="1405325"/>
                  <a:pt x="4800653" y="1555896"/>
                </a:cubicBezTo>
                <a:cubicBezTo>
                  <a:pt x="4806926" y="1574717"/>
                  <a:pt x="4800653" y="1606086"/>
                  <a:pt x="4781831" y="1618634"/>
                </a:cubicBezTo>
                <a:cubicBezTo>
                  <a:pt x="4781831" y="1618634"/>
                  <a:pt x="4781831" y="1618634"/>
                  <a:pt x="4593618" y="1781752"/>
                </a:cubicBezTo>
                <a:cubicBezTo>
                  <a:pt x="4574797" y="1794299"/>
                  <a:pt x="4568523" y="1825668"/>
                  <a:pt x="4574797" y="1850763"/>
                </a:cubicBezTo>
                <a:cubicBezTo>
                  <a:pt x="4574797" y="1850763"/>
                  <a:pt x="4574797" y="1850763"/>
                  <a:pt x="4606166" y="1976239"/>
                </a:cubicBezTo>
                <a:cubicBezTo>
                  <a:pt x="4612439" y="2001334"/>
                  <a:pt x="4637534" y="2020155"/>
                  <a:pt x="4662630" y="2026429"/>
                </a:cubicBezTo>
                <a:cubicBezTo>
                  <a:pt x="4662630" y="2026429"/>
                  <a:pt x="4662630" y="2026429"/>
                  <a:pt x="4907307" y="2064072"/>
                </a:cubicBezTo>
                <a:cubicBezTo>
                  <a:pt x="4932402" y="2070345"/>
                  <a:pt x="4951223" y="2089167"/>
                  <a:pt x="4951223" y="2114262"/>
                </a:cubicBezTo>
                <a:lnTo>
                  <a:pt x="4976318" y="2277380"/>
                </a:lnTo>
                <a:cubicBezTo>
                  <a:pt x="4976318" y="2302475"/>
                  <a:pt x="4963771" y="2327570"/>
                  <a:pt x="4938676" y="2333844"/>
                </a:cubicBezTo>
                <a:cubicBezTo>
                  <a:pt x="4938676" y="2333844"/>
                  <a:pt x="4938676" y="2333844"/>
                  <a:pt x="4712820" y="2434224"/>
                </a:cubicBezTo>
                <a:cubicBezTo>
                  <a:pt x="4687725" y="2440498"/>
                  <a:pt x="4668903" y="2465593"/>
                  <a:pt x="4668903" y="2490688"/>
                </a:cubicBezTo>
                <a:cubicBezTo>
                  <a:pt x="4668903" y="2490688"/>
                  <a:pt x="4668903" y="2490688"/>
                  <a:pt x="4668903" y="2628711"/>
                </a:cubicBezTo>
                <a:cubicBezTo>
                  <a:pt x="4668903" y="2647532"/>
                  <a:pt x="4681451" y="2672628"/>
                  <a:pt x="4700272" y="2685175"/>
                </a:cubicBezTo>
                <a:cubicBezTo>
                  <a:pt x="4700272" y="2685175"/>
                  <a:pt x="4700272" y="2685175"/>
                  <a:pt x="4926128" y="2798103"/>
                </a:cubicBezTo>
                <a:cubicBezTo>
                  <a:pt x="4944949" y="2804377"/>
                  <a:pt x="4957497" y="2835746"/>
                  <a:pt x="4957497" y="2854567"/>
                </a:cubicBezTo>
                <a:cubicBezTo>
                  <a:pt x="4957497" y="2854567"/>
                  <a:pt x="4957497" y="2854567"/>
                  <a:pt x="4926128" y="3017685"/>
                </a:cubicBezTo>
                <a:cubicBezTo>
                  <a:pt x="4919854" y="3042780"/>
                  <a:pt x="4901033" y="3061601"/>
                  <a:pt x="4875938" y="3061601"/>
                </a:cubicBezTo>
                <a:cubicBezTo>
                  <a:pt x="4875938" y="3061601"/>
                  <a:pt x="4875938" y="3061601"/>
                  <a:pt x="4631261" y="3092970"/>
                </a:cubicBezTo>
                <a:cubicBezTo>
                  <a:pt x="4606166" y="3092970"/>
                  <a:pt x="4581071" y="3111792"/>
                  <a:pt x="4574797" y="3136887"/>
                </a:cubicBezTo>
                <a:cubicBezTo>
                  <a:pt x="4574797" y="3136887"/>
                  <a:pt x="4574797" y="3136887"/>
                  <a:pt x="4530880" y="3262362"/>
                </a:cubicBezTo>
                <a:cubicBezTo>
                  <a:pt x="4524607" y="3281184"/>
                  <a:pt x="4530880" y="3312552"/>
                  <a:pt x="4549702" y="3331374"/>
                </a:cubicBezTo>
                <a:cubicBezTo>
                  <a:pt x="4549702" y="3331374"/>
                  <a:pt x="4549702" y="3331374"/>
                  <a:pt x="4725367" y="3500766"/>
                </a:cubicBezTo>
                <a:cubicBezTo>
                  <a:pt x="4744189" y="3519587"/>
                  <a:pt x="4750462" y="3544682"/>
                  <a:pt x="4737915" y="3569777"/>
                </a:cubicBezTo>
                <a:cubicBezTo>
                  <a:pt x="4737915" y="3569777"/>
                  <a:pt x="4737915" y="3569777"/>
                  <a:pt x="4662630" y="3714074"/>
                </a:cubicBezTo>
                <a:cubicBezTo>
                  <a:pt x="4650082" y="3732895"/>
                  <a:pt x="4624987" y="3745443"/>
                  <a:pt x="4606166" y="3745443"/>
                </a:cubicBezTo>
                <a:cubicBezTo>
                  <a:pt x="4606166" y="3745443"/>
                  <a:pt x="4606166" y="3745443"/>
                  <a:pt x="4355215" y="3695253"/>
                </a:cubicBezTo>
                <a:cubicBezTo>
                  <a:pt x="4336393" y="3688979"/>
                  <a:pt x="4305025" y="3701526"/>
                  <a:pt x="4292477" y="3720348"/>
                </a:cubicBezTo>
                <a:cubicBezTo>
                  <a:pt x="4292477" y="3720348"/>
                  <a:pt x="4292477" y="3720348"/>
                  <a:pt x="4217192" y="3827002"/>
                </a:cubicBezTo>
                <a:cubicBezTo>
                  <a:pt x="4198370" y="3845823"/>
                  <a:pt x="4198370" y="3877192"/>
                  <a:pt x="4210918" y="3896013"/>
                </a:cubicBezTo>
                <a:cubicBezTo>
                  <a:pt x="4210918" y="3896013"/>
                  <a:pt x="4210918" y="3896013"/>
                  <a:pt x="4330120" y="4115595"/>
                </a:cubicBezTo>
                <a:cubicBezTo>
                  <a:pt x="4342667" y="4134417"/>
                  <a:pt x="4336393" y="4165786"/>
                  <a:pt x="4323846" y="4184607"/>
                </a:cubicBezTo>
                <a:cubicBezTo>
                  <a:pt x="4323846" y="4184607"/>
                  <a:pt x="4323846" y="4184607"/>
                  <a:pt x="4204644" y="4297535"/>
                </a:cubicBezTo>
                <a:cubicBezTo>
                  <a:pt x="4192097" y="4316356"/>
                  <a:pt x="4160728" y="4322630"/>
                  <a:pt x="4141906" y="4310083"/>
                </a:cubicBezTo>
                <a:cubicBezTo>
                  <a:pt x="4141906" y="4310083"/>
                  <a:pt x="4141906" y="4310083"/>
                  <a:pt x="3922324" y="4190881"/>
                </a:cubicBezTo>
                <a:cubicBezTo>
                  <a:pt x="3903503" y="4178333"/>
                  <a:pt x="3872134" y="4184607"/>
                  <a:pt x="3853313" y="4197155"/>
                </a:cubicBezTo>
                <a:cubicBezTo>
                  <a:pt x="3853313" y="4197155"/>
                  <a:pt x="3853313" y="4197155"/>
                  <a:pt x="3746659" y="4278714"/>
                </a:cubicBezTo>
                <a:cubicBezTo>
                  <a:pt x="3727837" y="4291261"/>
                  <a:pt x="3715290" y="4322630"/>
                  <a:pt x="3721563" y="4341451"/>
                </a:cubicBezTo>
                <a:cubicBezTo>
                  <a:pt x="3721563" y="4341451"/>
                  <a:pt x="3721563" y="4341451"/>
                  <a:pt x="3771754" y="4586129"/>
                </a:cubicBezTo>
                <a:cubicBezTo>
                  <a:pt x="3778027" y="4611224"/>
                  <a:pt x="3765480" y="4636319"/>
                  <a:pt x="3740385" y="4648866"/>
                </a:cubicBezTo>
                <a:cubicBezTo>
                  <a:pt x="3740385" y="4648866"/>
                  <a:pt x="3740385" y="4648866"/>
                  <a:pt x="3596088" y="4724152"/>
                </a:cubicBezTo>
                <a:cubicBezTo>
                  <a:pt x="3577267" y="4736699"/>
                  <a:pt x="3545898" y="4730425"/>
                  <a:pt x="3533350" y="4717878"/>
                </a:cubicBezTo>
                <a:cubicBezTo>
                  <a:pt x="3533350" y="4717878"/>
                  <a:pt x="3533350" y="4717878"/>
                  <a:pt x="3357685" y="4535938"/>
                </a:cubicBezTo>
                <a:cubicBezTo>
                  <a:pt x="3338863" y="4523391"/>
                  <a:pt x="3307494" y="4517117"/>
                  <a:pt x="3288673" y="4523391"/>
                </a:cubicBezTo>
                <a:cubicBezTo>
                  <a:pt x="3288673" y="4523391"/>
                  <a:pt x="3288673" y="4523391"/>
                  <a:pt x="3163198" y="4567307"/>
                </a:cubicBezTo>
                <a:cubicBezTo>
                  <a:pt x="3138103" y="4573581"/>
                  <a:pt x="3119281" y="4598676"/>
                  <a:pt x="3119281" y="4623771"/>
                </a:cubicBezTo>
                <a:cubicBezTo>
                  <a:pt x="3119281" y="4623771"/>
                  <a:pt x="3119281" y="4623771"/>
                  <a:pt x="3100460" y="4868448"/>
                </a:cubicBezTo>
                <a:cubicBezTo>
                  <a:pt x="3094186" y="4893543"/>
                  <a:pt x="3075365" y="4918639"/>
                  <a:pt x="3050270" y="4918639"/>
                </a:cubicBezTo>
                <a:cubicBezTo>
                  <a:pt x="3050270" y="4918639"/>
                  <a:pt x="3050270" y="4918639"/>
                  <a:pt x="2893425" y="4950007"/>
                </a:cubicBezTo>
                <a:cubicBezTo>
                  <a:pt x="2868330" y="4956281"/>
                  <a:pt x="2843235" y="4943734"/>
                  <a:pt x="2830688" y="4924912"/>
                </a:cubicBezTo>
                <a:cubicBezTo>
                  <a:pt x="2830688" y="4924912"/>
                  <a:pt x="2830688" y="4924912"/>
                  <a:pt x="2717760" y="4705330"/>
                </a:cubicBezTo>
                <a:cubicBezTo>
                  <a:pt x="2705212" y="4680235"/>
                  <a:pt x="2680117" y="4667688"/>
                  <a:pt x="2655022" y="4667688"/>
                </a:cubicBezTo>
                <a:cubicBezTo>
                  <a:pt x="2655022" y="4667688"/>
                  <a:pt x="2655022" y="4667688"/>
                  <a:pt x="2523273" y="4673961"/>
                </a:cubicBezTo>
                <a:cubicBezTo>
                  <a:pt x="2498178" y="4673961"/>
                  <a:pt x="2473083" y="4692783"/>
                  <a:pt x="2466809" y="4711604"/>
                </a:cubicBezTo>
                <a:cubicBezTo>
                  <a:pt x="2466809" y="4711604"/>
                  <a:pt x="2466809" y="4711604"/>
                  <a:pt x="2366428" y="4943734"/>
                </a:cubicBezTo>
                <a:cubicBezTo>
                  <a:pt x="2360155" y="4968829"/>
                  <a:pt x="2335060" y="4981376"/>
                  <a:pt x="2309964" y="4981376"/>
                </a:cubicBezTo>
                <a:cubicBezTo>
                  <a:pt x="2309964" y="4981376"/>
                  <a:pt x="2309964" y="4981376"/>
                  <a:pt x="2146846" y="4962555"/>
                </a:cubicBezTo>
                <a:cubicBezTo>
                  <a:pt x="2128025" y="4956281"/>
                  <a:pt x="2102930" y="4937460"/>
                  <a:pt x="2096656" y="4918639"/>
                </a:cubicBezTo>
                <a:cubicBezTo>
                  <a:pt x="2096656" y="4918639"/>
                  <a:pt x="2096656" y="4918639"/>
                  <a:pt x="2052740" y="4667688"/>
                </a:cubicBezTo>
                <a:cubicBezTo>
                  <a:pt x="2052740" y="4648866"/>
                  <a:pt x="2027645" y="4623771"/>
                  <a:pt x="2008823" y="4617497"/>
                </a:cubicBezTo>
                <a:cubicBezTo>
                  <a:pt x="2008823" y="4617497"/>
                  <a:pt x="2008823" y="4617497"/>
                  <a:pt x="1877074" y="4586129"/>
                </a:cubicBezTo>
                <a:cubicBezTo>
                  <a:pt x="1851979" y="4579855"/>
                  <a:pt x="1826884" y="4592402"/>
                  <a:pt x="1808063" y="4604950"/>
                </a:cubicBezTo>
                <a:cubicBezTo>
                  <a:pt x="1808063" y="4604950"/>
                  <a:pt x="1808063" y="4604950"/>
                  <a:pt x="1651218" y="4799437"/>
                </a:cubicBezTo>
                <a:cubicBezTo>
                  <a:pt x="1638671" y="4818258"/>
                  <a:pt x="1607302" y="4824532"/>
                  <a:pt x="1588481" y="4818258"/>
                </a:cubicBezTo>
                <a:cubicBezTo>
                  <a:pt x="1588481" y="4818258"/>
                  <a:pt x="1588481" y="4818258"/>
                  <a:pt x="1437910" y="4749247"/>
                </a:cubicBezTo>
                <a:cubicBezTo>
                  <a:pt x="1412815" y="4742973"/>
                  <a:pt x="1400267" y="4717878"/>
                  <a:pt x="1400267" y="4692783"/>
                </a:cubicBezTo>
                <a:cubicBezTo>
                  <a:pt x="1400267" y="4692783"/>
                  <a:pt x="1400267" y="4692783"/>
                  <a:pt x="1431636" y="4448106"/>
                </a:cubicBezTo>
                <a:cubicBezTo>
                  <a:pt x="1437910" y="4423010"/>
                  <a:pt x="1419089" y="4391642"/>
                  <a:pt x="1400267" y="4385368"/>
                </a:cubicBezTo>
                <a:cubicBezTo>
                  <a:pt x="1400267" y="4385368"/>
                  <a:pt x="1400267" y="4385368"/>
                  <a:pt x="1287339" y="4310083"/>
                </a:cubicBezTo>
                <a:cubicBezTo>
                  <a:pt x="1268518" y="4297535"/>
                  <a:pt x="1237149" y="4297535"/>
                  <a:pt x="1218328" y="4310083"/>
                </a:cubicBezTo>
                <a:cubicBezTo>
                  <a:pt x="1218328" y="4310083"/>
                  <a:pt x="1218328" y="4310083"/>
                  <a:pt x="1011293" y="4448106"/>
                </a:cubicBezTo>
                <a:cubicBezTo>
                  <a:pt x="992472" y="4460653"/>
                  <a:pt x="961103" y="4460653"/>
                  <a:pt x="942282" y="4448106"/>
                </a:cubicBezTo>
                <a:cubicBezTo>
                  <a:pt x="942282" y="4448106"/>
                  <a:pt x="942282" y="4448106"/>
                  <a:pt x="816806" y="4341451"/>
                </a:cubicBezTo>
                <a:cubicBezTo>
                  <a:pt x="797985" y="4322630"/>
                  <a:pt x="791711" y="4297535"/>
                  <a:pt x="804259" y="4272440"/>
                </a:cubicBezTo>
                <a:cubicBezTo>
                  <a:pt x="804259" y="4272440"/>
                  <a:pt x="804259" y="4272440"/>
                  <a:pt x="904639" y="4046584"/>
                </a:cubicBezTo>
                <a:cubicBezTo>
                  <a:pt x="910913" y="4027763"/>
                  <a:pt x="910913" y="3996394"/>
                  <a:pt x="892092" y="3977572"/>
                </a:cubicBezTo>
                <a:cubicBezTo>
                  <a:pt x="892092" y="3977572"/>
                  <a:pt x="892092" y="3977572"/>
                  <a:pt x="804259" y="3877192"/>
                </a:cubicBezTo>
                <a:cubicBezTo>
                  <a:pt x="791711" y="3858371"/>
                  <a:pt x="760342" y="3852097"/>
                  <a:pt x="735247" y="3858371"/>
                </a:cubicBezTo>
                <a:cubicBezTo>
                  <a:pt x="735247" y="3858371"/>
                  <a:pt x="735247" y="3858371"/>
                  <a:pt x="496844" y="3927382"/>
                </a:cubicBezTo>
                <a:cubicBezTo>
                  <a:pt x="478023" y="3933656"/>
                  <a:pt x="446654" y="3921108"/>
                  <a:pt x="434106" y="3902287"/>
                </a:cubicBezTo>
                <a:cubicBezTo>
                  <a:pt x="434106" y="3902287"/>
                  <a:pt x="434106" y="3902287"/>
                  <a:pt x="346273" y="3764264"/>
                </a:cubicBezTo>
                <a:cubicBezTo>
                  <a:pt x="333726" y="3745443"/>
                  <a:pt x="340000" y="3714074"/>
                  <a:pt x="352547" y="3695253"/>
                </a:cubicBezTo>
                <a:cubicBezTo>
                  <a:pt x="352547" y="3695253"/>
                  <a:pt x="352547" y="3695253"/>
                  <a:pt x="515665" y="3507039"/>
                </a:cubicBezTo>
                <a:cubicBezTo>
                  <a:pt x="534487" y="3494492"/>
                  <a:pt x="534487" y="3463123"/>
                  <a:pt x="528213" y="3438028"/>
                </a:cubicBezTo>
                <a:cubicBezTo>
                  <a:pt x="528213" y="3438028"/>
                  <a:pt x="528213" y="3438028"/>
                  <a:pt x="471749" y="3318826"/>
                </a:cubicBezTo>
                <a:cubicBezTo>
                  <a:pt x="465475" y="3300005"/>
                  <a:pt x="434106" y="3281184"/>
                  <a:pt x="415285" y="3281184"/>
                </a:cubicBezTo>
                <a:cubicBezTo>
                  <a:pt x="415285" y="3281184"/>
                  <a:pt x="415285" y="3281184"/>
                  <a:pt x="164334" y="3274910"/>
                </a:cubicBezTo>
                <a:cubicBezTo>
                  <a:pt x="139239" y="3274910"/>
                  <a:pt x="120418" y="3256088"/>
                  <a:pt x="114144" y="3237267"/>
                </a:cubicBezTo>
                <a:cubicBezTo>
                  <a:pt x="114144" y="3237267"/>
                  <a:pt x="114144" y="3237267"/>
                  <a:pt x="70227" y="3074149"/>
                </a:cubicBezTo>
                <a:cubicBezTo>
                  <a:pt x="63954" y="3055328"/>
                  <a:pt x="70227" y="3023959"/>
                  <a:pt x="89049" y="3011411"/>
                </a:cubicBezTo>
                <a:cubicBezTo>
                  <a:pt x="89049" y="3011411"/>
                  <a:pt x="89049" y="3011411"/>
                  <a:pt x="302357" y="2885936"/>
                </a:cubicBezTo>
                <a:cubicBezTo>
                  <a:pt x="321178" y="2873388"/>
                  <a:pt x="340000" y="2842019"/>
                  <a:pt x="333726" y="2816924"/>
                </a:cubicBezTo>
                <a:cubicBezTo>
                  <a:pt x="333726" y="2816924"/>
                  <a:pt x="333726" y="2816924"/>
                  <a:pt x="321178" y="2685175"/>
                </a:cubicBezTo>
                <a:cubicBezTo>
                  <a:pt x="314905" y="2666354"/>
                  <a:pt x="296083" y="2641259"/>
                  <a:pt x="277262" y="2634985"/>
                </a:cubicBezTo>
                <a:cubicBezTo>
                  <a:pt x="277262" y="2634985"/>
                  <a:pt x="277262" y="2634985"/>
                  <a:pt x="38858" y="2553426"/>
                </a:cubicBezTo>
                <a:cubicBezTo>
                  <a:pt x="13764" y="2547152"/>
                  <a:pt x="-5058" y="2522057"/>
                  <a:pt x="1216" y="2503236"/>
                </a:cubicBezTo>
                <a:cubicBezTo>
                  <a:pt x="1216" y="2503236"/>
                  <a:pt x="1216" y="2503236"/>
                  <a:pt x="1216" y="2333844"/>
                </a:cubicBezTo>
                <a:cubicBezTo>
                  <a:pt x="1216" y="2315022"/>
                  <a:pt x="20037" y="2289927"/>
                  <a:pt x="45132" y="2283654"/>
                </a:cubicBezTo>
                <a:cubicBezTo>
                  <a:pt x="45132" y="2283654"/>
                  <a:pt x="45132" y="2283654"/>
                  <a:pt x="283536" y="2220916"/>
                </a:cubicBezTo>
                <a:cubicBezTo>
                  <a:pt x="308631" y="2214642"/>
                  <a:pt x="327452" y="2189547"/>
                  <a:pt x="333726" y="2170726"/>
                </a:cubicBezTo>
                <a:cubicBezTo>
                  <a:pt x="333726" y="2170726"/>
                  <a:pt x="333726" y="2170726"/>
                  <a:pt x="358821" y="2038977"/>
                </a:cubicBezTo>
                <a:cubicBezTo>
                  <a:pt x="365095" y="2013881"/>
                  <a:pt x="352547" y="1988786"/>
                  <a:pt x="333726" y="1969965"/>
                </a:cubicBezTo>
                <a:cubicBezTo>
                  <a:pt x="333726" y="1969965"/>
                  <a:pt x="333726" y="1969965"/>
                  <a:pt x="126691" y="1831942"/>
                </a:cubicBezTo>
                <a:cubicBezTo>
                  <a:pt x="107870" y="1819394"/>
                  <a:pt x="101596" y="1788026"/>
                  <a:pt x="107870" y="1769204"/>
                </a:cubicBezTo>
                <a:cubicBezTo>
                  <a:pt x="107870" y="1769204"/>
                  <a:pt x="107870" y="1769204"/>
                  <a:pt x="158060" y="1612360"/>
                </a:cubicBezTo>
                <a:cubicBezTo>
                  <a:pt x="170608" y="1587265"/>
                  <a:pt x="189429" y="1568444"/>
                  <a:pt x="214524" y="1574717"/>
                </a:cubicBezTo>
                <a:cubicBezTo>
                  <a:pt x="214524" y="1574717"/>
                  <a:pt x="214524" y="1574717"/>
                  <a:pt x="465475" y="1580991"/>
                </a:cubicBezTo>
                <a:cubicBezTo>
                  <a:pt x="484296" y="1587265"/>
                  <a:pt x="515665" y="1568444"/>
                  <a:pt x="528213" y="1549622"/>
                </a:cubicBezTo>
                <a:cubicBezTo>
                  <a:pt x="528213" y="1549622"/>
                  <a:pt x="528213" y="1549622"/>
                  <a:pt x="584677" y="1430420"/>
                </a:cubicBezTo>
                <a:cubicBezTo>
                  <a:pt x="597224" y="1411599"/>
                  <a:pt x="597224" y="1380230"/>
                  <a:pt x="578403" y="1361409"/>
                </a:cubicBezTo>
                <a:cubicBezTo>
                  <a:pt x="578403" y="1361409"/>
                  <a:pt x="578403" y="1361409"/>
                  <a:pt x="427833" y="1160648"/>
                </a:cubicBezTo>
                <a:cubicBezTo>
                  <a:pt x="415285" y="1141827"/>
                  <a:pt x="415285" y="1116732"/>
                  <a:pt x="427833" y="1097911"/>
                </a:cubicBezTo>
                <a:cubicBezTo>
                  <a:pt x="427833" y="1097911"/>
                  <a:pt x="427833" y="1097911"/>
                  <a:pt x="521939" y="959887"/>
                </a:cubicBezTo>
                <a:cubicBezTo>
                  <a:pt x="534487" y="941066"/>
                  <a:pt x="565856" y="934792"/>
                  <a:pt x="584677" y="941066"/>
                </a:cubicBezTo>
                <a:cubicBezTo>
                  <a:pt x="584677" y="941066"/>
                  <a:pt x="584677" y="941066"/>
                  <a:pt x="823080" y="1028899"/>
                </a:cubicBezTo>
                <a:cubicBezTo>
                  <a:pt x="841902" y="1035173"/>
                  <a:pt x="873270" y="1028899"/>
                  <a:pt x="892092" y="1010078"/>
                </a:cubicBezTo>
                <a:cubicBezTo>
                  <a:pt x="892092" y="1010078"/>
                  <a:pt x="892092" y="1010078"/>
                  <a:pt x="986198" y="915971"/>
                </a:cubicBezTo>
                <a:cubicBezTo>
                  <a:pt x="998746" y="897150"/>
                  <a:pt x="1005020" y="865781"/>
                  <a:pt x="998746" y="846960"/>
                </a:cubicBezTo>
                <a:cubicBezTo>
                  <a:pt x="998746" y="846960"/>
                  <a:pt x="998746" y="846960"/>
                  <a:pt x="910913" y="614830"/>
                </a:cubicBezTo>
                <a:cubicBezTo>
                  <a:pt x="904639" y="589735"/>
                  <a:pt x="910913" y="564640"/>
                  <a:pt x="929734" y="552092"/>
                </a:cubicBezTo>
                <a:cubicBezTo>
                  <a:pt x="929734" y="552092"/>
                  <a:pt x="929734" y="552092"/>
                  <a:pt x="1061484" y="451712"/>
                </a:cubicBezTo>
                <a:cubicBezTo>
                  <a:pt x="1080305" y="439164"/>
                  <a:pt x="1111674" y="439164"/>
                  <a:pt x="1130495" y="451712"/>
                </a:cubicBezTo>
                <a:cubicBezTo>
                  <a:pt x="1130495" y="451712"/>
                  <a:pt x="1130495" y="451712"/>
                  <a:pt x="1331256" y="602282"/>
                </a:cubicBezTo>
                <a:cubicBezTo>
                  <a:pt x="1350077" y="614830"/>
                  <a:pt x="1381446" y="614830"/>
                  <a:pt x="1400267" y="608556"/>
                </a:cubicBezTo>
                <a:cubicBezTo>
                  <a:pt x="1400267" y="608556"/>
                  <a:pt x="1400267" y="608556"/>
                  <a:pt x="1519469" y="539545"/>
                </a:cubicBezTo>
                <a:cubicBezTo>
                  <a:pt x="1538290" y="533271"/>
                  <a:pt x="1550838" y="501902"/>
                  <a:pt x="1550838" y="483081"/>
                </a:cubicBezTo>
                <a:cubicBezTo>
                  <a:pt x="1550838" y="483081"/>
                  <a:pt x="1550838" y="483081"/>
                  <a:pt x="1538290" y="232130"/>
                </a:cubicBezTo>
                <a:cubicBezTo>
                  <a:pt x="1532017" y="207035"/>
                  <a:pt x="1550838" y="181939"/>
                  <a:pt x="1569659" y="175666"/>
                </a:cubicBezTo>
                <a:cubicBezTo>
                  <a:pt x="1569659" y="175666"/>
                  <a:pt x="1569659" y="175666"/>
                  <a:pt x="1726504" y="119202"/>
                </a:cubicBezTo>
                <a:cubicBezTo>
                  <a:pt x="1751599" y="112928"/>
                  <a:pt x="1776694" y="119202"/>
                  <a:pt x="1789241" y="138023"/>
                </a:cubicBezTo>
                <a:cubicBezTo>
                  <a:pt x="1789241" y="138023"/>
                  <a:pt x="1789241" y="138023"/>
                  <a:pt x="1939812" y="345058"/>
                </a:cubicBezTo>
                <a:cubicBezTo>
                  <a:pt x="1952359" y="357605"/>
                  <a:pt x="1983728" y="370153"/>
                  <a:pt x="2002550" y="370153"/>
                </a:cubicBezTo>
                <a:cubicBezTo>
                  <a:pt x="2002550" y="370153"/>
                  <a:pt x="2002550" y="370153"/>
                  <a:pt x="2134299" y="338784"/>
                </a:cubicBezTo>
                <a:cubicBezTo>
                  <a:pt x="2159394" y="338784"/>
                  <a:pt x="2178215" y="313689"/>
                  <a:pt x="2184489" y="294868"/>
                </a:cubicBezTo>
                <a:cubicBezTo>
                  <a:pt x="2184489" y="294868"/>
                  <a:pt x="2184489" y="294868"/>
                  <a:pt x="2247227" y="50190"/>
                </a:cubicBezTo>
                <a:cubicBezTo>
                  <a:pt x="2247227" y="31369"/>
                  <a:pt x="2272322" y="12548"/>
                  <a:pt x="2297417" y="6274"/>
                </a:cubicBezTo>
                <a:cubicBezTo>
                  <a:pt x="2297417" y="6274"/>
                  <a:pt x="2297417" y="6274"/>
                  <a:pt x="2460535" y="0"/>
                </a:cubicBezTo>
                <a:close/>
              </a:path>
            </a:pathLst>
          </a:cu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34" name="Freeform 5"/>
          <p:cNvSpPr>
            <a:spLocks noEditPoints="1"/>
          </p:cNvSpPr>
          <p:nvPr/>
        </p:nvSpPr>
        <p:spPr bwMode="auto">
          <a:xfrm>
            <a:off x="5410601" y="913826"/>
            <a:ext cx="1434558" cy="1434558"/>
          </a:xfrm>
          <a:custGeom>
            <a:avLst/>
            <a:gdLst>
              <a:gd name="T0" fmla="*/ 1098 w 1098"/>
              <a:gd name="T1" fmla="*/ 620 h 1099"/>
              <a:gd name="T2" fmla="*/ 1098 w 1098"/>
              <a:gd name="T3" fmla="*/ 487 h 1099"/>
              <a:gd name="T4" fmla="*/ 940 w 1098"/>
              <a:gd name="T5" fmla="*/ 447 h 1099"/>
              <a:gd name="T6" fmla="*/ 892 w 1098"/>
              <a:gd name="T7" fmla="*/ 335 h 1099"/>
              <a:gd name="T8" fmla="*/ 976 w 1098"/>
              <a:gd name="T9" fmla="*/ 211 h 1099"/>
              <a:gd name="T10" fmla="*/ 882 w 1098"/>
              <a:gd name="T11" fmla="*/ 117 h 1099"/>
              <a:gd name="T12" fmla="*/ 751 w 1098"/>
              <a:gd name="T13" fmla="*/ 196 h 1099"/>
              <a:gd name="T14" fmla="*/ 645 w 1098"/>
              <a:gd name="T15" fmla="*/ 152 h 1099"/>
              <a:gd name="T16" fmla="*/ 615 w 1098"/>
              <a:gd name="T17" fmla="*/ 0 h 1099"/>
              <a:gd name="T18" fmla="*/ 482 w 1098"/>
              <a:gd name="T19" fmla="*/ 0 h 1099"/>
              <a:gd name="T20" fmla="*/ 445 w 1098"/>
              <a:gd name="T21" fmla="*/ 150 h 1099"/>
              <a:gd name="T22" fmla="*/ 329 w 1098"/>
              <a:gd name="T23" fmla="*/ 197 h 1099"/>
              <a:gd name="T24" fmla="*/ 203 w 1098"/>
              <a:gd name="T25" fmla="*/ 112 h 1099"/>
              <a:gd name="T26" fmla="*/ 109 w 1098"/>
              <a:gd name="T27" fmla="*/ 206 h 1099"/>
              <a:gd name="T28" fmla="*/ 188 w 1098"/>
              <a:gd name="T29" fmla="*/ 337 h 1099"/>
              <a:gd name="T30" fmla="*/ 141 w 1098"/>
              <a:gd name="T31" fmla="*/ 452 h 1099"/>
              <a:gd name="T32" fmla="*/ 0 w 1098"/>
              <a:gd name="T33" fmla="*/ 479 h 1099"/>
              <a:gd name="T34" fmla="*/ 0 w 1098"/>
              <a:gd name="T35" fmla="*/ 612 h 1099"/>
              <a:gd name="T36" fmla="*/ 140 w 1098"/>
              <a:gd name="T37" fmla="*/ 647 h 1099"/>
              <a:gd name="T38" fmla="*/ 186 w 1098"/>
              <a:gd name="T39" fmla="*/ 760 h 1099"/>
              <a:gd name="T40" fmla="*/ 100 w 1098"/>
              <a:gd name="T41" fmla="*/ 888 h 1099"/>
              <a:gd name="T42" fmla="*/ 194 w 1098"/>
              <a:gd name="T43" fmla="*/ 982 h 1099"/>
              <a:gd name="T44" fmla="*/ 327 w 1098"/>
              <a:gd name="T45" fmla="*/ 902 h 1099"/>
              <a:gd name="T46" fmla="*/ 446 w 1098"/>
              <a:gd name="T47" fmla="*/ 952 h 1099"/>
              <a:gd name="T48" fmla="*/ 475 w 1098"/>
              <a:gd name="T49" fmla="*/ 1099 h 1099"/>
              <a:gd name="T50" fmla="*/ 608 w 1098"/>
              <a:gd name="T51" fmla="*/ 1099 h 1099"/>
              <a:gd name="T52" fmla="*/ 645 w 1098"/>
              <a:gd name="T53" fmla="*/ 949 h 1099"/>
              <a:gd name="T54" fmla="*/ 755 w 1098"/>
              <a:gd name="T55" fmla="*/ 903 h 1099"/>
              <a:gd name="T56" fmla="*/ 881 w 1098"/>
              <a:gd name="T57" fmla="*/ 987 h 1099"/>
              <a:gd name="T58" fmla="*/ 975 w 1098"/>
              <a:gd name="T59" fmla="*/ 893 h 1099"/>
              <a:gd name="T60" fmla="*/ 895 w 1098"/>
              <a:gd name="T61" fmla="*/ 761 h 1099"/>
              <a:gd name="T62" fmla="*/ 941 w 1098"/>
              <a:gd name="T63" fmla="*/ 650 h 1099"/>
              <a:gd name="T64" fmla="*/ 1098 w 1098"/>
              <a:gd name="T65" fmla="*/ 620 h 1099"/>
              <a:gd name="T66" fmla="*/ 546 w 1098"/>
              <a:gd name="T67" fmla="*/ 828 h 1099"/>
              <a:gd name="T68" fmla="*/ 274 w 1098"/>
              <a:gd name="T69" fmla="*/ 556 h 1099"/>
              <a:gd name="T70" fmla="*/ 546 w 1098"/>
              <a:gd name="T71" fmla="*/ 284 h 1099"/>
              <a:gd name="T72" fmla="*/ 818 w 1098"/>
              <a:gd name="T73" fmla="*/ 556 h 1099"/>
              <a:gd name="T74" fmla="*/ 546 w 1098"/>
              <a:gd name="T75" fmla="*/ 828 h 10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098" h="1099">
                <a:moveTo>
                  <a:pt x="1098" y="620"/>
                </a:moveTo>
                <a:cubicBezTo>
                  <a:pt x="1098" y="487"/>
                  <a:pt x="1098" y="487"/>
                  <a:pt x="1098" y="487"/>
                </a:cubicBezTo>
                <a:cubicBezTo>
                  <a:pt x="940" y="447"/>
                  <a:pt x="940" y="447"/>
                  <a:pt x="940" y="447"/>
                </a:cubicBezTo>
                <a:cubicBezTo>
                  <a:pt x="929" y="407"/>
                  <a:pt x="913" y="370"/>
                  <a:pt x="892" y="335"/>
                </a:cubicBezTo>
                <a:cubicBezTo>
                  <a:pt x="976" y="211"/>
                  <a:pt x="976" y="211"/>
                  <a:pt x="976" y="211"/>
                </a:cubicBezTo>
                <a:cubicBezTo>
                  <a:pt x="882" y="117"/>
                  <a:pt x="882" y="117"/>
                  <a:pt x="882" y="117"/>
                </a:cubicBezTo>
                <a:cubicBezTo>
                  <a:pt x="751" y="196"/>
                  <a:pt x="751" y="196"/>
                  <a:pt x="751" y="196"/>
                </a:cubicBezTo>
                <a:cubicBezTo>
                  <a:pt x="718" y="177"/>
                  <a:pt x="683" y="162"/>
                  <a:pt x="645" y="152"/>
                </a:cubicBezTo>
                <a:cubicBezTo>
                  <a:pt x="615" y="0"/>
                  <a:pt x="615" y="0"/>
                  <a:pt x="615" y="0"/>
                </a:cubicBezTo>
                <a:cubicBezTo>
                  <a:pt x="482" y="0"/>
                  <a:pt x="482" y="0"/>
                  <a:pt x="482" y="0"/>
                </a:cubicBezTo>
                <a:cubicBezTo>
                  <a:pt x="445" y="150"/>
                  <a:pt x="445" y="150"/>
                  <a:pt x="445" y="150"/>
                </a:cubicBezTo>
                <a:cubicBezTo>
                  <a:pt x="404" y="159"/>
                  <a:pt x="365" y="175"/>
                  <a:pt x="329" y="197"/>
                </a:cubicBezTo>
                <a:cubicBezTo>
                  <a:pt x="203" y="112"/>
                  <a:pt x="203" y="112"/>
                  <a:pt x="203" y="112"/>
                </a:cubicBezTo>
                <a:cubicBezTo>
                  <a:pt x="109" y="206"/>
                  <a:pt x="109" y="206"/>
                  <a:pt x="109" y="206"/>
                </a:cubicBezTo>
                <a:cubicBezTo>
                  <a:pt x="188" y="337"/>
                  <a:pt x="188" y="337"/>
                  <a:pt x="188" y="337"/>
                </a:cubicBezTo>
                <a:cubicBezTo>
                  <a:pt x="167" y="372"/>
                  <a:pt x="151" y="411"/>
                  <a:pt x="141" y="452"/>
                </a:cubicBezTo>
                <a:cubicBezTo>
                  <a:pt x="0" y="479"/>
                  <a:pt x="0" y="479"/>
                  <a:pt x="0" y="479"/>
                </a:cubicBezTo>
                <a:cubicBezTo>
                  <a:pt x="0" y="612"/>
                  <a:pt x="0" y="612"/>
                  <a:pt x="0" y="612"/>
                </a:cubicBezTo>
                <a:cubicBezTo>
                  <a:pt x="140" y="647"/>
                  <a:pt x="140" y="647"/>
                  <a:pt x="140" y="647"/>
                </a:cubicBezTo>
                <a:cubicBezTo>
                  <a:pt x="150" y="688"/>
                  <a:pt x="166" y="726"/>
                  <a:pt x="186" y="760"/>
                </a:cubicBezTo>
                <a:cubicBezTo>
                  <a:pt x="100" y="888"/>
                  <a:pt x="100" y="888"/>
                  <a:pt x="100" y="888"/>
                </a:cubicBezTo>
                <a:cubicBezTo>
                  <a:pt x="194" y="982"/>
                  <a:pt x="194" y="982"/>
                  <a:pt x="194" y="982"/>
                </a:cubicBezTo>
                <a:cubicBezTo>
                  <a:pt x="327" y="902"/>
                  <a:pt x="327" y="902"/>
                  <a:pt x="327" y="902"/>
                </a:cubicBezTo>
                <a:cubicBezTo>
                  <a:pt x="363" y="925"/>
                  <a:pt x="404" y="941"/>
                  <a:pt x="446" y="952"/>
                </a:cubicBezTo>
                <a:cubicBezTo>
                  <a:pt x="475" y="1099"/>
                  <a:pt x="475" y="1099"/>
                  <a:pt x="475" y="1099"/>
                </a:cubicBezTo>
                <a:cubicBezTo>
                  <a:pt x="608" y="1099"/>
                  <a:pt x="608" y="1099"/>
                  <a:pt x="608" y="1099"/>
                </a:cubicBezTo>
                <a:cubicBezTo>
                  <a:pt x="645" y="949"/>
                  <a:pt x="645" y="949"/>
                  <a:pt x="645" y="949"/>
                </a:cubicBezTo>
                <a:cubicBezTo>
                  <a:pt x="684" y="939"/>
                  <a:pt x="721" y="923"/>
                  <a:pt x="755" y="903"/>
                </a:cubicBezTo>
                <a:cubicBezTo>
                  <a:pt x="881" y="987"/>
                  <a:pt x="881" y="987"/>
                  <a:pt x="881" y="987"/>
                </a:cubicBezTo>
                <a:cubicBezTo>
                  <a:pt x="975" y="893"/>
                  <a:pt x="975" y="893"/>
                  <a:pt x="975" y="893"/>
                </a:cubicBezTo>
                <a:cubicBezTo>
                  <a:pt x="895" y="761"/>
                  <a:pt x="895" y="761"/>
                  <a:pt x="895" y="761"/>
                </a:cubicBezTo>
                <a:cubicBezTo>
                  <a:pt x="915" y="727"/>
                  <a:pt x="931" y="690"/>
                  <a:pt x="941" y="650"/>
                </a:cubicBezTo>
                <a:lnTo>
                  <a:pt x="1098" y="620"/>
                </a:lnTo>
                <a:close/>
                <a:moveTo>
                  <a:pt x="546" y="828"/>
                </a:moveTo>
                <a:cubicBezTo>
                  <a:pt x="396" y="828"/>
                  <a:pt x="274" y="706"/>
                  <a:pt x="274" y="556"/>
                </a:cubicBezTo>
                <a:cubicBezTo>
                  <a:pt x="274" y="406"/>
                  <a:pt x="396" y="284"/>
                  <a:pt x="546" y="284"/>
                </a:cubicBezTo>
                <a:cubicBezTo>
                  <a:pt x="696" y="284"/>
                  <a:pt x="818" y="406"/>
                  <a:pt x="818" y="556"/>
                </a:cubicBezTo>
                <a:cubicBezTo>
                  <a:pt x="818" y="706"/>
                  <a:pt x="696" y="828"/>
                  <a:pt x="546" y="82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7" name="Freeform 5"/>
          <p:cNvSpPr>
            <a:spLocks noEditPoints="1"/>
          </p:cNvSpPr>
          <p:nvPr/>
        </p:nvSpPr>
        <p:spPr bwMode="auto">
          <a:xfrm>
            <a:off x="5437773" y="5116914"/>
            <a:ext cx="1172438" cy="1172438"/>
          </a:xfrm>
          <a:custGeom>
            <a:avLst/>
            <a:gdLst>
              <a:gd name="T0" fmla="*/ 1098 w 1098"/>
              <a:gd name="T1" fmla="*/ 620 h 1099"/>
              <a:gd name="T2" fmla="*/ 1098 w 1098"/>
              <a:gd name="T3" fmla="*/ 487 h 1099"/>
              <a:gd name="T4" fmla="*/ 940 w 1098"/>
              <a:gd name="T5" fmla="*/ 447 h 1099"/>
              <a:gd name="T6" fmla="*/ 892 w 1098"/>
              <a:gd name="T7" fmla="*/ 335 h 1099"/>
              <a:gd name="T8" fmla="*/ 976 w 1098"/>
              <a:gd name="T9" fmla="*/ 211 h 1099"/>
              <a:gd name="T10" fmla="*/ 882 w 1098"/>
              <a:gd name="T11" fmla="*/ 117 h 1099"/>
              <a:gd name="T12" fmla="*/ 751 w 1098"/>
              <a:gd name="T13" fmla="*/ 196 h 1099"/>
              <a:gd name="T14" fmla="*/ 645 w 1098"/>
              <a:gd name="T15" fmla="*/ 152 h 1099"/>
              <a:gd name="T16" fmla="*/ 615 w 1098"/>
              <a:gd name="T17" fmla="*/ 0 h 1099"/>
              <a:gd name="T18" fmla="*/ 482 w 1098"/>
              <a:gd name="T19" fmla="*/ 0 h 1099"/>
              <a:gd name="T20" fmla="*/ 445 w 1098"/>
              <a:gd name="T21" fmla="*/ 150 h 1099"/>
              <a:gd name="T22" fmla="*/ 329 w 1098"/>
              <a:gd name="T23" fmla="*/ 197 h 1099"/>
              <a:gd name="T24" fmla="*/ 203 w 1098"/>
              <a:gd name="T25" fmla="*/ 112 h 1099"/>
              <a:gd name="T26" fmla="*/ 109 w 1098"/>
              <a:gd name="T27" fmla="*/ 206 h 1099"/>
              <a:gd name="T28" fmla="*/ 188 w 1098"/>
              <a:gd name="T29" fmla="*/ 337 h 1099"/>
              <a:gd name="T30" fmla="*/ 141 w 1098"/>
              <a:gd name="T31" fmla="*/ 452 h 1099"/>
              <a:gd name="T32" fmla="*/ 0 w 1098"/>
              <a:gd name="T33" fmla="*/ 479 h 1099"/>
              <a:gd name="T34" fmla="*/ 0 w 1098"/>
              <a:gd name="T35" fmla="*/ 612 h 1099"/>
              <a:gd name="T36" fmla="*/ 140 w 1098"/>
              <a:gd name="T37" fmla="*/ 647 h 1099"/>
              <a:gd name="T38" fmla="*/ 186 w 1098"/>
              <a:gd name="T39" fmla="*/ 760 h 1099"/>
              <a:gd name="T40" fmla="*/ 100 w 1098"/>
              <a:gd name="T41" fmla="*/ 888 h 1099"/>
              <a:gd name="T42" fmla="*/ 194 w 1098"/>
              <a:gd name="T43" fmla="*/ 982 h 1099"/>
              <a:gd name="T44" fmla="*/ 327 w 1098"/>
              <a:gd name="T45" fmla="*/ 902 h 1099"/>
              <a:gd name="T46" fmla="*/ 446 w 1098"/>
              <a:gd name="T47" fmla="*/ 952 h 1099"/>
              <a:gd name="T48" fmla="*/ 475 w 1098"/>
              <a:gd name="T49" fmla="*/ 1099 h 1099"/>
              <a:gd name="T50" fmla="*/ 608 w 1098"/>
              <a:gd name="T51" fmla="*/ 1099 h 1099"/>
              <a:gd name="T52" fmla="*/ 645 w 1098"/>
              <a:gd name="T53" fmla="*/ 949 h 1099"/>
              <a:gd name="T54" fmla="*/ 755 w 1098"/>
              <a:gd name="T55" fmla="*/ 903 h 1099"/>
              <a:gd name="T56" fmla="*/ 881 w 1098"/>
              <a:gd name="T57" fmla="*/ 987 h 1099"/>
              <a:gd name="T58" fmla="*/ 975 w 1098"/>
              <a:gd name="T59" fmla="*/ 893 h 1099"/>
              <a:gd name="T60" fmla="*/ 895 w 1098"/>
              <a:gd name="T61" fmla="*/ 761 h 1099"/>
              <a:gd name="T62" fmla="*/ 941 w 1098"/>
              <a:gd name="T63" fmla="*/ 650 h 1099"/>
              <a:gd name="T64" fmla="*/ 1098 w 1098"/>
              <a:gd name="T65" fmla="*/ 620 h 1099"/>
              <a:gd name="T66" fmla="*/ 546 w 1098"/>
              <a:gd name="T67" fmla="*/ 828 h 1099"/>
              <a:gd name="T68" fmla="*/ 274 w 1098"/>
              <a:gd name="T69" fmla="*/ 556 h 1099"/>
              <a:gd name="T70" fmla="*/ 546 w 1098"/>
              <a:gd name="T71" fmla="*/ 284 h 1099"/>
              <a:gd name="T72" fmla="*/ 818 w 1098"/>
              <a:gd name="T73" fmla="*/ 556 h 1099"/>
              <a:gd name="T74" fmla="*/ 546 w 1098"/>
              <a:gd name="T75" fmla="*/ 828 h 10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098" h="1099">
                <a:moveTo>
                  <a:pt x="1098" y="620"/>
                </a:moveTo>
                <a:cubicBezTo>
                  <a:pt x="1098" y="487"/>
                  <a:pt x="1098" y="487"/>
                  <a:pt x="1098" y="487"/>
                </a:cubicBezTo>
                <a:cubicBezTo>
                  <a:pt x="940" y="447"/>
                  <a:pt x="940" y="447"/>
                  <a:pt x="940" y="447"/>
                </a:cubicBezTo>
                <a:cubicBezTo>
                  <a:pt x="929" y="407"/>
                  <a:pt x="913" y="370"/>
                  <a:pt x="892" y="335"/>
                </a:cubicBezTo>
                <a:cubicBezTo>
                  <a:pt x="976" y="211"/>
                  <a:pt x="976" y="211"/>
                  <a:pt x="976" y="211"/>
                </a:cubicBezTo>
                <a:cubicBezTo>
                  <a:pt x="882" y="117"/>
                  <a:pt x="882" y="117"/>
                  <a:pt x="882" y="117"/>
                </a:cubicBezTo>
                <a:cubicBezTo>
                  <a:pt x="751" y="196"/>
                  <a:pt x="751" y="196"/>
                  <a:pt x="751" y="196"/>
                </a:cubicBezTo>
                <a:cubicBezTo>
                  <a:pt x="718" y="177"/>
                  <a:pt x="683" y="162"/>
                  <a:pt x="645" y="152"/>
                </a:cubicBezTo>
                <a:cubicBezTo>
                  <a:pt x="615" y="0"/>
                  <a:pt x="615" y="0"/>
                  <a:pt x="615" y="0"/>
                </a:cubicBezTo>
                <a:cubicBezTo>
                  <a:pt x="482" y="0"/>
                  <a:pt x="482" y="0"/>
                  <a:pt x="482" y="0"/>
                </a:cubicBezTo>
                <a:cubicBezTo>
                  <a:pt x="445" y="150"/>
                  <a:pt x="445" y="150"/>
                  <a:pt x="445" y="150"/>
                </a:cubicBezTo>
                <a:cubicBezTo>
                  <a:pt x="404" y="159"/>
                  <a:pt x="365" y="175"/>
                  <a:pt x="329" y="197"/>
                </a:cubicBezTo>
                <a:cubicBezTo>
                  <a:pt x="203" y="112"/>
                  <a:pt x="203" y="112"/>
                  <a:pt x="203" y="112"/>
                </a:cubicBezTo>
                <a:cubicBezTo>
                  <a:pt x="109" y="206"/>
                  <a:pt x="109" y="206"/>
                  <a:pt x="109" y="206"/>
                </a:cubicBezTo>
                <a:cubicBezTo>
                  <a:pt x="188" y="337"/>
                  <a:pt x="188" y="337"/>
                  <a:pt x="188" y="337"/>
                </a:cubicBezTo>
                <a:cubicBezTo>
                  <a:pt x="167" y="372"/>
                  <a:pt x="151" y="411"/>
                  <a:pt x="141" y="452"/>
                </a:cubicBezTo>
                <a:cubicBezTo>
                  <a:pt x="0" y="479"/>
                  <a:pt x="0" y="479"/>
                  <a:pt x="0" y="479"/>
                </a:cubicBezTo>
                <a:cubicBezTo>
                  <a:pt x="0" y="612"/>
                  <a:pt x="0" y="612"/>
                  <a:pt x="0" y="612"/>
                </a:cubicBezTo>
                <a:cubicBezTo>
                  <a:pt x="140" y="647"/>
                  <a:pt x="140" y="647"/>
                  <a:pt x="140" y="647"/>
                </a:cubicBezTo>
                <a:cubicBezTo>
                  <a:pt x="150" y="688"/>
                  <a:pt x="166" y="726"/>
                  <a:pt x="186" y="760"/>
                </a:cubicBezTo>
                <a:cubicBezTo>
                  <a:pt x="100" y="888"/>
                  <a:pt x="100" y="888"/>
                  <a:pt x="100" y="888"/>
                </a:cubicBezTo>
                <a:cubicBezTo>
                  <a:pt x="194" y="982"/>
                  <a:pt x="194" y="982"/>
                  <a:pt x="194" y="982"/>
                </a:cubicBezTo>
                <a:cubicBezTo>
                  <a:pt x="327" y="902"/>
                  <a:pt x="327" y="902"/>
                  <a:pt x="327" y="902"/>
                </a:cubicBezTo>
                <a:cubicBezTo>
                  <a:pt x="363" y="925"/>
                  <a:pt x="404" y="941"/>
                  <a:pt x="446" y="952"/>
                </a:cubicBezTo>
                <a:cubicBezTo>
                  <a:pt x="475" y="1099"/>
                  <a:pt x="475" y="1099"/>
                  <a:pt x="475" y="1099"/>
                </a:cubicBezTo>
                <a:cubicBezTo>
                  <a:pt x="608" y="1099"/>
                  <a:pt x="608" y="1099"/>
                  <a:pt x="608" y="1099"/>
                </a:cubicBezTo>
                <a:cubicBezTo>
                  <a:pt x="645" y="949"/>
                  <a:pt x="645" y="949"/>
                  <a:pt x="645" y="949"/>
                </a:cubicBezTo>
                <a:cubicBezTo>
                  <a:pt x="684" y="939"/>
                  <a:pt x="721" y="923"/>
                  <a:pt x="755" y="903"/>
                </a:cubicBezTo>
                <a:cubicBezTo>
                  <a:pt x="881" y="987"/>
                  <a:pt x="881" y="987"/>
                  <a:pt x="881" y="987"/>
                </a:cubicBezTo>
                <a:cubicBezTo>
                  <a:pt x="975" y="893"/>
                  <a:pt x="975" y="893"/>
                  <a:pt x="975" y="893"/>
                </a:cubicBezTo>
                <a:cubicBezTo>
                  <a:pt x="895" y="761"/>
                  <a:pt x="895" y="761"/>
                  <a:pt x="895" y="761"/>
                </a:cubicBezTo>
                <a:cubicBezTo>
                  <a:pt x="915" y="727"/>
                  <a:pt x="931" y="690"/>
                  <a:pt x="941" y="650"/>
                </a:cubicBezTo>
                <a:lnTo>
                  <a:pt x="1098" y="620"/>
                </a:lnTo>
                <a:close/>
                <a:moveTo>
                  <a:pt x="546" y="828"/>
                </a:moveTo>
                <a:cubicBezTo>
                  <a:pt x="396" y="828"/>
                  <a:pt x="274" y="706"/>
                  <a:pt x="274" y="556"/>
                </a:cubicBezTo>
                <a:cubicBezTo>
                  <a:pt x="274" y="406"/>
                  <a:pt x="396" y="284"/>
                  <a:pt x="546" y="284"/>
                </a:cubicBezTo>
                <a:cubicBezTo>
                  <a:pt x="696" y="284"/>
                  <a:pt x="818" y="406"/>
                  <a:pt x="818" y="556"/>
                </a:cubicBezTo>
                <a:cubicBezTo>
                  <a:pt x="818" y="706"/>
                  <a:pt x="696" y="828"/>
                  <a:pt x="546" y="828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8" name="Freeform 5"/>
          <p:cNvSpPr>
            <a:spLocks noEditPoints="1"/>
          </p:cNvSpPr>
          <p:nvPr/>
        </p:nvSpPr>
        <p:spPr bwMode="auto">
          <a:xfrm>
            <a:off x="6497717" y="5798820"/>
            <a:ext cx="616432" cy="616432"/>
          </a:xfrm>
          <a:custGeom>
            <a:avLst/>
            <a:gdLst>
              <a:gd name="T0" fmla="*/ 1098 w 1098"/>
              <a:gd name="T1" fmla="*/ 620 h 1099"/>
              <a:gd name="T2" fmla="*/ 1098 w 1098"/>
              <a:gd name="T3" fmla="*/ 487 h 1099"/>
              <a:gd name="T4" fmla="*/ 940 w 1098"/>
              <a:gd name="T5" fmla="*/ 447 h 1099"/>
              <a:gd name="T6" fmla="*/ 892 w 1098"/>
              <a:gd name="T7" fmla="*/ 335 h 1099"/>
              <a:gd name="T8" fmla="*/ 976 w 1098"/>
              <a:gd name="T9" fmla="*/ 211 h 1099"/>
              <a:gd name="T10" fmla="*/ 882 w 1098"/>
              <a:gd name="T11" fmla="*/ 117 h 1099"/>
              <a:gd name="T12" fmla="*/ 751 w 1098"/>
              <a:gd name="T13" fmla="*/ 196 h 1099"/>
              <a:gd name="T14" fmla="*/ 645 w 1098"/>
              <a:gd name="T15" fmla="*/ 152 h 1099"/>
              <a:gd name="T16" fmla="*/ 615 w 1098"/>
              <a:gd name="T17" fmla="*/ 0 h 1099"/>
              <a:gd name="T18" fmla="*/ 482 w 1098"/>
              <a:gd name="T19" fmla="*/ 0 h 1099"/>
              <a:gd name="T20" fmla="*/ 445 w 1098"/>
              <a:gd name="T21" fmla="*/ 150 h 1099"/>
              <a:gd name="T22" fmla="*/ 329 w 1098"/>
              <a:gd name="T23" fmla="*/ 197 h 1099"/>
              <a:gd name="T24" fmla="*/ 203 w 1098"/>
              <a:gd name="T25" fmla="*/ 112 h 1099"/>
              <a:gd name="T26" fmla="*/ 109 w 1098"/>
              <a:gd name="T27" fmla="*/ 206 h 1099"/>
              <a:gd name="T28" fmla="*/ 188 w 1098"/>
              <a:gd name="T29" fmla="*/ 337 h 1099"/>
              <a:gd name="T30" fmla="*/ 141 w 1098"/>
              <a:gd name="T31" fmla="*/ 452 h 1099"/>
              <a:gd name="T32" fmla="*/ 0 w 1098"/>
              <a:gd name="T33" fmla="*/ 479 h 1099"/>
              <a:gd name="T34" fmla="*/ 0 w 1098"/>
              <a:gd name="T35" fmla="*/ 612 h 1099"/>
              <a:gd name="T36" fmla="*/ 140 w 1098"/>
              <a:gd name="T37" fmla="*/ 647 h 1099"/>
              <a:gd name="T38" fmla="*/ 186 w 1098"/>
              <a:gd name="T39" fmla="*/ 760 h 1099"/>
              <a:gd name="T40" fmla="*/ 100 w 1098"/>
              <a:gd name="T41" fmla="*/ 888 h 1099"/>
              <a:gd name="T42" fmla="*/ 194 w 1098"/>
              <a:gd name="T43" fmla="*/ 982 h 1099"/>
              <a:gd name="T44" fmla="*/ 327 w 1098"/>
              <a:gd name="T45" fmla="*/ 902 h 1099"/>
              <a:gd name="T46" fmla="*/ 446 w 1098"/>
              <a:gd name="T47" fmla="*/ 952 h 1099"/>
              <a:gd name="T48" fmla="*/ 475 w 1098"/>
              <a:gd name="T49" fmla="*/ 1099 h 1099"/>
              <a:gd name="T50" fmla="*/ 608 w 1098"/>
              <a:gd name="T51" fmla="*/ 1099 h 1099"/>
              <a:gd name="T52" fmla="*/ 645 w 1098"/>
              <a:gd name="T53" fmla="*/ 949 h 1099"/>
              <a:gd name="T54" fmla="*/ 755 w 1098"/>
              <a:gd name="T55" fmla="*/ 903 h 1099"/>
              <a:gd name="T56" fmla="*/ 881 w 1098"/>
              <a:gd name="T57" fmla="*/ 987 h 1099"/>
              <a:gd name="T58" fmla="*/ 975 w 1098"/>
              <a:gd name="T59" fmla="*/ 893 h 1099"/>
              <a:gd name="T60" fmla="*/ 895 w 1098"/>
              <a:gd name="T61" fmla="*/ 761 h 1099"/>
              <a:gd name="T62" fmla="*/ 941 w 1098"/>
              <a:gd name="T63" fmla="*/ 650 h 1099"/>
              <a:gd name="T64" fmla="*/ 1098 w 1098"/>
              <a:gd name="T65" fmla="*/ 620 h 1099"/>
              <a:gd name="T66" fmla="*/ 546 w 1098"/>
              <a:gd name="T67" fmla="*/ 828 h 1099"/>
              <a:gd name="T68" fmla="*/ 274 w 1098"/>
              <a:gd name="T69" fmla="*/ 556 h 1099"/>
              <a:gd name="T70" fmla="*/ 546 w 1098"/>
              <a:gd name="T71" fmla="*/ 284 h 1099"/>
              <a:gd name="T72" fmla="*/ 818 w 1098"/>
              <a:gd name="T73" fmla="*/ 556 h 1099"/>
              <a:gd name="T74" fmla="*/ 546 w 1098"/>
              <a:gd name="T75" fmla="*/ 828 h 10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098" h="1099">
                <a:moveTo>
                  <a:pt x="1098" y="620"/>
                </a:moveTo>
                <a:cubicBezTo>
                  <a:pt x="1098" y="487"/>
                  <a:pt x="1098" y="487"/>
                  <a:pt x="1098" y="487"/>
                </a:cubicBezTo>
                <a:cubicBezTo>
                  <a:pt x="940" y="447"/>
                  <a:pt x="940" y="447"/>
                  <a:pt x="940" y="447"/>
                </a:cubicBezTo>
                <a:cubicBezTo>
                  <a:pt x="929" y="407"/>
                  <a:pt x="913" y="370"/>
                  <a:pt x="892" y="335"/>
                </a:cubicBezTo>
                <a:cubicBezTo>
                  <a:pt x="976" y="211"/>
                  <a:pt x="976" y="211"/>
                  <a:pt x="976" y="211"/>
                </a:cubicBezTo>
                <a:cubicBezTo>
                  <a:pt x="882" y="117"/>
                  <a:pt x="882" y="117"/>
                  <a:pt x="882" y="117"/>
                </a:cubicBezTo>
                <a:cubicBezTo>
                  <a:pt x="751" y="196"/>
                  <a:pt x="751" y="196"/>
                  <a:pt x="751" y="196"/>
                </a:cubicBezTo>
                <a:cubicBezTo>
                  <a:pt x="718" y="177"/>
                  <a:pt x="683" y="162"/>
                  <a:pt x="645" y="152"/>
                </a:cubicBezTo>
                <a:cubicBezTo>
                  <a:pt x="615" y="0"/>
                  <a:pt x="615" y="0"/>
                  <a:pt x="615" y="0"/>
                </a:cubicBezTo>
                <a:cubicBezTo>
                  <a:pt x="482" y="0"/>
                  <a:pt x="482" y="0"/>
                  <a:pt x="482" y="0"/>
                </a:cubicBezTo>
                <a:cubicBezTo>
                  <a:pt x="445" y="150"/>
                  <a:pt x="445" y="150"/>
                  <a:pt x="445" y="150"/>
                </a:cubicBezTo>
                <a:cubicBezTo>
                  <a:pt x="404" y="159"/>
                  <a:pt x="365" y="175"/>
                  <a:pt x="329" y="197"/>
                </a:cubicBezTo>
                <a:cubicBezTo>
                  <a:pt x="203" y="112"/>
                  <a:pt x="203" y="112"/>
                  <a:pt x="203" y="112"/>
                </a:cubicBezTo>
                <a:cubicBezTo>
                  <a:pt x="109" y="206"/>
                  <a:pt x="109" y="206"/>
                  <a:pt x="109" y="206"/>
                </a:cubicBezTo>
                <a:cubicBezTo>
                  <a:pt x="188" y="337"/>
                  <a:pt x="188" y="337"/>
                  <a:pt x="188" y="337"/>
                </a:cubicBezTo>
                <a:cubicBezTo>
                  <a:pt x="167" y="372"/>
                  <a:pt x="151" y="411"/>
                  <a:pt x="141" y="452"/>
                </a:cubicBezTo>
                <a:cubicBezTo>
                  <a:pt x="0" y="479"/>
                  <a:pt x="0" y="479"/>
                  <a:pt x="0" y="479"/>
                </a:cubicBezTo>
                <a:cubicBezTo>
                  <a:pt x="0" y="612"/>
                  <a:pt x="0" y="612"/>
                  <a:pt x="0" y="612"/>
                </a:cubicBezTo>
                <a:cubicBezTo>
                  <a:pt x="140" y="647"/>
                  <a:pt x="140" y="647"/>
                  <a:pt x="140" y="647"/>
                </a:cubicBezTo>
                <a:cubicBezTo>
                  <a:pt x="150" y="688"/>
                  <a:pt x="166" y="726"/>
                  <a:pt x="186" y="760"/>
                </a:cubicBezTo>
                <a:cubicBezTo>
                  <a:pt x="100" y="888"/>
                  <a:pt x="100" y="888"/>
                  <a:pt x="100" y="888"/>
                </a:cubicBezTo>
                <a:cubicBezTo>
                  <a:pt x="194" y="982"/>
                  <a:pt x="194" y="982"/>
                  <a:pt x="194" y="982"/>
                </a:cubicBezTo>
                <a:cubicBezTo>
                  <a:pt x="327" y="902"/>
                  <a:pt x="327" y="902"/>
                  <a:pt x="327" y="902"/>
                </a:cubicBezTo>
                <a:cubicBezTo>
                  <a:pt x="363" y="925"/>
                  <a:pt x="404" y="941"/>
                  <a:pt x="446" y="952"/>
                </a:cubicBezTo>
                <a:cubicBezTo>
                  <a:pt x="475" y="1099"/>
                  <a:pt x="475" y="1099"/>
                  <a:pt x="475" y="1099"/>
                </a:cubicBezTo>
                <a:cubicBezTo>
                  <a:pt x="608" y="1099"/>
                  <a:pt x="608" y="1099"/>
                  <a:pt x="608" y="1099"/>
                </a:cubicBezTo>
                <a:cubicBezTo>
                  <a:pt x="645" y="949"/>
                  <a:pt x="645" y="949"/>
                  <a:pt x="645" y="949"/>
                </a:cubicBezTo>
                <a:cubicBezTo>
                  <a:pt x="684" y="939"/>
                  <a:pt x="721" y="923"/>
                  <a:pt x="755" y="903"/>
                </a:cubicBezTo>
                <a:cubicBezTo>
                  <a:pt x="881" y="987"/>
                  <a:pt x="881" y="987"/>
                  <a:pt x="881" y="987"/>
                </a:cubicBezTo>
                <a:cubicBezTo>
                  <a:pt x="975" y="893"/>
                  <a:pt x="975" y="893"/>
                  <a:pt x="975" y="893"/>
                </a:cubicBezTo>
                <a:cubicBezTo>
                  <a:pt x="895" y="761"/>
                  <a:pt x="895" y="761"/>
                  <a:pt x="895" y="761"/>
                </a:cubicBezTo>
                <a:cubicBezTo>
                  <a:pt x="915" y="727"/>
                  <a:pt x="931" y="690"/>
                  <a:pt x="941" y="650"/>
                </a:cubicBezTo>
                <a:lnTo>
                  <a:pt x="1098" y="620"/>
                </a:lnTo>
                <a:close/>
                <a:moveTo>
                  <a:pt x="546" y="828"/>
                </a:moveTo>
                <a:cubicBezTo>
                  <a:pt x="396" y="828"/>
                  <a:pt x="274" y="706"/>
                  <a:pt x="274" y="556"/>
                </a:cubicBezTo>
                <a:cubicBezTo>
                  <a:pt x="274" y="406"/>
                  <a:pt x="396" y="284"/>
                  <a:pt x="546" y="284"/>
                </a:cubicBezTo>
                <a:cubicBezTo>
                  <a:pt x="696" y="284"/>
                  <a:pt x="818" y="406"/>
                  <a:pt x="818" y="556"/>
                </a:cubicBezTo>
                <a:cubicBezTo>
                  <a:pt x="818" y="706"/>
                  <a:pt x="696" y="828"/>
                  <a:pt x="546" y="828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9" name="TextBox 19"/>
          <p:cNvSpPr txBox="1"/>
          <p:nvPr/>
        </p:nvSpPr>
        <p:spPr>
          <a:xfrm>
            <a:off x="2179415" y="3279268"/>
            <a:ext cx="2880517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48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创意领军</a:t>
            </a:r>
            <a:endParaRPr lang="zh-CN" altLang="en-US" sz="48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TextBox 106"/>
          <p:cNvSpPr txBox="1"/>
          <p:nvPr/>
        </p:nvSpPr>
        <p:spPr>
          <a:xfrm>
            <a:off x="2359533" y="4163109"/>
            <a:ext cx="2698352" cy="56494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项目中有</a:t>
            </a:r>
            <a:r>
              <a: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许多创新亮点功能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TextBox 19"/>
          <p:cNvSpPr txBox="1"/>
          <p:nvPr/>
        </p:nvSpPr>
        <p:spPr>
          <a:xfrm>
            <a:off x="7148463" y="3279268"/>
            <a:ext cx="2880517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4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赢</a:t>
            </a:r>
            <a:r>
              <a:rPr lang="zh-CN" altLang="en-US" sz="4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在细节</a:t>
            </a:r>
            <a:endParaRPr lang="zh-CN" altLang="en-US" sz="4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TextBox 106"/>
          <p:cNvSpPr txBox="1"/>
          <p:nvPr/>
        </p:nvSpPr>
        <p:spPr>
          <a:xfrm>
            <a:off x="7328581" y="4163109"/>
            <a:ext cx="252028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每一个功能都做到极致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3" name="组合 42"/>
          <p:cNvGrpSpPr/>
          <p:nvPr/>
        </p:nvGrpSpPr>
        <p:grpSpPr>
          <a:xfrm>
            <a:off x="8208610" y="2292807"/>
            <a:ext cx="811212" cy="811212"/>
            <a:chOff x="5637213" y="3511550"/>
            <a:chExt cx="376238" cy="376238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44" name="Freeform 50"/>
            <p:cNvSpPr>
              <a:spLocks noEditPoints="1"/>
            </p:cNvSpPr>
            <p:nvPr/>
          </p:nvSpPr>
          <p:spPr bwMode="auto">
            <a:xfrm>
              <a:off x="5637213" y="3546475"/>
              <a:ext cx="341313" cy="341313"/>
            </a:xfrm>
            <a:custGeom>
              <a:avLst/>
              <a:gdLst>
                <a:gd name="T0" fmla="*/ 92 w 184"/>
                <a:gd name="T1" fmla="*/ 184 h 184"/>
                <a:gd name="T2" fmla="*/ 184 w 184"/>
                <a:gd name="T3" fmla="*/ 92 h 184"/>
                <a:gd name="T4" fmla="*/ 173 w 184"/>
                <a:gd name="T5" fmla="*/ 49 h 184"/>
                <a:gd name="T6" fmla="*/ 171 w 184"/>
                <a:gd name="T7" fmla="*/ 49 h 184"/>
                <a:gd name="T8" fmla="*/ 170 w 184"/>
                <a:gd name="T9" fmla="*/ 49 h 184"/>
                <a:gd name="T10" fmla="*/ 158 w 184"/>
                <a:gd name="T11" fmla="*/ 48 h 184"/>
                <a:gd name="T12" fmla="*/ 149 w 184"/>
                <a:gd name="T13" fmla="*/ 56 h 184"/>
                <a:gd name="T14" fmla="*/ 160 w 184"/>
                <a:gd name="T15" fmla="*/ 92 h 184"/>
                <a:gd name="T16" fmla="*/ 92 w 184"/>
                <a:gd name="T17" fmla="*/ 160 h 184"/>
                <a:gd name="T18" fmla="*/ 24 w 184"/>
                <a:gd name="T19" fmla="*/ 92 h 184"/>
                <a:gd name="T20" fmla="*/ 92 w 184"/>
                <a:gd name="T21" fmla="*/ 24 h 184"/>
                <a:gd name="T22" fmla="*/ 128 w 184"/>
                <a:gd name="T23" fmla="*/ 35 h 184"/>
                <a:gd name="T24" fmla="*/ 135 w 184"/>
                <a:gd name="T25" fmla="*/ 27 h 184"/>
                <a:gd name="T26" fmla="*/ 134 w 184"/>
                <a:gd name="T27" fmla="*/ 14 h 184"/>
                <a:gd name="T28" fmla="*/ 134 w 184"/>
                <a:gd name="T29" fmla="*/ 10 h 184"/>
                <a:gd name="T30" fmla="*/ 92 w 184"/>
                <a:gd name="T31" fmla="*/ 0 h 184"/>
                <a:gd name="T32" fmla="*/ 0 w 184"/>
                <a:gd name="T33" fmla="*/ 92 h 184"/>
                <a:gd name="T34" fmla="*/ 92 w 184"/>
                <a:gd name="T35" fmla="*/ 184 h 184"/>
                <a:gd name="T36" fmla="*/ 92 w 184"/>
                <a:gd name="T37" fmla="*/ 184 h 184"/>
                <a:gd name="T38" fmla="*/ 92 w 184"/>
                <a:gd name="T39" fmla="*/ 184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4" h="184">
                  <a:moveTo>
                    <a:pt x="92" y="184"/>
                  </a:moveTo>
                  <a:cubicBezTo>
                    <a:pt x="143" y="184"/>
                    <a:pt x="184" y="143"/>
                    <a:pt x="184" y="92"/>
                  </a:cubicBezTo>
                  <a:cubicBezTo>
                    <a:pt x="184" y="76"/>
                    <a:pt x="180" y="62"/>
                    <a:pt x="173" y="49"/>
                  </a:cubicBezTo>
                  <a:cubicBezTo>
                    <a:pt x="172" y="49"/>
                    <a:pt x="172" y="49"/>
                    <a:pt x="171" y="49"/>
                  </a:cubicBezTo>
                  <a:cubicBezTo>
                    <a:pt x="170" y="49"/>
                    <a:pt x="170" y="49"/>
                    <a:pt x="170" y="49"/>
                  </a:cubicBezTo>
                  <a:cubicBezTo>
                    <a:pt x="158" y="48"/>
                    <a:pt x="158" y="48"/>
                    <a:pt x="158" y="48"/>
                  </a:cubicBezTo>
                  <a:cubicBezTo>
                    <a:pt x="149" y="56"/>
                    <a:pt x="149" y="56"/>
                    <a:pt x="149" y="56"/>
                  </a:cubicBezTo>
                  <a:cubicBezTo>
                    <a:pt x="156" y="67"/>
                    <a:pt x="160" y="79"/>
                    <a:pt x="160" y="92"/>
                  </a:cubicBezTo>
                  <a:cubicBezTo>
                    <a:pt x="160" y="129"/>
                    <a:pt x="129" y="160"/>
                    <a:pt x="92" y="160"/>
                  </a:cubicBezTo>
                  <a:cubicBezTo>
                    <a:pt x="55" y="160"/>
                    <a:pt x="24" y="129"/>
                    <a:pt x="24" y="92"/>
                  </a:cubicBezTo>
                  <a:cubicBezTo>
                    <a:pt x="24" y="55"/>
                    <a:pt x="55" y="24"/>
                    <a:pt x="92" y="24"/>
                  </a:cubicBezTo>
                  <a:cubicBezTo>
                    <a:pt x="105" y="24"/>
                    <a:pt x="117" y="28"/>
                    <a:pt x="128" y="35"/>
                  </a:cubicBezTo>
                  <a:cubicBezTo>
                    <a:pt x="135" y="27"/>
                    <a:pt x="135" y="27"/>
                    <a:pt x="135" y="27"/>
                  </a:cubicBezTo>
                  <a:cubicBezTo>
                    <a:pt x="134" y="14"/>
                    <a:pt x="134" y="14"/>
                    <a:pt x="134" y="14"/>
                  </a:cubicBezTo>
                  <a:cubicBezTo>
                    <a:pt x="134" y="12"/>
                    <a:pt x="134" y="11"/>
                    <a:pt x="134" y="10"/>
                  </a:cubicBezTo>
                  <a:cubicBezTo>
                    <a:pt x="122" y="4"/>
                    <a:pt x="107" y="0"/>
                    <a:pt x="92" y="0"/>
                  </a:cubicBezTo>
                  <a:cubicBezTo>
                    <a:pt x="41" y="0"/>
                    <a:pt x="0" y="41"/>
                    <a:pt x="0" y="92"/>
                  </a:cubicBezTo>
                  <a:cubicBezTo>
                    <a:pt x="0" y="143"/>
                    <a:pt x="41" y="184"/>
                    <a:pt x="92" y="184"/>
                  </a:cubicBezTo>
                  <a:close/>
                  <a:moveTo>
                    <a:pt x="92" y="184"/>
                  </a:moveTo>
                  <a:cubicBezTo>
                    <a:pt x="92" y="184"/>
                    <a:pt x="92" y="184"/>
                    <a:pt x="92" y="184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51"/>
            <p:cNvSpPr>
              <a:spLocks noEditPoints="1"/>
            </p:cNvSpPr>
            <p:nvPr/>
          </p:nvSpPr>
          <p:spPr bwMode="auto">
            <a:xfrm>
              <a:off x="5724525" y="3633788"/>
              <a:ext cx="166688" cy="166688"/>
            </a:xfrm>
            <a:custGeom>
              <a:avLst/>
              <a:gdLst>
                <a:gd name="T0" fmla="*/ 45 w 90"/>
                <a:gd name="T1" fmla="*/ 21 h 90"/>
                <a:gd name="T2" fmla="*/ 47 w 90"/>
                <a:gd name="T3" fmla="*/ 21 h 90"/>
                <a:gd name="T4" fmla="*/ 64 w 90"/>
                <a:gd name="T5" fmla="*/ 4 h 90"/>
                <a:gd name="T6" fmla="*/ 64 w 90"/>
                <a:gd name="T7" fmla="*/ 4 h 90"/>
                <a:gd name="T8" fmla="*/ 45 w 90"/>
                <a:gd name="T9" fmla="*/ 0 h 90"/>
                <a:gd name="T10" fmla="*/ 0 w 90"/>
                <a:gd name="T11" fmla="*/ 45 h 90"/>
                <a:gd name="T12" fmla="*/ 45 w 90"/>
                <a:gd name="T13" fmla="*/ 90 h 90"/>
                <a:gd name="T14" fmla="*/ 90 w 90"/>
                <a:gd name="T15" fmla="*/ 45 h 90"/>
                <a:gd name="T16" fmla="*/ 86 w 90"/>
                <a:gd name="T17" fmla="*/ 26 h 90"/>
                <a:gd name="T18" fmla="*/ 86 w 90"/>
                <a:gd name="T19" fmla="*/ 26 h 90"/>
                <a:gd name="T20" fmla="*/ 69 w 90"/>
                <a:gd name="T21" fmla="*/ 43 h 90"/>
                <a:gd name="T22" fmla="*/ 69 w 90"/>
                <a:gd name="T23" fmla="*/ 45 h 90"/>
                <a:gd name="T24" fmla="*/ 45 w 90"/>
                <a:gd name="T25" fmla="*/ 69 h 90"/>
                <a:gd name="T26" fmla="*/ 21 w 90"/>
                <a:gd name="T27" fmla="*/ 45 h 90"/>
                <a:gd name="T28" fmla="*/ 45 w 90"/>
                <a:gd name="T29" fmla="*/ 21 h 90"/>
                <a:gd name="T30" fmla="*/ 45 w 90"/>
                <a:gd name="T31" fmla="*/ 21 h 90"/>
                <a:gd name="T32" fmla="*/ 45 w 90"/>
                <a:gd name="T33" fmla="*/ 21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0" h="90">
                  <a:moveTo>
                    <a:pt x="45" y="21"/>
                  </a:moveTo>
                  <a:cubicBezTo>
                    <a:pt x="46" y="21"/>
                    <a:pt x="46" y="21"/>
                    <a:pt x="47" y="21"/>
                  </a:cubicBezTo>
                  <a:cubicBezTo>
                    <a:pt x="64" y="4"/>
                    <a:pt x="64" y="4"/>
                    <a:pt x="64" y="4"/>
                  </a:cubicBezTo>
                  <a:cubicBezTo>
                    <a:pt x="64" y="4"/>
                    <a:pt x="64" y="4"/>
                    <a:pt x="64" y="4"/>
                  </a:cubicBezTo>
                  <a:cubicBezTo>
                    <a:pt x="58" y="1"/>
                    <a:pt x="52" y="0"/>
                    <a:pt x="45" y="0"/>
                  </a:cubicBezTo>
                  <a:cubicBezTo>
                    <a:pt x="20" y="0"/>
                    <a:pt x="0" y="20"/>
                    <a:pt x="0" y="45"/>
                  </a:cubicBezTo>
                  <a:cubicBezTo>
                    <a:pt x="0" y="70"/>
                    <a:pt x="20" y="90"/>
                    <a:pt x="45" y="90"/>
                  </a:cubicBezTo>
                  <a:cubicBezTo>
                    <a:pt x="70" y="90"/>
                    <a:pt x="90" y="70"/>
                    <a:pt x="90" y="45"/>
                  </a:cubicBezTo>
                  <a:cubicBezTo>
                    <a:pt x="90" y="38"/>
                    <a:pt x="89" y="32"/>
                    <a:pt x="86" y="26"/>
                  </a:cubicBezTo>
                  <a:cubicBezTo>
                    <a:pt x="86" y="26"/>
                    <a:pt x="86" y="26"/>
                    <a:pt x="86" y="26"/>
                  </a:cubicBezTo>
                  <a:cubicBezTo>
                    <a:pt x="69" y="43"/>
                    <a:pt x="69" y="43"/>
                    <a:pt x="69" y="43"/>
                  </a:cubicBezTo>
                  <a:cubicBezTo>
                    <a:pt x="69" y="44"/>
                    <a:pt x="69" y="44"/>
                    <a:pt x="69" y="45"/>
                  </a:cubicBezTo>
                  <a:cubicBezTo>
                    <a:pt x="69" y="58"/>
                    <a:pt x="58" y="69"/>
                    <a:pt x="45" y="69"/>
                  </a:cubicBezTo>
                  <a:cubicBezTo>
                    <a:pt x="32" y="69"/>
                    <a:pt x="21" y="58"/>
                    <a:pt x="21" y="45"/>
                  </a:cubicBezTo>
                  <a:cubicBezTo>
                    <a:pt x="21" y="32"/>
                    <a:pt x="32" y="21"/>
                    <a:pt x="45" y="21"/>
                  </a:cubicBezTo>
                  <a:close/>
                  <a:moveTo>
                    <a:pt x="45" y="21"/>
                  </a:moveTo>
                  <a:cubicBezTo>
                    <a:pt x="45" y="21"/>
                    <a:pt x="45" y="21"/>
                    <a:pt x="45" y="21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52"/>
            <p:cNvSpPr>
              <a:spLocks noEditPoints="1"/>
            </p:cNvSpPr>
            <p:nvPr/>
          </p:nvSpPr>
          <p:spPr bwMode="auto">
            <a:xfrm>
              <a:off x="5824538" y="3511550"/>
              <a:ext cx="188913" cy="188913"/>
            </a:xfrm>
            <a:custGeom>
              <a:avLst/>
              <a:gdLst>
                <a:gd name="T0" fmla="*/ 86 w 102"/>
                <a:gd name="T1" fmla="*/ 28 h 102"/>
                <a:gd name="T2" fmla="*/ 91 w 102"/>
                <a:gd name="T3" fmla="*/ 23 h 102"/>
                <a:gd name="T4" fmla="*/ 91 w 102"/>
                <a:gd name="T5" fmla="*/ 14 h 102"/>
                <a:gd name="T6" fmla="*/ 87 w 102"/>
                <a:gd name="T7" fmla="*/ 11 h 102"/>
                <a:gd name="T8" fmla="*/ 83 w 102"/>
                <a:gd name="T9" fmla="*/ 9 h 102"/>
                <a:gd name="T10" fmla="*/ 79 w 102"/>
                <a:gd name="T11" fmla="*/ 11 h 102"/>
                <a:gd name="T12" fmla="*/ 74 w 102"/>
                <a:gd name="T13" fmla="*/ 17 h 102"/>
                <a:gd name="T14" fmla="*/ 72 w 102"/>
                <a:gd name="T15" fmla="*/ 2 h 102"/>
                <a:gd name="T16" fmla="*/ 70 w 102"/>
                <a:gd name="T17" fmla="*/ 0 h 102"/>
                <a:gd name="T18" fmla="*/ 69 w 102"/>
                <a:gd name="T19" fmla="*/ 0 h 102"/>
                <a:gd name="T20" fmla="*/ 47 w 102"/>
                <a:gd name="T21" fmla="*/ 23 h 102"/>
                <a:gd name="T22" fmla="*/ 44 w 102"/>
                <a:gd name="T23" fmla="*/ 30 h 102"/>
                <a:gd name="T24" fmla="*/ 44 w 102"/>
                <a:gd name="T25" fmla="*/ 31 h 102"/>
                <a:gd name="T26" fmla="*/ 45 w 102"/>
                <a:gd name="T27" fmla="*/ 45 h 102"/>
                <a:gd name="T28" fmla="*/ 37 w 102"/>
                <a:gd name="T29" fmla="*/ 53 h 102"/>
                <a:gd name="T30" fmla="*/ 22 w 102"/>
                <a:gd name="T31" fmla="*/ 68 h 102"/>
                <a:gd name="T32" fmla="*/ 22 w 102"/>
                <a:gd name="T33" fmla="*/ 68 h 102"/>
                <a:gd name="T34" fmla="*/ 8 w 102"/>
                <a:gd name="T35" fmla="*/ 82 h 102"/>
                <a:gd name="T36" fmla="*/ 2 w 102"/>
                <a:gd name="T37" fmla="*/ 89 h 102"/>
                <a:gd name="T38" fmla="*/ 0 w 102"/>
                <a:gd name="T39" fmla="*/ 92 h 102"/>
                <a:gd name="T40" fmla="*/ 0 w 102"/>
                <a:gd name="T41" fmla="*/ 97 h 102"/>
                <a:gd name="T42" fmla="*/ 5 w 102"/>
                <a:gd name="T43" fmla="*/ 102 h 102"/>
                <a:gd name="T44" fmla="*/ 5 w 102"/>
                <a:gd name="T45" fmla="*/ 102 h 102"/>
                <a:gd name="T46" fmla="*/ 10 w 102"/>
                <a:gd name="T47" fmla="*/ 102 h 102"/>
                <a:gd name="T48" fmla="*/ 13 w 102"/>
                <a:gd name="T49" fmla="*/ 100 h 102"/>
                <a:gd name="T50" fmla="*/ 57 w 102"/>
                <a:gd name="T51" fmla="*/ 56 h 102"/>
                <a:gd name="T52" fmla="*/ 70 w 102"/>
                <a:gd name="T53" fmla="*/ 57 h 102"/>
                <a:gd name="T54" fmla="*/ 71 w 102"/>
                <a:gd name="T55" fmla="*/ 57 h 102"/>
                <a:gd name="T56" fmla="*/ 71 w 102"/>
                <a:gd name="T57" fmla="*/ 57 h 102"/>
                <a:gd name="T58" fmla="*/ 78 w 102"/>
                <a:gd name="T59" fmla="*/ 54 h 102"/>
                <a:gd name="T60" fmla="*/ 101 w 102"/>
                <a:gd name="T61" fmla="*/ 32 h 102"/>
                <a:gd name="T62" fmla="*/ 100 w 102"/>
                <a:gd name="T63" fmla="*/ 29 h 102"/>
                <a:gd name="T64" fmla="*/ 86 w 102"/>
                <a:gd name="T65" fmla="*/ 28 h 102"/>
                <a:gd name="T66" fmla="*/ 86 w 102"/>
                <a:gd name="T67" fmla="*/ 28 h 102"/>
                <a:gd name="T68" fmla="*/ 86 w 102"/>
                <a:gd name="T69" fmla="*/ 28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02" h="102">
                  <a:moveTo>
                    <a:pt x="86" y="28"/>
                  </a:moveTo>
                  <a:cubicBezTo>
                    <a:pt x="91" y="23"/>
                    <a:pt x="91" y="23"/>
                    <a:pt x="91" y="23"/>
                  </a:cubicBezTo>
                  <a:cubicBezTo>
                    <a:pt x="93" y="20"/>
                    <a:pt x="93" y="17"/>
                    <a:pt x="91" y="14"/>
                  </a:cubicBezTo>
                  <a:cubicBezTo>
                    <a:pt x="87" y="11"/>
                    <a:pt x="87" y="11"/>
                    <a:pt x="87" y="11"/>
                  </a:cubicBezTo>
                  <a:cubicBezTo>
                    <a:pt x="86" y="10"/>
                    <a:pt x="85" y="9"/>
                    <a:pt x="83" y="9"/>
                  </a:cubicBezTo>
                  <a:cubicBezTo>
                    <a:pt x="82" y="9"/>
                    <a:pt x="80" y="10"/>
                    <a:pt x="79" y="11"/>
                  </a:cubicBezTo>
                  <a:cubicBezTo>
                    <a:pt x="74" y="17"/>
                    <a:pt x="74" y="17"/>
                    <a:pt x="74" y="17"/>
                  </a:cubicBezTo>
                  <a:cubicBezTo>
                    <a:pt x="72" y="2"/>
                    <a:pt x="72" y="2"/>
                    <a:pt x="72" y="2"/>
                  </a:cubicBezTo>
                  <a:cubicBezTo>
                    <a:pt x="72" y="0"/>
                    <a:pt x="71" y="0"/>
                    <a:pt x="70" y="0"/>
                  </a:cubicBezTo>
                  <a:cubicBezTo>
                    <a:pt x="70" y="0"/>
                    <a:pt x="69" y="0"/>
                    <a:pt x="69" y="0"/>
                  </a:cubicBezTo>
                  <a:cubicBezTo>
                    <a:pt x="47" y="23"/>
                    <a:pt x="47" y="23"/>
                    <a:pt x="47" y="23"/>
                  </a:cubicBezTo>
                  <a:cubicBezTo>
                    <a:pt x="45" y="25"/>
                    <a:pt x="44" y="28"/>
                    <a:pt x="44" y="30"/>
                  </a:cubicBezTo>
                  <a:cubicBezTo>
                    <a:pt x="44" y="31"/>
                    <a:pt x="44" y="31"/>
                    <a:pt x="44" y="31"/>
                  </a:cubicBezTo>
                  <a:cubicBezTo>
                    <a:pt x="45" y="45"/>
                    <a:pt x="45" y="45"/>
                    <a:pt x="45" y="45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22" y="68"/>
                    <a:pt x="22" y="68"/>
                    <a:pt x="22" y="68"/>
                  </a:cubicBezTo>
                  <a:cubicBezTo>
                    <a:pt x="22" y="68"/>
                    <a:pt x="22" y="68"/>
                    <a:pt x="22" y="68"/>
                  </a:cubicBezTo>
                  <a:cubicBezTo>
                    <a:pt x="8" y="82"/>
                    <a:pt x="8" y="82"/>
                    <a:pt x="8" y="82"/>
                  </a:cubicBezTo>
                  <a:cubicBezTo>
                    <a:pt x="2" y="89"/>
                    <a:pt x="2" y="89"/>
                    <a:pt x="2" y="89"/>
                  </a:cubicBezTo>
                  <a:cubicBezTo>
                    <a:pt x="1" y="90"/>
                    <a:pt x="0" y="91"/>
                    <a:pt x="0" y="92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0"/>
                    <a:pt x="2" y="102"/>
                    <a:pt x="5" y="102"/>
                  </a:cubicBezTo>
                  <a:cubicBezTo>
                    <a:pt x="5" y="102"/>
                    <a:pt x="5" y="102"/>
                    <a:pt x="5" y="102"/>
                  </a:cubicBezTo>
                  <a:cubicBezTo>
                    <a:pt x="10" y="102"/>
                    <a:pt x="10" y="102"/>
                    <a:pt x="10" y="102"/>
                  </a:cubicBezTo>
                  <a:cubicBezTo>
                    <a:pt x="11" y="102"/>
                    <a:pt x="12" y="101"/>
                    <a:pt x="13" y="100"/>
                  </a:cubicBezTo>
                  <a:cubicBezTo>
                    <a:pt x="57" y="56"/>
                    <a:pt x="57" y="56"/>
                    <a:pt x="57" y="56"/>
                  </a:cubicBezTo>
                  <a:cubicBezTo>
                    <a:pt x="70" y="57"/>
                    <a:pt x="70" y="57"/>
                    <a:pt x="70" y="57"/>
                  </a:cubicBezTo>
                  <a:cubicBezTo>
                    <a:pt x="71" y="57"/>
                    <a:pt x="71" y="57"/>
                    <a:pt x="71" y="57"/>
                  </a:cubicBezTo>
                  <a:cubicBezTo>
                    <a:pt x="71" y="57"/>
                    <a:pt x="71" y="57"/>
                    <a:pt x="71" y="57"/>
                  </a:cubicBezTo>
                  <a:cubicBezTo>
                    <a:pt x="74" y="57"/>
                    <a:pt x="77" y="56"/>
                    <a:pt x="78" y="54"/>
                  </a:cubicBezTo>
                  <a:cubicBezTo>
                    <a:pt x="101" y="32"/>
                    <a:pt x="101" y="32"/>
                    <a:pt x="101" y="32"/>
                  </a:cubicBezTo>
                  <a:cubicBezTo>
                    <a:pt x="102" y="31"/>
                    <a:pt x="101" y="29"/>
                    <a:pt x="100" y="29"/>
                  </a:cubicBezTo>
                  <a:lnTo>
                    <a:pt x="86" y="28"/>
                  </a:lnTo>
                  <a:close/>
                  <a:moveTo>
                    <a:pt x="86" y="28"/>
                  </a:moveTo>
                  <a:cubicBezTo>
                    <a:pt x="86" y="28"/>
                    <a:pt x="86" y="28"/>
                    <a:pt x="86" y="28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3265936" y="2254799"/>
            <a:ext cx="707474" cy="883512"/>
            <a:chOff x="2116138" y="2506419"/>
            <a:chExt cx="338137" cy="422275"/>
          </a:xfrm>
          <a:solidFill>
            <a:schemeClr val="accent1"/>
          </a:solidFill>
        </p:grpSpPr>
        <p:sp>
          <p:nvSpPr>
            <p:cNvPr id="48" name="Freeform 20"/>
            <p:cNvSpPr>
              <a:spLocks noEditPoints="1"/>
            </p:cNvSpPr>
            <p:nvPr/>
          </p:nvSpPr>
          <p:spPr bwMode="auto">
            <a:xfrm>
              <a:off x="2116138" y="2506419"/>
              <a:ext cx="338137" cy="422275"/>
            </a:xfrm>
            <a:custGeom>
              <a:avLst/>
              <a:gdLst>
                <a:gd name="T0" fmla="*/ 147 w 216"/>
                <a:gd name="T1" fmla="*/ 233 h 270"/>
                <a:gd name="T2" fmla="*/ 165 w 216"/>
                <a:gd name="T3" fmla="*/ 200 h 270"/>
                <a:gd name="T4" fmla="*/ 216 w 216"/>
                <a:gd name="T5" fmla="*/ 108 h 270"/>
                <a:gd name="T6" fmla="*/ 108 w 216"/>
                <a:gd name="T7" fmla="*/ 0 h 270"/>
                <a:gd name="T8" fmla="*/ 0 w 216"/>
                <a:gd name="T9" fmla="*/ 108 h 270"/>
                <a:gd name="T10" fmla="*/ 51 w 216"/>
                <a:gd name="T11" fmla="*/ 200 h 270"/>
                <a:gd name="T12" fmla="*/ 70 w 216"/>
                <a:gd name="T13" fmla="*/ 233 h 270"/>
                <a:gd name="T14" fmla="*/ 70 w 216"/>
                <a:gd name="T15" fmla="*/ 247 h 270"/>
                <a:gd name="T16" fmla="*/ 93 w 216"/>
                <a:gd name="T17" fmla="*/ 270 h 270"/>
                <a:gd name="T18" fmla="*/ 123 w 216"/>
                <a:gd name="T19" fmla="*/ 270 h 270"/>
                <a:gd name="T20" fmla="*/ 147 w 216"/>
                <a:gd name="T21" fmla="*/ 247 h 270"/>
                <a:gd name="T22" fmla="*/ 147 w 216"/>
                <a:gd name="T23" fmla="*/ 233 h 270"/>
                <a:gd name="T24" fmla="*/ 124 w 216"/>
                <a:gd name="T25" fmla="*/ 224 h 270"/>
                <a:gd name="T26" fmla="*/ 92 w 216"/>
                <a:gd name="T27" fmla="*/ 224 h 270"/>
                <a:gd name="T28" fmla="*/ 64 w 216"/>
                <a:gd name="T29" fmla="*/ 180 h 270"/>
                <a:gd name="T30" fmla="*/ 23 w 216"/>
                <a:gd name="T31" fmla="*/ 108 h 270"/>
                <a:gd name="T32" fmla="*/ 108 w 216"/>
                <a:gd name="T33" fmla="*/ 23 h 270"/>
                <a:gd name="T34" fmla="*/ 193 w 216"/>
                <a:gd name="T35" fmla="*/ 108 h 270"/>
                <a:gd name="T36" fmla="*/ 153 w 216"/>
                <a:gd name="T37" fmla="*/ 180 h 270"/>
                <a:gd name="T38" fmla="*/ 124 w 216"/>
                <a:gd name="T39" fmla="*/ 224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16" h="270">
                  <a:moveTo>
                    <a:pt x="147" y="233"/>
                  </a:moveTo>
                  <a:cubicBezTo>
                    <a:pt x="147" y="219"/>
                    <a:pt x="153" y="207"/>
                    <a:pt x="165" y="200"/>
                  </a:cubicBezTo>
                  <a:cubicBezTo>
                    <a:pt x="195" y="181"/>
                    <a:pt x="216" y="147"/>
                    <a:pt x="216" y="108"/>
                  </a:cubicBezTo>
                  <a:cubicBezTo>
                    <a:pt x="216" y="49"/>
                    <a:pt x="168" y="0"/>
                    <a:pt x="108" y="0"/>
                  </a:cubicBezTo>
                  <a:cubicBezTo>
                    <a:pt x="49" y="0"/>
                    <a:pt x="0" y="49"/>
                    <a:pt x="0" y="108"/>
                  </a:cubicBezTo>
                  <a:cubicBezTo>
                    <a:pt x="0" y="147"/>
                    <a:pt x="21" y="181"/>
                    <a:pt x="51" y="200"/>
                  </a:cubicBezTo>
                  <a:cubicBezTo>
                    <a:pt x="63" y="207"/>
                    <a:pt x="70" y="219"/>
                    <a:pt x="70" y="233"/>
                  </a:cubicBezTo>
                  <a:cubicBezTo>
                    <a:pt x="70" y="247"/>
                    <a:pt x="70" y="247"/>
                    <a:pt x="70" y="247"/>
                  </a:cubicBezTo>
                  <a:cubicBezTo>
                    <a:pt x="93" y="270"/>
                    <a:pt x="93" y="270"/>
                    <a:pt x="93" y="270"/>
                  </a:cubicBezTo>
                  <a:cubicBezTo>
                    <a:pt x="123" y="270"/>
                    <a:pt x="123" y="270"/>
                    <a:pt x="123" y="270"/>
                  </a:cubicBezTo>
                  <a:cubicBezTo>
                    <a:pt x="147" y="247"/>
                    <a:pt x="147" y="247"/>
                    <a:pt x="147" y="247"/>
                  </a:cubicBezTo>
                  <a:lnTo>
                    <a:pt x="147" y="233"/>
                  </a:lnTo>
                  <a:close/>
                  <a:moveTo>
                    <a:pt x="124" y="224"/>
                  </a:moveTo>
                  <a:cubicBezTo>
                    <a:pt x="92" y="224"/>
                    <a:pt x="92" y="224"/>
                    <a:pt x="92" y="224"/>
                  </a:cubicBezTo>
                  <a:cubicBezTo>
                    <a:pt x="89" y="206"/>
                    <a:pt x="79" y="190"/>
                    <a:pt x="64" y="180"/>
                  </a:cubicBezTo>
                  <a:cubicBezTo>
                    <a:pt x="38" y="165"/>
                    <a:pt x="23" y="138"/>
                    <a:pt x="23" y="108"/>
                  </a:cubicBezTo>
                  <a:cubicBezTo>
                    <a:pt x="23" y="62"/>
                    <a:pt x="61" y="23"/>
                    <a:pt x="108" y="23"/>
                  </a:cubicBezTo>
                  <a:cubicBezTo>
                    <a:pt x="155" y="23"/>
                    <a:pt x="193" y="62"/>
                    <a:pt x="193" y="108"/>
                  </a:cubicBezTo>
                  <a:cubicBezTo>
                    <a:pt x="193" y="138"/>
                    <a:pt x="178" y="165"/>
                    <a:pt x="153" y="180"/>
                  </a:cubicBezTo>
                  <a:cubicBezTo>
                    <a:pt x="137" y="190"/>
                    <a:pt x="127" y="206"/>
                    <a:pt x="124" y="224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/>
              <a:endParaRPr lang="zh-CN" altLang="en-US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49" name="Freeform 21"/>
            <p:cNvSpPr>
              <a:spLocks/>
            </p:cNvSpPr>
            <p:nvPr/>
          </p:nvSpPr>
          <p:spPr bwMode="auto">
            <a:xfrm>
              <a:off x="2212975" y="2581031"/>
              <a:ext cx="144462" cy="180975"/>
            </a:xfrm>
            <a:custGeom>
              <a:avLst/>
              <a:gdLst>
                <a:gd name="T0" fmla="*/ 57 w 91"/>
                <a:gd name="T1" fmla="*/ 44 h 114"/>
                <a:gd name="T2" fmla="*/ 75 w 91"/>
                <a:gd name="T3" fmla="*/ 0 h 114"/>
                <a:gd name="T4" fmla="*/ 0 w 91"/>
                <a:gd name="T5" fmla="*/ 70 h 114"/>
                <a:gd name="T6" fmla="*/ 34 w 91"/>
                <a:gd name="T7" fmla="*/ 70 h 114"/>
                <a:gd name="T8" fmla="*/ 16 w 91"/>
                <a:gd name="T9" fmla="*/ 114 h 114"/>
                <a:gd name="T10" fmla="*/ 91 w 91"/>
                <a:gd name="T11" fmla="*/ 44 h 114"/>
                <a:gd name="T12" fmla="*/ 57 w 91"/>
                <a:gd name="T13" fmla="*/ 4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1" h="114">
                  <a:moveTo>
                    <a:pt x="57" y="44"/>
                  </a:moveTo>
                  <a:lnTo>
                    <a:pt x="75" y="0"/>
                  </a:lnTo>
                  <a:lnTo>
                    <a:pt x="0" y="70"/>
                  </a:lnTo>
                  <a:lnTo>
                    <a:pt x="34" y="70"/>
                  </a:lnTo>
                  <a:lnTo>
                    <a:pt x="16" y="114"/>
                  </a:lnTo>
                  <a:lnTo>
                    <a:pt x="91" y="44"/>
                  </a:lnTo>
                  <a:lnTo>
                    <a:pt x="57" y="44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/>
              <a:endParaRPr lang="zh-CN" altLang="en-US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82792645"/>
      </p:ext>
    </p:extLst>
  </p:cSld>
  <p:clrMapOvr>
    <a:masterClrMapping/>
  </p:clrMapOvr>
  <p:transition spd="slow" advClick="0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8" presetClass="emph" presetSubtype="0" repeatCount="4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1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8" presetClass="emph" presetSubtype="0" repeatCount="3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Rot by="21600000">
                                      <p:cBhvr>
                                        <p:cTn id="1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8" presetClass="emph" presetSubtype="0" repeatCount="4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21600000">
                                      <p:cBhvr>
                                        <p:cTn id="25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8" presetClass="emph" presetSubtype="0" repeatCount="300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Rot by="21600000">
                                      <p:cBhvr>
                                        <p:cTn id="32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8" presetClass="emph" presetSubtype="0" repeatCount="200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Rot by="21600000">
                                      <p:cBhvr>
                                        <p:cTn id="3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6" presetClass="entr" presetSubtype="21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6" presetClass="entr" presetSubtype="21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3" presetClass="entr" presetSubtype="16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6" presetClass="entr" presetSubtype="21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6" presetClass="entr" presetSubtype="21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6" grpId="1" animBg="1"/>
      <p:bldP spid="35" grpId="0" animBg="1"/>
      <p:bldP spid="35" grpId="1" animBg="1"/>
      <p:bldP spid="34" grpId="0" animBg="1"/>
      <p:bldP spid="34" grpId="1" animBg="1"/>
      <p:bldP spid="37" grpId="0" animBg="1"/>
      <p:bldP spid="37" grpId="1" animBg="1"/>
      <p:bldP spid="38" grpId="0" animBg="1"/>
      <p:bldP spid="38" grpId="1" animBg="1"/>
      <p:bldP spid="39" grpId="0"/>
      <p:bldP spid="40" grpId="0"/>
      <p:bldP spid="41" grpId="0"/>
      <p:bldP spid="4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圆角矩形 15"/>
          <p:cNvSpPr/>
          <p:nvPr/>
        </p:nvSpPr>
        <p:spPr>
          <a:xfrm>
            <a:off x="3370249" y="2724575"/>
            <a:ext cx="1408850" cy="1408850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框 9"/>
          <p:cNvSpPr txBox="1"/>
          <p:nvPr/>
        </p:nvSpPr>
        <p:spPr>
          <a:xfrm>
            <a:off x="5140028" y="3067098"/>
            <a:ext cx="3888432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1"/>
            <a:r>
              <a:rPr lang="zh-CN" altLang="en-US" sz="4800" b="1" dirty="0" smtClean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具体需求功能</a:t>
            </a:r>
            <a:endParaRPr lang="zh-CN" altLang="en-US" sz="4800" b="1" dirty="0">
              <a:solidFill>
                <a:schemeClr val="accent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0" name="TextBox 20"/>
          <p:cNvSpPr txBox="1"/>
          <p:nvPr/>
        </p:nvSpPr>
        <p:spPr>
          <a:xfrm>
            <a:off x="3540073" y="2751892"/>
            <a:ext cx="1069203" cy="135421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zh-CN" sz="8800" spc="400" dirty="0" smtClean="0">
                <a:solidFill>
                  <a:schemeClr val="accent1"/>
                </a:solidFill>
                <a:latin typeface="Agency FB" panose="020B0503020202020204" pitchFamily="34" charset="0"/>
                <a:ea typeface="微软雅黑" pitchFamily="34" charset="-122"/>
              </a:rPr>
              <a:t>03</a:t>
            </a:r>
            <a:endParaRPr lang="zh-CN" altLang="en-US" sz="8800" spc="400" dirty="0">
              <a:solidFill>
                <a:schemeClr val="accent1"/>
              </a:solidFill>
              <a:latin typeface="Agency FB" panose="020B0503020202020204" pitchFamily="34" charset="0"/>
              <a:ea typeface="微软雅黑" pitchFamily="34" charset="-122"/>
            </a:endParaRPr>
          </a:p>
        </p:txBody>
      </p:sp>
      <p:sp>
        <p:nvSpPr>
          <p:cNvPr id="31" name="五边形 30"/>
          <p:cNvSpPr/>
          <p:nvPr/>
        </p:nvSpPr>
        <p:spPr>
          <a:xfrm>
            <a:off x="0" y="2788200"/>
            <a:ext cx="1470864" cy="1281600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2" name="任意多边形 31"/>
          <p:cNvSpPr/>
          <p:nvPr/>
        </p:nvSpPr>
        <p:spPr>
          <a:xfrm flipH="1">
            <a:off x="1470864" y="1625600"/>
            <a:ext cx="9250272" cy="3606800"/>
          </a:xfrm>
          <a:custGeom>
            <a:avLst/>
            <a:gdLst>
              <a:gd name="connsiteX0" fmla="*/ 6734601 w 8365511"/>
              <a:gd name="connsiteY0" fmla="*/ 0 h 3261820"/>
              <a:gd name="connsiteX1" fmla="*/ 6440954 w 8365511"/>
              <a:gd name="connsiteY1" fmla="*/ 0 h 3261820"/>
              <a:gd name="connsiteX2" fmla="*/ 1924557 w 8365511"/>
              <a:gd name="connsiteY2" fmla="*/ 0 h 3261820"/>
              <a:gd name="connsiteX3" fmla="*/ 1630910 w 8365511"/>
              <a:gd name="connsiteY3" fmla="*/ 0 h 3261820"/>
              <a:gd name="connsiteX4" fmla="*/ 0 w 8365511"/>
              <a:gd name="connsiteY4" fmla="*/ 1630910 h 3261820"/>
              <a:gd name="connsiteX5" fmla="*/ 1630910 w 8365511"/>
              <a:gd name="connsiteY5" fmla="*/ 3261820 h 3261820"/>
              <a:gd name="connsiteX6" fmla="*/ 1924557 w 8365511"/>
              <a:gd name="connsiteY6" fmla="*/ 3261820 h 3261820"/>
              <a:gd name="connsiteX7" fmla="*/ 6440954 w 8365511"/>
              <a:gd name="connsiteY7" fmla="*/ 3261820 h 3261820"/>
              <a:gd name="connsiteX8" fmla="*/ 6734601 w 8365511"/>
              <a:gd name="connsiteY8" fmla="*/ 3261820 h 3261820"/>
              <a:gd name="connsiteX9" fmla="*/ 8365511 w 8365511"/>
              <a:gd name="connsiteY9" fmla="*/ 1630910 h 3261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365511" h="3261820">
                <a:moveTo>
                  <a:pt x="6734601" y="0"/>
                </a:moveTo>
                <a:lnTo>
                  <a:pt x="6440954" y="0"/>
                </a:lnTo>
                <a:lnTo>
                  <a:pt x="1924557" y="0"/>
                </a:lnTo>
                <a:lnTo>
                  <a:pt x="1630910" y="0"/>
                </a:lnTo>
                <a:lnTo>
                  <a:pt x="0" y="1630910"/>
                </a:lnTo>
                <a:lnTo>
                  <a:pt x="1630910" y="3261820"/>
                </a:lnTo>
                <a:lnTo>
                  <a:pt x="1924557" y="3261820"/>
                </a:lnTo>
                <a:lnTo>
                  <a:pt x="6440954" y="3261820"/>
                </a:lnTo>
                <a:lnTo>
                  <a:pt x="6734601" y="3261820"/>
                </a:lnTo>
                <a:lnTo>
                  <a:pt x="8365511" y="1630910"/>
                </a:lnTo>
                <a:close/>
              </a:path>
            </a:pathLst>
          </a:cu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3" name="任意多边形 32"/>
          <p:cNvSpPr/>
          <p:nvPr/>
        </p:nvSpPr>
        <p:spPr>
          <a:xfrm flipH="1">
            <a:off x="1677131" y="1756372"/>
            <a:ext cx="8837738" cy="3345256"/>
          </a:xfrm>
          <a:custGeom>
            <a:avLst/>
            <a:gdLst>
              <a:gd name="connsiteX0" fmla="*/ 7135510 w 8801228"/>
              <a:gd name="connsiteY0" fmla="*/ 0 h 3331436"/>
              <a:gd name="connsiteX1" fmla="*/ 6878335 w 8801228"/>
              <a:gd name="connsiteY1" fmla="*/ 0 h 3331436"/>
              <a:gd name="connsiteX2" fmla="*/ 6835596 w 8801228"/>
              <a:gd name="connsiteY2" fmla="*/ 0 h 3331436"/>
              <a:gd name="connsiteX3" fmla="*/ 6578421 w 8801228"/>
              <a:gd name="connsiteY3" fmla="*/ 0 h 3331436"/>
              <a:gd name="connsiteX4" fmla="*/ 2222807 w 8801228"/>
              <a:gd name="connsiteY4" fmla="*/ 0 h 3331436"/>
              <a:gd name="connsiteX5" fmla="*/ 1965632 w 8801228"/>
              <a:gd name="connsiteY5" fmla="*/ 0 h 3331436"/>
              <a:gd name="connsiteX6" fmla="*/ 1922893 w 8801228"/>
              <a:gd name="connsiteY6" fmla="*/ 0 h 3331436"/>
              <a:gd name="connsiteX7" fmla="*/ 1665718 w 8801228"/>
              <a:gd name="connsiteY7" fmla="*/ 0 h 3331436"/>
              <a:gd name="connsiteX8" fmla="*/ 0 w 8801228"/>
              <a:gd name="connsiteY8" fmla="*/ 1665718 h 3331436"/>
              <a:gd name="connsiteX9" fmla="*/ 1665718 w 8801228"/>
              <a:gd name="connsiteY9" fmla="*/ 3331436 h 3331436"/>
              <a:gd name="connsiteX10" fmla="*/ 1922893 w 8801228"/>
              <a:gd name="connsiteY10" fmla="*/ 3331436 h 3331436"/>
              <a:gd name="connsiteX11" fmla="*/ 1965632 w 8801228"/>
              <a:gd name="connsiteY11" fmla="*/ 3331436 h 3331436"/>
              <a:gd name="connsiteX12" fmla="*/ 2222807 w 8801228"/>
              <a:gd name="connsiteY12" fmla="*/ 3331436 h 3331436"/>
              <a:gd name="connsiteX13" fmla="*/ 6578421 w 8801228"/>
              <a:gd name="connsiteY13" fmla="*/ 3331436 h 3331436"/>
              <a:gd name="connsiteX14" fmla="*/ 6835596 w 8801228"/>
              <a:gd name="connsiteY14" fmla="*/ 3331436 h 3331436"/>
              <a:gd name="connsiteX15" fmla="*/ 6878335 w 8801228"/>
              <a:gd name="connsiteY15" fmla="*/ 3331436 h 3331436"/>
              <a:gd name="connsiteX16" fmla="*/ 7135510 w 8801228"/>
              <a:gd name="connsiteY16" fmla="*/ 3331436 h 3331436"/>
              <a:gd name="connsiteX17" fmla="*/ 8801228 w 8801228"/>
              <a:gd name="connsiteY17" fmla="*/ 1665718 h 3331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8801228" h="3331436">
                <a:moveTo>
                  <a:pt x="7135510" y="0"/>
                </a:moveTo>
                <a:lnTo>
                  <a:pt x="6878335" y="0"/>
                </a:lnTo>
                <a:lnTo>
                  <a:pt x="6835596" y="0"/>
                </a:lnTo>
                <a:lnTo>
                  <a:pt x="6578421" y="0"/>
                </a:lnTo>
                <a:lnTo>
                  <a:pt x="2222807" y="0"/>
                </a:lnTo>
                <a:lnTo>
                  <a:pt x="1965632" y="0"/>
                </a:lnTo>
                <a:lnTo>
                  <a:pt x="1922893" y="0"/>
                </a:lnTo>
                <a:lnTo>
                  <a:pt x="1665718" y="0"/>
                </a:lnTo>
                <a:lnTo>
                  <a:pt x="0" y="1665718"/>
                </a:lnTo>
                <a:lnTo>
                  <a:pt x="1665718" y="3331436"/>
                </a:lnTo>
                <a:lnTo>
                  <a:pt x="1922893" y="3331436"/>
                </a:lnTo>
                <a:lnTo>
                  <a:pt x="1965632" y="3331436"/>
                </a:lnTo>
                <a:lnTo>
                  <a:pt x="2222807" y="3331436"/>
                </a:lnTo>
                <a:lnTo>
                  <a:pt x="6578421" y="3331436"/>
                </a:lnTo>
                <a:lnTo>
                  <a:pt x="6835596" y="3331436"/>
                </a:lnTo>
                <a:lnTo>
                  <a:pt x="6878335" y="3331436"/>
                </a:lnTo>
                <a:lnTo>
                  <a:pt x="7135510" y="3331436"/>
                </a:lnTo>
                <a:lnTo>
                  <a:pt x="8801228" y="1665718"/>
                </a:lnTo>
                <a:close/>
              </a:path>
            </a:pathLst>
          </a:custGeom>
          <a:noFill/>
          <a:ln w="762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4" name="五边形 33"/>
          <p:cNvSpPr/>
          <p:nvPr/>
        </p:nvSpPr>
        <p:spPr>
          <a:xfrm flipH="1">
            <a:off x="10721136" y="2788200"/>
            <a:ext cx="1470864" cy="1281600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5" name="KSO_Shape"/>
          <p:cNvSpPr>
            <a:spLocks/>
          </p:cNvSpPr>
          <p:nvPr/>
        </p:nvSpPr>
        <p:spPr bwMode="auto">
          <a:xfrm>
            <a:off x="5634059" y="6287017"/>
            <a:ext cx="286320" cy="283456"/>
          </a:xfrm>
          <a:custGeom>
            <a:avLst/>
            <a:gdLst>
              <a:gd name="T0" fmla="*/ 615878 w 2390775"/>
              <a:gd name="T1" fmla="*/ 1467970 h 2365376"/>
              <a:gd name="T2" fmla="*/ 587250 w 2390775"/>
              <a:gd name="T3" fmla="*/ 1401697 h 2365376"/>
              <a:gd name="T4" fmla="*/ 1282649 w 2390775"/>
              <a:gd name="T5" fmla="*/ 1393474 h 2365376"/>
              <a:gd name="T6" fmla="*/ 1180915 w 2390775"/>
              <a:gd name="T7" fmla="*/ 1446870 h 2365376"/>
              <a:gd name="T8" fmla="*/ 1210073 w 2390775"/>
              <a:gd name="T9" fmla="*/ 1382167 h 2365376"/>
              <a:gd name="T10" fmla="*/ 653657 w 2390775"/>
              <a:gd name="T11" fmla="*/ 1314699 h 2365376"/>
              <a:gd name="T12" fmla="*/ 646041 w 2390775"/>
              <a:gd name="T13" fmla="*/ 1180275 h 2365376"/>
              <a:gd name="T14" fmla="*/ 589870 w 2390775"/>
              <a:gd name="T15" fmla="*/ 1105327 h 2365376"/>
              <a:gd name="T16" fmla="*/ 599516 w 2390775"/>
              <a:gd name="T17" fmla="*/ 1141280 h 2365376"/>
              <a:gd name="T18" fmla="*/ 579914 w 2390775"/>
              <a:gd name="T19" fmla="*/ 1158779 h 2365376"/>
              <a:gd name="T20" fmla="*/ 541333 w 2390775"/>
              <a:gd name="T21" fmla="*/ 1105965 h 2365376"/>
              <a:gd name="T22" fmla="*/ 1137260 w 2390775"/>
              <a:gd name="T23" fmla="*/ 1009231 h 2365376"/>
              <a:gd name="T24" fmla="*/ 1143562 w 2390775"/>
              <a:gd name="T25" fmla="*/ 1026145 h 2365376"/>
              <a:gd name="T26" fmla="*/ 1096615 w 2390775"/>
              <a:gd name="T27" fmla="*/ 1069549 h 2365376"/>
              <a:gd name="T28" fmla="*/ 1102602 w 2390775"/>
              <a:gd name="T29" fmla="*/ 1001572 h 2365376"/>
              <a:gd name="T30" fmla="*/ 972739 w 2390775"/>
              <a:gd name="T31" fmla="*/ 835988 h 2365376"/>
              <a:gd name="T32" fmla="*/ 989500 w 2390775"/>
              <a:gd name="T33" fmla="*/ 1138672 h 2365376"/>
              <a:gd name="T34" fmla="*/ 639427 w 2390775"/>
              <a:gd name="T35" fmla="*/ 1423644 h 2365376"/>
              <a:gd name="T36" fmla="*/ 599898 w 2390775"/>
              <a:gd name="T37" fmla="*/ 1003302 h 2365376"/>
              <a:gd name="T38" fmla="*/ 529694 w 2390775"/>
              <a:gd name="T39" fmla="*/ 1090596 h 2365376"/>
              <a:gd name="T40" fmla="*/ 602428 w 2390775"/>
              <a:gd name="T41" fmla="*/ 868249 h 2365376"/>
              <a:gd name="T42" fmla="*/ 861740 w 2390775"/>
              <a:gd name="T43" fmla="*/ 924231 h 2365376"/>
              <a:gd name="T44" fmla="*/ 755609 w 2390775"/>
              <a:gd name="T45" fmla="*/ 542052 h 2365376"/>
              <a:gd name="T46" fmla="*/ 929665 w 2390775"/>
              <a:gd name="T47" fmla="*/ 525915 h 2365376"/>
              <a:gd name="T48" fmla="*/ 909019 w 2390775"/>
              <a:gd name="T49" fmla="*/ 571798 h 2365376"/>
              <a:gd name="T50" fmla="*/ 936652 w 2390775"/>
              <a:gd name="T51" fmla="*/ 586353 h 2365376"/>
              <a:gd name="T52" fmla="*/ 928394 w 2390775"/>
              <a:gd name="T53" fmla="*/ 688879 h 2365376"/>
              <a:gd name="T54" fmla="*/ 840414 w 2390775"/>
              <a:gd name="T55" fmla="*/ 772101 h 2365376"/>
              <a:gd name="T56" fmla="*/ 742269 w 2390775"/>
              <a:gd name="T57" fmla="*/ 675588 h 2365376"/>
              <a:gd name="T58" fmla="*/ 738139 w 2390775"/>
              <a:gd name="T59" fmla="*/ 608504 h 2365376"/>
              <a:gd name="T60" fmla="*/ 761643 w 2390775"/>
              <a:gd name="T61" fmla="*/ 510093 h 2365376"/>
              <a:gd name="T62" fmla="*/ 617010 w 2390775"/>
              <a:gd name="T63" fmla="*/ 449064 h 2365376"/>
              <a:gd name="T64" fmla="*/ 350272 w 2390775"/>
              <a:gd name="T65" fmla="*/ 638327 h 2365376"/>
              <a:gd name="T66" fmla="*/ 215163 w 2390775"/>
              <a:gd name="T67" fmla="*/ 939947 h 2365376"/>
              <a:gd name="T68" fmla="*/ 256613 w 2390775"/>
              <a:gd name="T69" fmla="*/ 1277331 h 2365376"/>
              <a:gd name="T70" fmla="*/ 458486 w 2390775"/>
              <a:gd name="T71" fmla="*/ 1534008 h 2365376"/>
              <a:gd name="T72" fmla="*/ 767308 w 2390775"/>
              <a:gd name="T73" fmla="*/ 1655225 h 2365376"/>
              <a:gd name="T74" fmla="*/ 1101127 w 2390775"/>
              <a:gd name="T75" fmla="*/ 1596674 h 2365376"/>
              <a:gd name="T76" fmla="*/ 1347614 w 2390775"/>
              <a:gd name="T77" fmla="*/ 1383040 h 2365376"/>
              <a:gd name="T78" fmla="*/ 1453614 w 2390775"/>
              <a:gd name="T79" fmla="*/ 1066861 h 2365376"/>
              <a:gd name="T80" fmla="*/ 1378939 w 2390775"/>
              <a:gd name="T81" fmla="*/ 738024 h 2365376"/>
              <a:gd name="T82" fmla="*/ 1153652 w 2390775"/>
              <a:gd name="T83" fmla="*/ 501602 h 2365376"/>
              <a:gd name="T84" fmla="*/ 831224 w 2390775"/>
              <a:gd name="T85" fmla="*/ 411085 h 2365376"/>
              <a:gd name="T86" fmla="*/ 989432 w 2390775"/>
              <a:gd name="T87" fmla="*/ 315187 h 2365376"/>
              <a:gd name="T88" fmla="*/ 1471649 w 2390775"/>
              <a:gd name="T89" fmla="*/ 671876 h 2365376"/>
              <a:gd name="T90" fmla="*/ 1554866 w 2390775"/>
              <a:gd name="T91" fmla="*/ 1171938 h 2365376"/>
              <a:gd name="T92" fmla="*/ 1239716 w 2390775"/>
              <a:gd name="T93" fmla="*/ 1647313 h 2365376"/>
              <a:gd name="T94" fmla="*/ 646121 w 2390775"/>
              <a:gd name="T95" fmla="*/ 1748275 h 2365376"/>
              <a:gd name="T96" fmla="*/ 110112 w 2390775"/>
              <a:gd name="T97" fmla="*/ 1186813 h 2365376"/>
              <a:gd name="T98" fmla="*/ 251551 w 2390775"/>
              <a:gd name="T99" fmla="*/ 580725 h 2365376"/>
              <a:gd name="T100" fmla="*/ 1549044 w 2390775"/>
              <a:gd name="T101" fmla="*/ 160116 h 2365376"/>
              <a:gd name="T102" fmla="*/ 1461002 w 2390775"/>
              <a:gd name="T103" fmla="*/ 284475 h 2365376"/>
              <a:gd name="T104" fmla="*/ 1550307 w 2390775"/>
              <a:gd name="T105" fmla="*/ 426554 h 2365376"/>
              <a:gd name="T106" fmla="*/ 1719764 w 2390775"/>
              <a:gd name="T107" fmla="*/ 380038 h 2365376"/>
              <a:gd name="T108" fmla="*/ 1735543 w 2390775"/>
              <a:gd name="T109" fmla="*/ 232579 h 2365376"/>
              <a:gd name="T110" fmla="*/ 1705909 w 2390775"/>
              <a:gd name="T111" fmla="*/ 94508 h 2365376"/>
              <a:gd name="T112" fmla="*/ 1774050 w 2390775"/>
              <a:gd name="T113" fmla="*/ 148403 h 2365376"/>
              <a:gd name="T114" fmla="*/ 1781614 w 2390775"/>
              <a:gd name="T115" fmla="*/ 428769 h 2365376"/>
              <a:gd name="T116" fmla="*/ 1600166 w 2390775"/>
              <a:gd name="T117" fmla="*/ 516104 h 2365376"/>
              <a:gd name="T118" fmla="*/ 1452167 w 2390775"/>
              <a:gd name="T119" fmla="*/ 455349 h 2365376"/>
              <a:gd name="T120" fmla="*/ 1310478 w 2390775"/>
              <a:gd name="T121" fmla="*/ 259477 h 2365376"/>
              <a:gd name="T122" fmla="*/ 1562614 w 2390775"/>
              <a:gd name="T123" fmla="*/ 74046 h 236537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2390775" h="2365376">
                <a:moveTo>
                  <a:pt x="761351" y="1739900"/>
                </a:moveTo>
                <a:lnTo>
                  <a:pt x="791690" y="1805294"/>
                </a:lnTo>
                <a:lnTo>
                  <a:pt x="794883" y="1808051"/>
                </a:lnTo>
                <a:lnTo>
                  <a:pt x="797278" y="1811991"/>
                </a:lnTo>
                <a:lnTo>
                  <a:pt x="800871" y="1817112"/>
                </a:lnTo>
                <a:lnTo>
                  <a:pt x="803266" y="1822233"/>
                </a:lnTo>
                <a:lnTo>
                  <a:pt x="804065" y="1825384"/>
                </a:lnTo>
                <a:lnTo>
                  <a:pt x="804863" y="1828536"/>
                </a:lnTo>
                <a:lnTo>
                  <a:pt x="804863" y="1831687"/>
                </a:lnTo>
                <a:lnTo>
                  <a:pt x="804863" y="1834839"/>
                </a:lnTo>
                <a:lnTo>
                  <a:pt x="804065" y="1837990"/>
                </a:lnTo>
                <a:lnTo>
                  <a:pt x="802867" y="1841142"/>
                </a:lnTo>
                <a:lnTo>
                  <a:pt x="801670" y="1842718"/>
                </a:lnTo>
                <a:lnTo>
                  <a:pt x="799674" y="1844687"/>
                </a:lnTo>
                <a:lnTo>
                  <a:pt x="797278" y="1845475"/>
                </a:lnTo>
                <a:lnTo>
                  <a:pt x="794484" y="1845869"/>
                </a:lnTo>
                <a:lnTo>
                  <a:pt x="790891" y="1846263"/>
                </a:lnTo>
                <a:lnTo>
                  <a:pt x="787698" y="1845869"/>
                </a:lnTo>
                <a:lnTo>
                  <a:pt x="784105" y="1845475"/>
                </a:lnTo>
                <a:lnTo>
                  <a:pt x="780512" y="1844293"/>
                </a:lnTo>
                <a:lnTo>
                  <a:pt x="776520" y="1842718"/>
                </a:lnTo>
                <a:lnTo>
                  <a:pt x="772927" y="1841142"/>
                </a:lnTo>
                <a:lnTo>
                  <a:pt x="768935" y="1839172"/>
                </a:lnTo>
                <a:lnTo>
                  <a:pt x="765343" y="1836809"/>
                </a:lnTo>
                <a:lnTo>
                  <a:pt x="761750" y="1834051"/>
                </a:lnTo>
                <a:lnTo>
                  <a:pt x="758955" y="1831294"/>
                </a:lnTo>
                <a:lnTo>
                  <a:pt x="756161" y="1827748"/>
                </a:lnTo>
                <a:lnTo>
                  <a:pt x="754165" y="1824597"/>
                </a:lnTo>
                <a:lnTo>
                  <a:pt x="748975" y="1815536"/>
                </a:lnTo>
                <a:lnTo>
                  <a:pt x="745782" y="1808839"/>
                </a:lnTo>
                <a:lnTo>
                  <a:pt x="743387" y="1803718"/>
                </a:lnTo>
                <a:lnTo>
                  <a:pt x="742588" y="1799385"/>
                </a:lnTo>
                <a:lnTo>
                  <a:pt x="742588" y="1795051"/>
                </a:lnTo>
                <a:lnTo>
                  <a:pt x="743387" y="1790718"/>
                </a:lnTo>
                <a:lnTo>
                  <a:pt x="746181" y="1778112"/>
                </a:lnTo>
                <a:lnTo>
                  <a:pt x="746979" y="1774173"/>
                </a:lnTo>
                <a:lnTo>
                  <a:pt x="746979" y="1772203"/>
                </a:lnTo>
                <a:lnTo>
                  <a:pt x="746181" y="1771021"/>
                </a:lnTo>
                <a:lnTo>
                  <a:pt x="745383" y="1770627"/>
                </a:lnTo>
                <a:lnTo>
                  <a:pt x="742987" y="1770627"/>
                </a:lnTo>
                <a:lnTo>
                  <a:pt x="742189" y="1770233"/>
                </a:lnTo>
                <a:lnTo>
                  <a:pt x="741790" y="1769839"/>
                </a:lnTo>
                <a:lnTo>
                  <a:pt x="738596" y="1761961"/>
                </a:lnTo>
                <a:lnTo>
                  <a:pt x="736999" y="1758021"/>
                </a:lnTo>
                <a:lnTo>
                  <a:pt x="736600" y="1756052"/>
                </a:lnTo>
                <a:lnTo>
                  <a:pt x="736600" y="1754476"/>
                </a:lnTo>
                <a:lnTo>
                  <a:pt x="742189" y="1750536"/>
                </a:lnTo>
                <a:lnTo>
                  <a:pt x="747379" y="1747385"/>
                </a:lnTo>
                <a:lnTo>
                  <a:pt x="750971" y="1745021"/>
                </a:lnTo>
                <a:lnTo>
                  <a:pt x="754165" y="1743839"/>
                </a:lnTo>
                <a:lnTo>
                  <a:pt x="758556" y="1741870"/>
                </a:lnTo>
                <a:lnTo>
                  <a:pt x="759754" y="1741870"/>
                </a:lnTo>
                <a:lnTo>
                  <a:pt x="761351" y="1739900"/>
                </a:lnTo>
                <a:close/>
                <a:moveTo>
                  <a:pt x="1554438" y="1730375"/>
                </a:moveTo>
                <a:lnTo>
                  <a:pt x="1565575" y="1730375"/>
                </a:lnTo>
                <a:lnTo>
                  <a:pt x="1575916" y="1730375"/>
                </a:lnTo>
                <a:lnTo>
                  <a:pt x="1586258" y="1731163"/>
                </a:lnTo>
                <a:lnTo>
                  <a:pt x="1591031" y="1731951"/>
                </a:lnTo>
                <a:lnTo>
                  <a:pt x="1595008" y="1733133"/>
                </a:lnTo>
                <a:lnTo>
                  <a:pt x="1598986" y="1734314"/>
                </a:lnTo>
                <a:lnTo>
                  <a:pt x="1602168" y="1735890"/>
                </a:lnTo>
                <a:lnTo>
                  <a:pt x="1605350" y="1737860"/>
                </a:lnTo>
                <a:lnTo>
                  <a:pt x="1607339" y="1739830"/>
                </a:lnTo>
                <a:lnTo>
                  <a:pt x="1608929" y="1741799"/>
                </a:lnTo>
                <a:lnTo>
                  <a:pt x="1609725" y="1744951"/>
                </a:lnTo>
                <a:lnTo>
                  <a:pt x="1609725" y="1747708"/>
                </a:lnTo>
                <a:lnTo>
                  <a:pt x="1608929" y="1751648"/>
                </a:lnTo>
                <a:lnTo>
                  <a:pt x="1607339" y="1755193"/>
                </a:lnTo>
                <a:lnTo>
                  <a:pt x="1604554" y="1759920"/>
                </a:lnTo>
                <a:lnTo>
                  <a:pt x="1600577" y="1764648"/>
                </a:lnTo>
                <a:lnTo>
                  <a:pt x="1595804" y="1769769"/>
                </a:lnTo>
                <a:lnTo>
                  <a:pt x="1589042" y="1776072"/>
                </a:lnTo>
                <a:lnTo>
                  <a:pt x="1582678" y="1781193"/>
                </a:lnTo>
                <a:lnTo>
                  <a:pt x="1576314" y="1786314"/>
                </a:lnTo>
                <a:lnTo>
                  <a:pt x="1570348" y="1790647"/>
                </a:lnTo>
                <a:lnTo>
                  <a:pt x="1563586" y="1794193"/>
                </a:lnTo>
                <a:lnTo>
                  <a:pt x="1557222" y="1797738"/>
                </a:lnTo>
                <a:lnTo>
                  <a:pt x="1550461" y="1800496"/>
                </a:lnTo>
                <a:lnTo>
                  <a:pt x="1544097" y="1802466"/>
                </a:lnTo>
                <a:lnTo>
                  <a:pt x="1537733" y="1804829"/>
                </a:lnTo>
                <a:lnTo>
                  <a:pt x="1530971" y="1806799"/>
                </a:lnTo>
                <a:lnTo>
                  <a:pt x="1524607" y="1807981"/>
                </a:lnTo>
                <a:lnTo>
                  <a:pt x="1518243" y="1809163"/>
                </a:lnTo>
                <a:lnTo>
                  <a:pt x="1505117" y="1811132"/>
                </a:lnTo>
                <a:lnTo>
                  <a:pt x="1491992" y="1812314"/>
                </a:lnTo>
                <a:lnTo>
                  <a:pt x="1486026" y="1813102"/>
                </a:lnTo>
                <a:lnTo>
                  <a:pt x="1483241" y="1813890"/>
                </a:lnTo>
                <a:lnTo>
                  <a:pt x="1482048" y="1814678"/>
                </a:lnTo>
                <a:lnTo>
                  <a:pt x="1481253" y="1815072"/>
                </a:lnTo>
                <a:lnTo>
                  <a:pt x="1480855" y="1815859"/>
                </a:lnTo>
                <a:lnTo>
                  <a:pt x="1480855" y="1817041"/>
                </a:lnTo>
                <a:lnTo>
                  <a:pt x="1481253" y="1818617"/>
                </a:lnTo>
                <a:lnTo>
                  <a:pt x="1482048" y="1819799"/>
                </a:lnTo>
                <a:lnTo>
                  <a:pt x="1482048" y="1821375"/>
                </a:lnTo>
                <a:lnTo>
                  <a:pt x="1482048" y="1821769"/>
                </a:lnTo>
                <a:lnTo>
                  <a:pt x="1480855" y="1822556"/>
                </a:lnTo>
                <a:lnTo>
                  <a:pt x="1471309" y="1830829"/>
                </a:lnTo>
                <a:lnTo>
                  <a:pt x="1465343" y="1834375"/>
                </a:lnTo>
                <a:lnTo>
                  <a:pt x="1463354" y="1835556"/>
                </a:lnTo>
                <a:lnTo>
                  <a:pt x="1461365" y="1836738"/>
                </a:lnTo>
                <a:lnTo>
                  <a:pt x="1452615" y="1830041"/>
                </a:lnTo>
                <a:lnTo>
                  <a:pt x="1445853" y="1824132"/>
                </a:lnTo>
                <a:lnTo>
                  <a:pt x="1440285" y="1819405"/>
                </a:lnTo>
                <a:lnTo>
                  <a:pt x="1437103" y="1815072"/>
                </a:lnTo>
                <a:lnTo>
                  <a:pt x="1434716" y="1812314"/>
                </a:lnTo>
                <a:lnTo>
                  <a:pt x="1433125" y="1810344"/>
                </a:lnTo>
                <a:lnTo>
                  <a:pt x="1432330" y="1808375"/>
                </a:lnTo>
                <a:lnTo>
                  <a:pt x="1428750" y="1806799"/>
                </a:lnTo>
                <a:lnTo>
                  <a:pt x="1512675" y="1734314"/>
                </a:lnTo>
                <a:lnTo>
                  <a:pt x="1518641" y="1733527"/>
                </a:lnTo>
                <a:lnTo>
                  <a:pt x="1533755" y="1731951"/>
                </a:lnTo>
                <a:lnTo>
                  <a:pt x="1543699" y="1731163"/>
                </a:lnTo>
                <a:lnTo>
                  <a:pt x="1554438" y="1730375"/>
                </a:lnTo>
                <a:close/>
                <a:moveTo>
                  <a:pt x="588962" y="1535113"/>
                </a:moveTo>
                <a:lnTo>
                  <a:pt x="694496" y="1535113"/>
                </a:lnTo>
                <a:lnTo>
                  <a:pt x="694496" y="1557872"/>
                </a:lnTo>
                <a:lnTo>
                  <a:pt x="694894" y="1558271"/>
                </a:lnTo>
                <a:lnTo>
                  <a:pt x="696885" y="1560268"/>
                </a:lnTo>
                <a:lnTo>
                  <a:pt x="698478" y="1560667"/>
                </a:lnTo>
                <a:lnTo>
                  <a:pt x="700469" y="1561466"/>
                </a:lnTo>
                <a:lnTo>
                  <a:pt x="704053" y="1561865"/>
                </a:lnTo>
                <a:lnTo>
                  <a:pt x="707239" y="1561865"/>
                </a:lnTo>
                <a:lnTo>
                  <a:pt x="711222" y="1561865"/>
                </a:lnTo>
                <a:lnTo>
                  <a:pt x="714407" y="1561466"/>
                </a:lnTo>
                <a:lnTo>
                  <a:pt x="716797" y="1560667"/>
                </a:lnTo>
                <a:lnTo>
                  <a:pt x="718390" y="1560268"/>
                </a:lnTo>
                <a:lnTo>
                  <a:pt x="720381" y="1558271"/>
                </a:lnTo>
                <a:lnTo>
                  <a:pt x="720779" y="1557872"/>
                </a:lnTo>
                <a:lnTo>
                  <a:pt x="720779" y="1535113"/>
                </a:lnTo>
                <a:lnTo>
                  <a:pt x="820737" y="1535113"/>
                </a:lnTo>
                <a:lnTo>
                  <a:pt x="820737" y="1644117"/>
                </a:lnTo>
                <a:lnTo>
                  <a:pt x="820339" y="1648908"/>
                </a:lnTo>
                <a:lnTo>
                  <a:pt x="819144" y="1652901"/>
                </a:lnTo>
                <a:lnTo>
                  <a:pt x="816755" y="1656894"/>
                </a:lnTo>
                <a:lnTo>
                  <a:pt x="814365" y="1660088"/>
                </a:lnTo>
                <a:lnTo>
                  <a:pt x="810781" y="1663283"/>
                </a:lnTo>
                <a:lnTo>
                  <a:pt x="806799" y="1665279"/>
                </a:lnTo>
                <a:lnTo>
                  <a:pt x="802418" y="1666477"/>
                </a:lnTo>
                <a:lnTo>
                  <a:pt x="797639" y="1666876"/>
                </a:lnTo>
                <a:lnTo>
                  <a:pt x="612060" y="1666876"/>
                </a:lnTo>
                <a:lnTo>
                  <a:pt x="607281" y="1666477"/>
                </a:lnTo>
                <a:lnTo>
                  <a:pt x="602901" y="1665279"/>
                </a:lnTo>
                <a:lnTo>
                  <a:pt x="598918" y="1663283"/>
                </a:lnTo>
                <a:lnTo>
                  <a:pt x="595732" y="1660088"/>
                </a:lnTo>
                <a:lnTo>
                  <a:pt x="592546" y="1656894"/>
                </a:lnTo>
                <a:lnTo>
                  <a:pt x="590555" y="1652901"/>
                </a:lnTo>
                <a:lnTo>
                  <a:pt x="589360" y="1648908"/>
                </a:lnTo>
                <a:lnTo>
                  <a:pt x="588962" y="1644117"/>
                </a:lnTo>
                <a:lnTo>
                  <a:pt x="588962" y="1535113"/>
                </a:lnTo>
                <a:close/>
                <a:moveTo>
                  <a:pt x="612060" y="1476375"/>
                </a:moveTo>
                <a:lnTo>
                  <a:pt x="797639" y="1476375"/>
                </a:lnTo>
                <a:lnTo>
                  <a:pt x="802418" y="1476769"/>
                </a:lnTo>
                <a:lnTo>
                  <a:pt x="806799" y="1477950"/>
                </a:lnTo>
                <a:lnTo>
                  <a:pt x="810781" y="1480312"/>
                </a:lnTo>
                <a:lnTo>
                  <a:pt x="814365" y="1483068"/>
                </a:lnTo>
                <a:lnTo>
                  <a:pt x="816755" y="1486611"/>
                </a:lnTo>
                <a:lnTo>
                  <a:pt x="819144" y="1490155"/>
                </a:lnTo>
                <a:lnTo>
                  <a:pt x="820339" y="1494485"/>
                </a:lnTo>
                <a:lnTo>
                  <a:pt x="820737" y="1498816"/>
                </a:lnTo>
                <a:lnTo>
                  <a:pt x="820737" y="1525588"/>
                </a:lnTo>
                <a:lnTo>
                  <a:pt x="588962" y="1525588"/>
                </a:lnTo>
                <a:lnTo>
                  <a:pt x="588962" y="1498816"/>
                </a:lnTo>
                <a:lnTo>
                  <a:pt x="589360" y="1494485"/>
                </a:lnTo>
                <a:lnTo>
                  <a:pt x="590555" y="1490155"/>
                </a:lnTo>
                <a:lnTo>
                  <a:pt x="592546" y="1486611"/>
                </a:lnTo>
                <a:lnTo>
                  <a:pt x="595732" y="1483068"/>
                </a:lnTo>
                <a:lnTo>
                  <a:pt x="598918" y="1480312"/>
                </a:lnTo>
                <a:lnTo>
                  <a:pt x="602901" y="1477950"/>
                </a:lnTo>
                <a:lnTo>
                  <a:pt x="607281" y="1476769"/>
                </a:lnTo>
                <a:lnTo>
                  <a:pt x="612060" y="1476375"/>
                </a:lnTo>
                <a:close/>
                <a:moveTo>
                  <a:pt x="725449" y="1381125"/>
                </a:moveTo>
                <a:lnTo>
                  <a:pt x="730525" y="1381524"/>
                </a:lnTo>
                <a:lnTo>
                  <a:pt x="732087" y="1381524"/>
                </a:lnTo>
                <a:lnTo>
                  <a:pt x="734430" y="1382322"/>
                </a:lnTo>
                <a:lnTo>
                  <a:pt x="737554" y="1384317"/>
                </a:lnTo>
                <a:lnTo>
                  <a:pt x="740287" y="1386312"/>
                </a:lnTo>
                <a:lnTo>
                  <a:pt x="743411" y="1389505"/>
                </a:lnTo>
                <a:lnTo>
                  <a:pt x="746535" y="1393096"/>
                </a:lnTo>
                <a:lnTo>
                  <a:pt x="749659" y="1397486"/>
                </a:lnTo>
                <a:lnTo>
                  <a:pt x="755906" y="1407063"/>
                </a:lnTo>
                <a:lnTo>
                  <a:pt x="761373" y="1417837"/>
                </a:lnTo>
                <a:lnTo>
                  <a:pt x="766059" y="1427813"/>
                </a:lnTo>
                <a:lnTo>
                  <a:pt x="769182" y="1437390"/>
                </a:lnTo>
                <a:lnTo>
                  <a:pt x="770744" y="1441780"/>
                </a:lnTo>
                <a:lnTo>
                  <a:pt x="771525" y="1445770"/>
                </a:lnTo>
                <a:lnTo>
                  <a:pt x="771525" y="1448164"/>
                </a:lnTo>
                <a:lnTo>
                  <a:pt x="771525" y="1450159"/>
                </a:lnTo>
                <a:lnTo>
                  <a:pt x="770744" y="1451357"/>
                </a:lnTo>
                <a:lnTo>
                  <a:pt x="769182" y="1452155"/>
                </a:lnTo>
                <a:lnTo>
                  <a:pt x="768011" y="1452155"/>
                </a:lnTo>
                <a:lnTo>
                  <a:pt x="766449" y="1450958"/>
                </a:lnTo>
                <a:lnTo>
                  <a:pt x="764887" y="1449760"/>
                </a:lnTo>
                <a:lnTo>
                  <a:pt x="762544" y="1448563"/>
                </a:lnTo>
                <a:lnTo>
                  <a:pt x="759030" y="1444174"/>
                </a:lnTo>
                <a:lnTo>
                  <a:pt x="755516" y="1439784"/>
                </a:lnTo>
                <a:lnTo>
                  <a:pt x="753173" y="1434996"/>
                </a:lnTo>
                <a:lnTo>
                  <a:pt x="752392" y="1433400"/>
                </a:lnTo>
                <a:lnTo>
                  <a:pt x="752392" y="1431404"/>
                </a:lnTo>
                <a:lnTo>
                  <a:pt x="752001" y="1428611"/>
                </a:lnTo>
                <a:lnTo>
                  <a:pt x="750830" y="1426616"/>
                </a:lnTo>
                <a:lnTo>
                  <a:pt x="748878" y="1425419"/>
                </a:lnTo>
                <a:lnTo>
                  <a:pt x="746925" y="1425020"/>
                </a:lnTo>
                <a:lnTo>
                  <a:pt x="746144" y="1425419"/>
                </a:lnTo>
                <a:lnTo>
                  <a:pt x="745363" y="1425818"/>
                </a:lnTo>
                <a:lnTo>
                  <a:pt x="744582" y="1426616"/>
                </a:lnTo>
                <a:lnTo>
                  <a:pt x="743411" y="1427414"/>
                </a:lnTo>
                <a:lnTo>
                  <a:pt x="742630" y="1428611"/>
                </a:lnTo>
                <a:lnTo>
                  <a:pt x="742240" y="1430207"/>
                </a:lnTo>
                <a:lnTo>
                  <a:pt x="741849" y="1432602"/>
                </a:lnTo>
                <a:lnTo>
                  <a:pt x="741849" y="1434597"/>
                </a:lnTo>
                <a:lnTo>
                  <a:pt x="741459" y="1439385"/>
                </a:lnTo>
                <a:lnTo>
                  <a:pt x="740678" y="1443376"/>
                </a:lnTo>
                <a:lnTo>
                  <a:pt x="739897" y="1445371"/>
                </a:lnTo>
                <a:lnTo>
                  <a:pt x="739116" y="1446967"/>
                </a:lnTo>
                <a:lnTo>
                  <a:pt x="737944" y="1448164"/>
                </a:lnTo>
                <a:lnTo>
                  <a:pt x="735992" y="1449361"/>
                </a:lnTo>
                <a:lnTo>
                  <a:pt x="734430" y="1450558"/>
                </a:lnTo>
                <a:lnTo>
                  <a:pt x="732868" y="1452155"/>
                </a:lnTo>
                <a:lnTo>
                  <a:pt x="730525" y="1452953"/>
                </a:lnTo>
                <a:lnTo>
                  <a:pt x="727792" y="1453352"/>
                </a:lnTo>
                <a:lnTo>
                  <a:pt x="721935" y="1454150"/>
                </a:lnTo>
                <a:lnTo>
                  <a:pt x="715297" y="1454150"/>
                </a:lnTo>
                <a:lnTo>
                  <a:pt x="712173" y="1453751"/>
                </a:lnTo>
                <a:lnTo>
                  <a:pt x="709049" y="1452953"/>
                </a:lnTo>
                <a:lnTo>
                  <a:pt x="706706" y="1452155"/>
                </a:lnTo>
                <a:lnTo>
                  <a:pt x="703973" y="1450558"/>
                </a:lnTo>
                <a:lnTo>
                  <a:pt x="701240" y="1448962"/>
                </a:lnTo>
                <a:lnTo>
                  <a:pt x="699287" y="1447366"/>
                </a:lnTo>
                <a:lnTo>
                  <a:pt x="694992" y="1442977"/>
                </a:lnTo>
                <a:lnTo>
                  <a:pt x="691478" y="1438188"/>
                </a:lnTo>
                <a:lnTo>
                  <a:pt x="687963" y="1432602"/>
                </a:lnTo>
                <a:lnTo>
                  <a:pt x="685230" y="1427015"/>
                </a:lnTo>
                <a:lnTo>
                  <a:pt x="682497" y="1421029"/>
                </a:lnTo>
                <a:lnTo>
                  <a:pt x="680544" y="1415044"/>
                </a:lnTo>
                <a:lnTo>
                  <a:pt x="678982" y="1409058"/>
                </a:lnTo>
                <a:lnTo>
                  <a:pt x="676249" y="1399082"/>
                </a:lnTo>
                <a:lnTo>
                  <a:pt x="675078" y="1392298"/>
                </a:lnTo>
                <a:lnTo>
                  <a:pt x="674687" y="1389106"/>
                </a:lnTo>
                <a:lnTo>
                  <a:pt x="674687" y="1388707"/>
                </a:lnTo>
                <a:lnTo>
                  <a:pt x="675078" y="1388308"/>
                </a:lnTo>
                <a:lnTo>
                  <a:pt x="676249" y="1387909"/>
                </a:lnTo>
                <a:lnTo>
                  <a:pt x="679373" y="1387111"/>
                </a:lnTo>
                <a:lnTo>
                  <a:pt x="683278" y="1385913"/>
                </a:lnTo>
                <a:lnTo>
                  <a:pt x="689525" y="1384716"/>
                </a:lnTo>
                <a:lnTo>
                  <a:pt x="698897" y="1383120"/>
                </a:lnTo>
                <a:lnTo>
                  <a:pt x="715297" y="1381524"/>
                </a:lnTo>
                <a:lnTo>
                  <a:pt x="725449" y="1381125"/>
                </a:lnTo>
                <a:close/>
                <a:moveTo>
                  <a:pt x="1433588" y="1247775"/>
                </a:moveTo>
                <a:lnTo>
                  <a:pt x="1439124" y="1247775"/>
                </a:lnTo>
                <a:lnTo>
                  <a:pt x="1444264" y="1248175"/>
                </a:lnTo>
                <a:lnTo>
                  <a:pt x="1448614" y="1248976"/>
                </a:lnTo>
                <a:lnTo>
                  <a:pt x="1451382" y="1249776"/>
                </a:lnTo>
                <a:lnTo>
                  <a:pt x="1453359" y="1250977"/>
                </a:lnTo>
                <a:lnTo>
                  <a:pt x="1454150" y="1252178"/>
                </a:lnTo>
                <a:lnTo>
                  <a:pt x="1454150" y="1253779"/>
                </a:lnTo>
                <a:lnTo>
                  <a:pt x="1453359" y="1255380"/>
                </a:lnTo>
                <a:lnTo>
                  <a:pt x="1452173" y="1256981"/>
                </a:lnTo>
                <a:lnTo>
                  <a:pt x="1450196" y="1258582"/>
                </a:lnTo>
                <a:lnTo>
                  <a:pt x="1447428" y="1260183"/>
                </a:lnTo>
                <a:lnTo>
                  <a:pt x="1441892" y="1262985"/>
                </a:lnTo>
                <a:lnTo>
                  <a:pt x="1435565" y="1264986"/>
                </a:lnTo>
                <a:lnTo>
                  <a:pt x="1432402" y="1265387"/>
                </a:lnTo>
                <a:lnTo>
                  <a:pt x="1429634" y="1265787"/>
                </a:lnTo>
                <a:lnTo>
                  <a:pt x="1427261" y="1265787"/>
                </a:lnTo>
                <a:lnTo>
                  <a:pt x="1425284" y="1265387"/>
                </a:lnTo>
                <a:lnTo>
                  <a:pt x="1423703" y="1264986"/>
                </a:lnTo>
                <a:lnTo>
                  <a:pt x="1422516" y="1264586"/>
                </a:lnTo>
                <a:lnTo>
                  <a:pt x="1420539" y="1264586"/>
                </a:lnTo>
                <a:lnTo>
                  <a:pt x="1419353" y="1264986"/>
                </a:lnTo>
                <a:lnTo>
                  <a:pt x="1418562" y="1265787"/>
                </a:lnTo>
                <a:lnTo>
                  <a:pt x="1417376" y="1266588"/>
                </a:lnTo>
                <a:lnTo>
                  <a:pt x="1416980" y="1267388"/>
                </a:lnTo>
                <a:lnTo>
                  <a:pt x="1416585" y="1268589"/>
                </a:lnTo>
                <a:lnTo>
                  <a:pt x="1416190" y="1269790"/>
                </a:lnTo>
                <a:lnTo>
                  <a:pt x="1416585" y="1270990"/>
                </a:lnTo>
                <a:lnTo>
                  <a:pt x="1416585" y="1272191"/>
                </a:lnTo>
                <a:lnTo>
                  <a:pt x="1417376" y="1273392"/>
                </a:lnTo>
                <a:lnTo>
                  <a:pt x="1418562" y="1274993"/>
                </a:lnTo>
                <a:lnTo>
                  <a:pt x="1419748" y="1276194"/>
                </a:lnTo>
                <a:lnTo>
                  <a:pt x="1422121" y="1277395"/>
                </a:lnTo>
                <a:lnTo>
                  <a:pt x="1424098" y="1278596"/>
                </a:lnTo>
                <a:lnTo>
                  <a:pt x="1428843" y="1280597"/>
                </a:lnTo>
                <a:lnTo>
                  <a:pt x="1430820" y="1282198"/>
                </a:lnTo>
                <a:lnTo>
                  <a:pt x="1432402" y="1283799"/>
                </a:lnTo>
                <a:lnTo>
                  <a:pt x="1433588" y="1285000"/>
                </a:lnTo>
                <a:lnTo>
                  <a:pt x="1435170" y="1287001"/>
                </a:lnTo>
                <a:lnTo>
                  <a:pt x="1436356" y="1289003"/>
                </a:lnTo>
                <a:lnTo>
                  <a:pt x="1436751" y="1291404"/>
                </a:lnTo>
                <a:lnTo>
                  <a:pt x="1437542" y="1293406"/>
                </a:lnTo>
                <a:lnTo>
                  <a:pt x="1437542" y="1296608"/>
                </a:lnTo>
                <a:lnTo>
                  <a:pt x="1437542" y="1299009"/>
                </a:lnTo>
                <a:lnTo>
                  <a:pt x="1437147" y="1302612"/>
                </a:lnTo>
                <a:lnTo>
                  <a:pt x="1436356" y="1305414"/>
                </a:lnTo>
                <a:lnTo>
                  <a:pt x="1435170" y="1309416"/>
                </a:lnTo>
                <a:lnTo>
                  <a:pt x="1431611" y="1317422"/>
                </a:lnTo>
                <a:lnTo>
                  <a:pt x="1430029" y="1320624"/>
                </a:lnTo>
                <a:lnTo>
                  <a:pt x="1428052" y="1323826"/>
                </a:lnTo>
                <a:lnTo>
                  <a:pt x="1425680" y="1326628"/>
                </a:lnTo>
                <a:lnTo>
                  <a:pt x="1423307" y="1328629"/>
                </a:lnTo>
                <a:lnTo>
                  <a:pt x="1420539" y="1331431"/>
                </a:lnTo>
                <a:lnTo>
                  <a:pt x="1417771" y="1333032"/>
                </a:lnTo>
                <a:lnTo>
                  <a:pt x="1414608" y="1334633"/>
                </a:lnTo>
                <a:lnTo>
                  <a:pt x="1411445" y="1336635"/>
                </a:lnTo>
                <a:lnTo>
                  <a:pt x="1404722" y="1338636"/>
                </a:lnTo>
                <a:lnTo>
                  <a:pt x="1397605" y="1340237"/>
                </a:lnTo>
                <a:lnTo>
                  <a:pt x="1390487" y="1341038"/>
                </a:lnTo>
                <a:lnTo>
                  <a:pt x="1383370" y="1341438"/>
                </a:lnTo>
                <a:lnTo>
                  <a:pt x="1376252" y="1341438"/>
                </a:lnTo>
                <a:lnTo>
                  <a:pt x="1369530" y="1341038"/>
                </a:lnTo>
                <a:lnTo>
                  <a:pt x="1358063" y="1339437"/>
                </a:lnTo>
                <a:lnTo>
                  <a:pt x="1350154" y="1338236"/>
                </a:lnTo>
                <a:lnTo>
                  <a:pt x="1347386" y="1337435"/>
                </a:lnTo>
                <a:lnTo>
                  <a:pt x="1347386" y="1337835"/>
                </a:lnTo>
                <a:lnTo>
                  <a:pt x="1346991" y="1337435"/>
                </a:lnTo>
                <a:lnTo>
                  <a:pt x="1346200" y="1337035"/>
                </a:lnTo>
                <a:lnTo>
                  <a:pt x="1346200" y="1334633"/>
                </a:lnTo>
                <a:lnTo>
                  <a:pt x="1346991" y="1331831"/>
                </a:lnTo>
                <a:lnTo>
                  <a:pt x="1347782" y="1326228"/>
                </a:lnTo>
                <a:lnTo>
                  <a:pt x="1349363" y="1318623"/>
                </a:lnTo>
                <a:lnTo>
                  <a:pt x="1351736" y="1307415"/>
                </a:lnTo>
                <a:lnTo>
                  <a:pt x="1355295" y="1296608"/>
                </a:lnTo>
                <a:lnTo>
                  <a:pt x="1357667" y="1287402"/>
                </a:lnTo>
                <a:lnTo>
                  <a:pt x="1361621" y="1275794"/>
                </a:lnTo>
                <a:lnTo>
                  <a:pt x="1363994" y="1270190"/>
                </a:lnTo>
                <a:lnTo>
                  <a:pt x="1364785" y="1268589"/>
                </a:lnTo>
                <a:lnTo>
                  <a:pt x="1366762" y="1265787"/>
                </a:lnTo>
                <a:lnTo>
                  <a:pt x="1369925" y="1262985"/>
                </a:lnTo>
                <a:lnTo>
                  <a:pt x="1373484" y="1260183"/>
                </a:lnTo>
                <a:lnTo>
                  <a:pt x="1378229" y="1258182"/>
                </a:lnTo>
                <a:lnTo>
                  <a:pt x="1383765" y="1256181"/>
                </a:lnTo>
                <a:lnTo>
                  <a:pt x="1389301" y="1253779"/>
                </a:lnTo>
                <a:lnTo>
                  <a:pt x="1395628" y="1252578"/>
                </a:lnTo>
                <a:lnTo>
                  <a:pt x="1401954" y="1250977"/>
                </a:lnTo>
                <a:lnTo>
                  <a:pt x="1415399" y="1248976"/>
                </a:lnTo>
                <a:lnTo>
                  <a:pt x="1428052" y="1248175"/>
                </a:lnTo>
                <a:lnTo>
                  <a:pt x="1433588" y="1247775"/>
                </a:lnTo>
                <a:close/>
                <a:moveTo>
                  <a:pt x="1155700" y="965200"/>
                </a:moveTo>
                <a:lnTo>
                  <a:pt x="1161653" y="965597"/>
                </a:lnTo>
                <a:lnTo>
                  <a:pt x="1167209" y="966787"/>
                </a:lnTo>
                <a:lnTo>
                  <a:pt x="1172766" y="968770"/>
                </a:lnTo>
                <a:lnTo>
                  <a:pt x="1177925" y="971944"/>
                </a:lnTo>
                <a:lnTo>
                  <a:pt x="1182687" y="975514"/>
                </a:lnTo>
                <a:lnTo>
                  <a:pt x="1187450" y="980274"/>
                </a:lnTo>
                <a:lnTo>
                  <a:pt x="1192213" y="985431"/>
                </a:lnTo>
                <a:lnTo>
                  <a:pt x="1196181" y="991381"/>
                </a:lnTo>
                <a:lnTo>
                  <a:pt x="1200150" y="998125"/>
                </a:lnTo>
                <a:lnTo>
                  <a:pt x="1204119" y="1005265"/>
                </a:lnTo>
                <a:lnTo>
                  <a:pt x="1207691" y="1012802"/>
                </a:lnTo>
                <a:lnTo>
                  <a:pt x="1211659" y="1021133"/>
                </a:lnTo>
                <a:lnTo>
                  <a:pt x="1214437" y="1029860"/>
                </a:lnTo>
                <a:lnTo>
                  <a:pt x="1217613" y="1038984"/>
                </a:lnTo>
                <a:lnTo>
                  <a:pt x="1220787" y="1048504"/>
                </a:lnTo>
                <a:lnTo>
                  <a:pt x="1225947" y="1068338"/>
                </a:lnTo>
                <a:lnTo>
                  <a:pt x="1230313" y="1089363"/>
                </a:lnTo>
                <a:lnTo>
                  <a:pt x="1234678" y="1111180"/>
                </a:lnTo>
                <a:lnTo>
                  <a:pt x="1237853" y="1133792"/>
                </a:lnTo>
                <a:lnTo>
                  <a:pt x="1241028" y="1155609"/>
                </a:lnTo>
                <a:lnTo>
                  <a:pt x="1243013" y="1177824"/>
                </a:lnTo>
                <a:lnTo>
                  <a:pt x="1245394" y="1198848"/>
                </a:lnTo>
                <a:lnTo>
                  <a:pt x="1246981" y="1219476"/>
                </a:lnTo>
                <a:lnTo>
                  <a:pt x="1246187" y="1186551"/>
                </a:lnTo>
                <a:lnTo>
                  <a:pt x="1342231" y="1244467"/>
                </a:lnTo>
                <a:lnTo>
                  <a:pt x="1323181" y="1340465"/>
                </a:lnTo>
                <a:lnTo>
                  <a:pt x="1248966" y="1309524"/>
                </a:lnTo>
                <a:lnTo>
                  <a:pt x="1245394" y="1284929"/>
                </a:lnTo>
                <a:lnTo>
                  <a:pt x="1239441" y="1242087"/>
                </a:lnTo>
                <a:lnTo>
                  <a:pt x="1231106" y="1373787"/>
                </a:lnTo>
                <a:lnTo>
                  <a:pt x="1230709" y="1379737"/>
                </a:lnTo>
                <a:lnTo>
                  <a:pt x="1230313" y="1386084"/>
                </a:lnTo>
                <a:lnTo>
                  <a:pt x="1230709" y="1392431"/>
                </a:lnTo>
                <a:lnTo>
                  <a:pt x="1232297" y="1399968"/>
                </a:lnTo>
                <a:lnTo>
                  <a:pt x="1234281" y="1407902"/>
                </a:lnTo>
                <a:lnTo>
                  <a:pt x="1237059" y="1417422"/>
                </a:lnTo>
                <a:lnTo>
                  <a:pt x="1241822" y="1428133"/>
                </a:lnTo>
                <a:lnTo>
                  <a:pt x="1247775" y="1440430"/>
                </a:lnTo>
                <a:lnTo>
                  <a:pt x="1231106" y="1440430"/>
                </a:lnTo>
                <a:lnTo>
                  <a:pt x="1242219" y="1446380"/>
                </a:lnTo>
                <a:lnTo>
                  <a:pt x="1256109" y="1453124"/>
                </a:lnTo>
                <a:lnTo>
                  <a:pt x="1287066" y="1467405"/>
                </a:lnTo>
                <a:lnTo>
                  <a:pt x="1313259" y="1479305"/>
                </a:lnTo>
                <a:lnTo>
                  <a:pt x="1323975" y="1483669"/>
                </a:lnTo>
                <a:lnTo>
                  <a:pt x="1501775" y="1720491"/>
                </a:lnTo>
                <a:lnTo>
                  <a:pt x="1401763" y="1798638"/>
                </a:lnTo>
                <a:lnTo>
                  <a:pt x="1210469" y="1576494"/>
                </a:lnTo>
                <a:lnTo>
                  <a:pt x="1080294" y="1561816"/>
                </a:lnTo>
                <a:lnTo>
                  <a:pt x="1080294" y="1563800"/>
                </a:lnTo>
                <a:lnTo>
                  <a:pt x="1080294" y="1567370"/>
                </a:lnTo>
                <a:lnTo>
                  <a:pt x="1079500" y="1575700"/>
                </a:lnTo>
                <a:lnTo>
                  <a:pt x="1077516" y="1587601"/>
                </a:lnTo>
                <a:lnTo>
                  <a:pt x="1074341" y="1601088"/>
                </a:lnTo>
                <a:lnTo>
                  <a:pt x="1066403" y="1633220"/>
                </a:lnTo>
                <a:lnTo>
                  <a:pt x="1056878" y="1669318"/>
                </a:lnTo>
                <a:lnTo>
                  <a:pt x="1046956" y="1703830"/>
                </a:lnTo>
                <a:lnTo>
                  <a:pt x="1038622" y="1733582"/>
                </a:lnTo>
                <a:lnTo>
                  <a:pt x="1030288" y="1762540"/>
                </a:lnTo>
                <a:lnTo>
                  <a:pt x="802481" y="1785548"/>
                </a:lnTo>
                <a:lnTo>
                  <a:pt x="770731" y="1731201"/>
                </a:lnTo>
                <a:lnTo>
                  <a:pt x="904081" y="1706210"/>
                </a:lnTo>
                <a:lnTo>
                  <a:pt x="903685" y="1489619"/>
                </a:lnTo>
                <a:lnTo>
                  <a:pt x="871935" y="1482479"/>
                </a:lnTo>
                <a:lnTo>
                  <a:pt x="869950" y="1471768"/>
                </a:lnTo>
                <a:lnTo>
                  <a:pt x="867966" y="1461851"/>
                </a:lnTo>
                <a:lnTo>
                  <a:pt x="866378" y="1453124"/>
                </a:lnTo>
                <a:lnTo>
                  <a:pt x="864791" y="1445190"/>
                </a:lnTo>
                <a:lnTo>
                  <a:pt x="863600" y="1428926"/>
                </a:lnTo>
                <a:lnTo>
                  <a:pt x="862806" y="1413455"/>
                </a:lnTo>
                <a:lnTo>
                  <a:pt x="862013" y="1373787"/>
                </a:lnTo>
                <a:lnTo>
                  <a:pt x="860822" y="1346812"/>
                </a:lnTo>
                <a:lnTo>
                  <a:pt x="858044" y="1312697"/>
                </a:lnTo>
                <a:lnTo>
                  <a:pt x="854472" y="1175444"/>
                </a:lnTo>
                <a:lnTo>
                  <a:pt x="843756" y="1181791"/>
                </a:lnTo>
                <a:lnTo>
                  <a:pt x="818753" y="1197658"/>
                </a:lnTo>
                <a:lnTo>
                  <a:pt x="802878" y="1208369"/>
                </a:lnTo>
                <a:lnTo>
                  <a:pt x="786606" y="1219476"/>
                </a:lnTo>
                <a:lnTo>
                  <a:pt x="770731" y="1230980"/>
                </a:lnTo>
                <a:lnTo>
                  <a:pt x="756841" y="1242087"/>
                </a:lnTo>
                <a:lnTo>
                  <a:pt x="754460" y="1250021"/>
                </a:lnTo>
                <a:lnTo>
                  <a:pt x="752872" y="1258351"/>
                </a:lnTo>
                <a:lnTo>
                  <a:pt x="752078" y="1266681"/>
                </a:lnTo>
                <a:lnTo>
                  <a:pt x="751285" y="1275805"/>
                </a:lnTo>
                <a:lnTo>
                  <a:pt x="751285" y="1284532"/>
                </a:lnTo>
                <a:lnTo>
                  <a:pt x="751681" y="1292863"/>
                </a:lnTo>
                <a:lnTo>
                  <a:pt x="752078" y="1301590"/>
                </a:lnTo>
                <a:lnTo>
                  <a:pt x="752872" y="1310317"/>
                </a:lnTo>
                <a:lnTo>
                  <a:pt x="754856" y="1325788"/>
                </a:lnTo>
                <a:lnTo>
                  <a:pt x="756444" y="1339275"/>
                </a:lnTo>
                <a:lnTo>
                  <a:pt x="758031" y="1350382"/>
                </a:lnTo>
                <a:lnTo>
                  <a:pt x="758031" y="1354349"/>
                </a:lnTo>
                <a:lnTo>
                  <a:pt x="756841" y="1357523"/>
                </a:lnTo>
                <a:lnTo>
                  <a:pt x="727869" y="1355539"/>
                </a:lnTo>
                <a:lnTo>
                  <a:pt x="715566" y="1354746"/>
                </a:lnTo>
                <a:lnTo>
                  <a:pt x="709613" y="1354746"/>
                </a:lnTo>
                <a:lnTo>
                  <a:pt x="704453" y="1355143"/>
                </a:lnTo>
                <a:lnTo>
                  <a:pt x="698897" y="1355539"/>
                </a:lnTo>
                <a:lnTo>
                  <a:pt x="693341" y="1356729"/>
                </a:lnTo>
                <a:lnTo>
                  <a:pt x="687785" y="1357919"/>
                </a:lnTo>
                <a:lnTo>
                  <a:pt x="682228" y="1359903"/>
                </a:lnTo>
                <a:lnTo>
                  <a:pt x="677069" y="1361886"/>
                </a:lnTo>
                <a:lnTo>
                  <a:pt x="671116" y="1364663"/>
                </a:lnTo>
                <a:lnTo>
                  <a:pt x="664766" y="1367836"/>
                </a:lnTo>
                <a:lnTo>
                  <a:pt x="658416" y="1372200"/>
                </a:lnTo>
                <a:lnTo>
                  <a:pt x="657225" y="1367043"/>
                </a:lnTo>
                <a:lnTo>
                  <a:pt x="655241" y="1361093"/>
                </a:lnTo>
                <a:lnTo>
                  <a:pt x="654050" y="1355143"/>
                </a:lnTo>
                <a:lnTo>
                  <a:pt x="653256" y="1348399"/>
                </a:lnTo>
                <a:lnTo>
                  <a:pt x="651669" y="1333325"/>
                </a:lnTo>
                <a:lnTo>
                  <a:pt x="650875" y="1316267"/>
                </a:lnTo>
                <a:lnTo>
                  <a:pt x="650875" y="1296830"/>
                </a:lnTo>
                <a:lnTo>
                  <a:pt x="651272" y="1274615"/>
                </a:lnTo>
                <a:lnTo>
                  <a:pt x="652066" y="1251211"/>
                </a:lnTo>
                <a:lnTo>
                  <a:pt x="653653" y="1225029"/>
                </a:lnTo>
                <a:lnTo>
                  <a:pt x="660797" y="1208369"/>
                </a:lnTo>
                <a:lnTo>
                  <a:pt x="667147" y="1194881"/>
                </a:lnTo>
                <a:lnTo>
                  <a:pt x="670322" y="1188931"/>
                </a:lnTo>
                <a:lnTo>
                  <a:pt x="673497" y="1183774"/>
                </a:lnTo>
                <a:lnTo>
                  <a:pt x="680244" y="1174254"/>
                </a:lnTo>
                <a:lnTo>
                  <a:pt x="687388" y="1164733"/>
                </a:lnTo>
                <a:lnTo>
                  <a:pt x="696119" y="1155213"/>
                </a:lnTo>
                <a:lnTo>
                  <a:pt x="706438" y="1143312"/>
                </a:lnTo>
                <a:lnTo>
                  <a:pt x="718741" y="1129031"/>
                </a:lnTo>
                <a:lnTo>
                  <a:pt x="738585" y="1108007"/>
                </a:lnTo>
                <a:lnTo>
                  <a:pt x="756047" y="1088966"/>
                </a:lnTo>
                <a:lnTo>
                  <a:pt x="785416" y="1057231"/>
                </a:lnTo>
                <a:lnTo>
                  <a:pt x="797719" y="1043744"/>
                </a:lnTo>
                <a:lnTo>
                  <a:pt x="809228" y="1032240"/>
                </a:lnTo>
                <a:lnTo>
                  <a:pt x="820738" y="1021926"/>
                </a:lnTo>
                <a:lnTo>
                  <a:pt x="831056" y="1012802"/>
                </a:lnTo>
                <a:lnTo>
                  <a:pt x="836613" y="1008439"/>
                </a:lnTo>
                <a:lnTo>
                  <a:pt x="842169" y="1004869"/>
                </a:lnTo>
                <a:lnTo>
                  <a:pt x="848122" y="1000902"/>
                </a:lnTo>
                <a:lnTo>
                  <a:pt x="854075" y="997331"/>
                </a:lnTo>
                <a:lnTo>
                  <a:pt x="860028" y="994555"/>
                </a:lnTo>
                <a:lnTo>
                  <a:pt x="866378" y="991381"/>
                </a:lnTo>
                <a:lnTo>
                  <a:pt x="873125" y="988208"/>
                </a:lnTo>
                <a:lnTo>
                  <a:pt x="880269" y="985828"/>
                </a:lnTo>
                <a:lnTo>
                  <a:pt x="895350" y="980274"/>
                </a:lnTo>
                <a:lnTo>
                  <a:pt x="912416" y="975117"/>
                </a:lnTo>
                <a:lnTo>
                  <a:pt x="932260" y="970753"/>
                </a:lnTo>
                <a:lnTo>
                  <a:pt x="954881" y="965597"/>
                </a:lnTo>
                <a:lnTo>
                  <a:pt x="963613" y="965993"/>
                </a:lnTo>
                <a:lnTo>
                  <a:pt x="979488" y="966787"/>
                </a:lnTo>
                <a:lnTo>
                  <a:pt x="1004491" y="968373"/>
                </a:lnTo>
                <a:lnTo>
                  <a:pt x="1089819" y="1240103"/>
                </a:lnTo>
                <a:lnTo>
                  <a:pt x="1081484" y="1159179"/>
                </a:lnTo>
                <a:lnTo>
                  <a:pt x="1077516" y="1013199"/>
                </a:lnTo>
                <a:lnTo>
                  <a:pt x="1071959" y="999315"/>
                </a:lnTo>
                <a:lnTo>
                  <a:pt x="1083072" y="980671"/>
                </a:lnTo>
                <a:lnTo>
                  <a:pt x="1107281" y="980671"/>
                </a:lnTo>
                <a:lnTo>
                  <a:pt x="1117600" y="999315"/>
                </a:lnTo>
                <a:lnTo>
                  <a:pt x="1112837" y="1015579"/>
                </a:lnTo>
                <a:lnTo>
                  <a:pt x="1142206" y="1228203"/>
                </a:lnTo>
                <a:lnTo>
                  <a:pt x="1137841" y="971944"/>
                </a:lnTo>
                <a:lnTo>
                  <a:pt x="1146572" y="967580"/>
                </a:lnTo>
                <a:lnTo>
                  <a:pt x="1148953" y="966390"/>
                </a:lnTo>
                <a:lnTo>
                  <a:pt x="1149350" y="965597"/>
                </a:lnTo>
                <a:lnTo>
                  <a:pt x="1155700" y="965200"/>
                </a:lnTo>
                <a:close/>
                <a:moveTo>
                  <a:pt x="931148" y="736601"/>
                </a:moveTo>
                <a:lnTo>
                  <a:pt x="929554" y="751285"/>
                </a:lnTo>
                <a:lnTo>
                  <a:pt x="928757" y="762794"/>
                </a:lnTo>
                <a:lnTo>
                  <a:pt x="929155" y="762794"/>
                </a:lnTo>
                <a:lnTo>
                  <a:pt x="929554" y="751285"/>
                </a:lnTo>
                <a:lnTo>
                  <a:pt x="930351" y="746126"/>
                </a:lnTo>
                <a:lnTo>
                  <a:pt x="931148" y="741363"/>
                </a:lnTo>
                <a:lnTo>
                  <a:pt x="931148" y="736601"/>
                </a:lnTo>
                <a:close/>
                <a:moveTo>
                  <a:pt x="949086" y="679054"/>
                </a:moveTo>
                <a:lnTo>
                  <a:pt x="948289" y="679847"/>
                </a:lnTo>
                <a:lnTo>
                  <a:pt x="945499" y="681435"/>
                </a:lnTo>
                <a:lnTo>
                  <a:pt x="943904" y="683419"/>
                </a:lnTo>
                <a:lnTo>
                  <a:pt x="941911" y="686991"/>
                </a:lnTo>
                <a:lnTo>
                  <a:pt x="945897" y="682625"/>
                </a:lnTo>
                <a:lnTo>
                  <a:pt x="948289" y="681038"/>
                </a:lnTo>
                <a:lnTo>
                  <a:pt x="950282" y="679054"/>
                </a:lnTo>
                <a:lnTo>
                  <a:pt x="949086" y="679054"/>
                </a:lnTo>
                <a:close/>
                <a:moveTo>
                  <a:pt x="1038375" y="620713"/>
                </a:moveTo>
                <a:lnTo>
                  <a:pt x="1049138" y="620713"/>
                </a:lnTo>
                <a:lnTo>
                  <a:pt x="1059502" y="621110"/>
                </a:lnTo>
                <a:lnTo>
                  <a:pt x="1069866" y="622300"/>
                </a:lnTo>
                <a:lnTo>
                  <a:pt x="1079432" y="623491"/>
                </a:lnTo>
                <a:lnTo>
                  <a:pt x="1088999" y="625872"/>
                </a:lnTo>
                <a:lnTo>
                  <a:pt x="1098167" y="627857"/>
                </a:lnTo>
                <a:lnTo>
                  <a:pt x="1106937" y="630238"/>
                </a:lnTo>
                <a:lnTo>
                  <a:pt x="1115307" y="633413"/>
                </a:lnTo>
                <a:lnTo>
                  <a:pt x="1123678" y="636191"/>
                </a:lnTo>
                <a:lnTo>
                  <a:pt x="1130853" y="639763"/>
                </a:lnTo>
                <a:lnTo>
                  <a:pt x="1138028" y="642938"/>
                </a:lnTo>
                <a:lnTo>
                  <a:pt x="1144805" y="646510"/>
                </a:lnTo>
                <a:lnTo>
                  <a:pt x="1156365" y="652860"/>
                </a:lnTo>
                <a:lnTo>
                  <a:pt x="1166729" y="659607"/>
                </a:lnTo>
                <a:lnTo>
                  <a:pt x="1174701" y="664766"/>
                </a:lnTo>
                <a:lnTo>
                  <a:pt x="1180680" y="669529"/>
                </a:lnTo>
                <a:lnTo>
                  <a:pt x="1185862" y="673497"/>
                </a:lnTo>
                <a:lnTo>
                  <a:pt x="1185862" y="676275"/>
                </a:lnTo>
                <a:lnTo>
                  <a:pt x="1185862" y="684213"/>
                </a:lnTo>
                <a:lnTo>
                  <a:pt x="1185065" y="688975"/>
                </a:lnTo>
                <a:lnTo>
                  <a:pt x="1183869" y="694532"/>
                </a:lnTo>
                <a:lnTo>
                  <a:pt x="1182274" y="700088"/>
                </a:lnTo>
                <a:lnTo>
                  <a:pt x="1180281" y="704850"/>
                </a:lnTo>
                <a:lnTo>
                  <a:pt x="1179086" y="707629"/>
                </a:lnTo>
                <a:lnTo>
                  <a:pt x="1177093" y="710010"/>
                </a:lnTo>
                <a:lnTo>
                  <a:pt x="1175498" y="711994"/>
                </a:lnTo>
                <a:lnTo>
                  <a:pt x="1173505" y="713979"/>
                </a:lnTo>
                <a:lnTo>
                  <a:pt x="1170715" y="715963"/>
                </a:lnTo>
                <a:lnTo>
                  <a:pt x="1168323" y="717154"/>
                </a:lnTo>
                <a:lnTo>
                  <a:pt x="1165533" y="718344"/>
                </a:lnTo>
                <a:lnTo>
                  <a:pt x="1161945" y="719138"/>
                </a:lnTo>
                <a:lnTo>
                  <a:pt x="1158756" y="719535"/>
                </a:lnTo>
                <a:lnTo>
                  <a:pt x="1154770" y="719535"/>
                </a:lnTo>
                <a:lnTo>
                  <a:pt x="1150784" y="719138"/>
                </a:lnTo>
                <a:lnTo>
                  <a:pt x="1146001" y="718344"/>
                </a:lnTo>
                <a:lnTo>
                  <a:pt x="1140819" y="717154"/>
                </a:lnTo>
                <a:lnTo>
                  <a:pt x="1135238" y="715566"/>
                </a:lnTo>
                <a:lnTo>
                  <a:pt x="1129259" y="712788"/>
                </a:lnTo>
                <a:lnTo>
                  <a:pt x="1123678" y="710010"/>
                </a:lnTo>
                <a:lnTo>
                  <a:pt x="1120091" y="708819"/>
                </a:lnTo>
                <a:lnTo>
                  <a:pt x="1114112" y="707629"/>
                </a:lnTo>
                <a:lnTo>
                  <a:pt x="1098964" y="704850"/>
                </a:lnTo>
                <a:lnTo>
                  <a:pt x="1083418" y="702072"/>
                </a:lnTo>
                <a:lnTo>
                  <a:pt x="1077439" y="700882"/>
                </a:lnTo>
                <a:lnTo>
                  <a:pt x="1073852" y="700088"/>
                </a:lnTo>
                <a:lnTo>
                  <a:pt x="1104545" y="714772"/>
                </a:lnTo>
                <a:lnTo>
                  <a:pt x="1118895" y="721122"/>
                </a:lnTo>
                <a:lnTo>
                  <a:pt x="1125671" y="723504"/>
                </a:lnTo>
                <a:lnTo>
                  <a:pt x="1132448" y="725885"/>
                </a:lnTo>
                <a:lnTo>
                  <a:pt x="1138826" y="728266"/>
                </a:lnTo>
                <a:lnTo>
                  <a:pt x="1144805" y="729457"/>
                </a:lnTo>
                <a:lnTo>
                  <a:pt x="1150784" y="730647"/>
                </a:lnTo>
                <a:lnTo>
                  <a:pt x="1155966" y="731044"/>
                </a:lnTo>
                <a:lnTo>
                  <a:pt x="1161148" y="730647"/>
                </a:lnTo>
                <a:lnTo>
                  <a:pt x="1165931" y="729457"/>
                </a:lnTo>
                <a:lnTo>
                  <a:pt x="1170316" y="727869"/>
                </a:lnTo>
                <a:lnTo>
                  <a:pt x="1174302" y="725091"/>
                </a:lnTo>
                <a:lnTo>
                  <a:pt x="1175498" y="735410"/>
                </a:lnTo>
                <a:lnTo>
                  <a:pt x="1175897" y="744935"/>
                </a:lnTo>
                <a:lnTo>
                  <a:pt x="1175498" y="753666"/>
                </a:lnTo>
                <a:lnTo>
                  <a:pt x="1175099" y="762397"/>
                </a:lnTo>
                <a:lnTo>
                  <a:pt x="1176694" y="761207"/>
                </a:lnTo>
                <a:lnTo>
                  <a:pt x="1177491" y="760413"/>
                </a:lnTo>
                <a:lnTo>
                  <a:pt x="1178687" y="760016"/>
                </a:lnTo>
                <a:lnTo>
                  <a:pt x="1179086" y="760413"/>
                </a:lnTo>
                <a:lnTo>
                  <a:pt x="1179484" y="761207"/>
                </a:lnTo>
                <a:lnTo>
                  <a:pt x="1179883" y="763985"/>
                </a:lnTo>
                <a:lnTo>
                  <a:pt x="1180281" y="767954"/>
                </a:lnTo>
                <a:lnTo>
                  <a:pt x="1180281" y="773113"/>
                </a:lnTo>
                <a:lnTo>
                  <a:pt x="1179086" y="785813"/>
                </a:lnTo>
                <a:lnTo>
                  <a:pt x="1177491" y="800498"/>
                </a:lnTo>
                <a:lnTo>
                  <a:pt x="1175498" y="814388"/>
                </a:lnTo>
                <a:lnTo>
                  <a:pt x="1173505" y="826294"/>
                </a:lnTo>
                <a:lnTo>
                  <a:pt x="1171911" y="833438"/>
                </a:lnTo>
                <a:lnTo>
                  <a:pt x="1170715" y="834629"/>
                </a:lnTo>
                <a:lnTo>
                  <a:pt x="1170316" y="834232"/>
                </a:lnTo>
                <a:lnTo>
                  <a:pt x="1169519" y="842169"/>
                </a:lnTo>
                <a:lnTo>
                  <a:pt x="1168323" y="849710"/>
                </a:lnTo>
                <a:lnTo>
                  <a:pt x="1166729" y="856854"/>
                </a:lnTo>
                <a:lnTo>
                  <a:pt x="1165134" y="863998"/>
                </a:lnTo>
                <a:lnTo>
                  <a:pt x="1162742" y="870744"/>
                </a:lnTo>
                <a:lnTo>
                  <a:pt x="1160351" y="877491"/>
                </a:lnTo>
                <a:lnTo>
                  <a:pt x="1157959" y="883841"/>
                </a:lnTo>
                <a:lnTo>
                  <a:pt x="1154770" y="890191"/>
                </a:lnTo>
                <a:lnTo>
                  <a:pt x="1151980" y="896541"/>
                </a:lnTo>
                <a:lnTo>
                  <a:pt x="1148791" y="902098"/>
                </a:lnTo>
                <a:lnTo>
                  <a:pt x="1145602" y="907654"/>
                </a:lnTo>
                <a:lnTo>
                  <a:pt x="1141616" y="913210"/>
                </a:lnTo>
                <a:lnTo>
                  <a:pt x="1138028" y="918370"/>
                </a:lnTo>
                <a:lnTo>
                  <a:pt x="1134042" y="923529"/>
                </a:lnTo>
                <a:lnTo>
                  <a:pt x="1126070" y="932260"/>
                </a:lnTo>
                <a:lnTo>
                  <a:pt x="1117699" y="940595"/>
                </a:lnTo>
                <a:lnTo>
                  <a:pt x="1108531" y="947738"/>
                </a:lnTo>
                <a:lnTo>
                  <a:pt x="1099762" y="954088"/>
                </a:lnTo>
                <a:lnTo>
                  <a:pt x="1090593" y="959248"/>
                </a:lnTo>
                <a:lnTo>
                  <a:pt x="1081027" y="963216"/>
                </a:lnTo>
                <a:lnTo>
                  <a:pt x="1077041" y="964804"/>
                </a:lnTo>
                <a:lnTo>
                  <a:pt x="1072257" y="966391"/>
                </a:lnTo>
                <a:lnTo>
                  <a:pt x="1067474" y="967185"/>
                </a:lnTo>
                <a:lnTo>
                  <a:pt x="1063488" y="967979"/>
                </a:lnTo>
                <a:lnTo>
                  <a:pt x="1059103" y="968376"/>
                </a:lnTo>
                <a:lnTo>
                  <a:pt x="1054719" y="968376"/>
                </a:lnTo>
                <a:lnTo>
                  <a:pt x="1051530" y="968376"/>
                </a:lnTo>
                <a:lnTo>
                  <a:pt x="1047543" y="967979"/>
                </a:lnTo>
                <a:lnTo>
                  <a:pt x="1043956" y="967185"/>
                </a:lnTo>
                <a:lnTo>
                  <a:pt x="1039970" y="965995"/>
                </a:lnTo>
                <a:lnTo>
                  <a:pt x="1031998" y="962820"/>
                </a:lnTo>
                <a:lnTo>
                  <a:pt x="1023627" y="958851"/>
                </a:lnTo>
                <a:lnTo>
                  <a:pt x="1014857" y="953295"/>
                </a:lnTo>
                <a:lnTo>
                  <a:pt x="1006088" y="947341"/>
                </a:lnTo>
                <a:lnTo>
                  <a:pt x="997318" y="939801"/>
                </a:lnTo>
                <a:lnTo>
                  <a:pt x="988549" y="931863"/>
                </a:lnTo>
                <a:lnTo>
                  <a:pt x="979779" y="922338"/>
                </a:lnTo>
                <a:lnTo>
                  <a:pt x="971807" y="912813"/>
                </a:lnTo>
                <a:lnTo>
                  <a:pt x="963835" y="902098"/>
                </a:lnTo>
                <a:lnTo>
                  <a:pt x="956660" y="890985"/>
                </a:lnTo>
                <a:lnTo>
                  <a:pt x="949883" y="878682"/>
                </a:lnTo>
                <a:lnTo>
                  <a:pt x="943904" y="865982"/>
                </a:lnTo>
                <a:lnTo>
                  <a:pt x="941512" y="859632"/>
                </a:lnTo>
                <a:lnTo>
                  <a:pt x="938722" y="852885"/>
                </a:lnTo>
                <a:lnTo>
                  <a:pt x="936729" y="846138"/>
                </a:lnTo>
                <a:lnTo>
                  <a:pt x="934736" y="839391"/>
                </a:lnTo>
                <a:lnTo>
                  <a:pt x="933540" y="843757"/>
                </a:lnTo>
                <a:lnTo>
                  <a:pt x="931547" y="847329"/>
                </a:lnTo>
                <a:lnTo>
                  <a:pt x="929554" y="849710"/>
                </a:lnTo>
                <a:lnTo>
                  <a:pt x="928757" y="850107"/>
                </a:lnTo>
                <a:lnTo>
                  <a:pt x="927960" y="850504"/>
                </a:lnTo>
                <a:lnTo>
                  <a:pt x="926764" y="850107"/>
                </a:lnTo>
                <a:lnTo>
                  <a:pt x="925568" y="849710"/>
                </a:lnTo>
                <a:lnTo>
                  <a:pt x="924372" y="848123"/>
                </a:lnTo>
                <a:lnTo>
                  <a:pt x="923575" y="846535"/>
                </a:lnTo>
                <a:lnTo>
                  <a:pt x="921582" y="842963"/>
                </a:lnTo>
                <a:lnTo>
                  <a:pt x="920386" y="837407"/>
                </a:lnTo>
                <a:lnTo>
                  <a:pt x="918791" y="831057"/>
                </a:lnTo>
                <a:lnTo>
                  <a:pt x="917596" y="823516"/>
                </a:lnTo>
                <a:lnTo>
                  <a:pt x="917197" y="815182"/>
                </a:lnTo>
                <a:lnTo>
                  <a:pt x="916798" y="806054"/>
                </a:lnTo>
                <a:lnTo>
                  <a:pt x="917197" y="798116"/>
                </a:lnTo>
                <a:lnTo>
                  <a:pt x="917596" y="790576"/>
                </a:lnTo>
                <a:lnTo>
                  <a:pt x="918393" y="783829"/>
                </a:lnTo>
                <a:lnTo>
                  <a:pt x="919987" y="777479"/>
                </a:lnTo>
                <a:lnTo>
                  <a:pt x="921183" y="772319"/>
                </a:lnTo>
                <a:lnTo>
                  <a:pt x="922379" y="767954"/>
                </a:lnTo>
                <a:lnTo>
                  <a:pt x="924372" y="764779"/>
                </a:lnTo>
                <a:lnTo>
                  <a:pt x="925169" y="763588"/>
                </a:lnTo>
                <a:lnTo>
                  <a:pt x="926365" y="763191"/>
                </a:lnTo>
                <a:lnTo>
                  <a:pt x="923176" y="759619"/>
                </a:lnTo>
                <a:lnTo>
                  <a:pt x="920785" y="756444"/>
                </a:lnTo>
                <a:lnTo>
                  <a:pt x="918393" y="752476"/>
                </a:lnTo>
                <a:lnTo>
                  <a:pt x="916798" y="748507"/>
                </a:lnTo>
                <a:lnTo>
                  <a:pt x="915204" y="744538"/>
                </a:lnTo>
                <a:lnTo>
                  <a:pt x="914407" y="739776"/>
                </a:lnTo>
                <a:lnTo>
                  <a:pt x="913609" y="735807"/>
                </a:lnTo>
                <a:lnTo>
                  <a:pt x="913211" y="731044"/>
                </a:lnTo>
                <a:lnTo>
                  <a:pt x="912812" y="727076"/>
                </a:lnTo>
                <a:lnTo>
                  <a:pt x="912812" y="721916"/>
                </a:lnTo>
                <a:lnTo>
                  <a:pt x="913609" y="712391"/>
                </a:lnTo>
                <a:lnTo>
                  <a:pt x="915204" y="703263"/>
                </a:lnTo>
                <a:lnTo>
                  <a:pt x="917197" y="694135"/>
                </a:lnTo>
                <a:lnTo>
                  <a:pt x="920386" y="685007"/>
                </a:lnTo>
                <a:lnTo>
                  <a:pt x="923575" y="676672"/>
                </a:lnTo>
                <a:lnTo>
                  <a:pt x="927162" y="668735"/>
                </a:lnTo>
                <a:lnTo>
                  <a:pt x="930750" y="661988"/>
                </a:lnTo>
                <a:lnTo>
                  <a:pt x="934337" y="656035"/>
                </a:lnTo>
                <a:lnTo>
                  <a:pt x="937526" y="651272"/>
                </a:lnTo>
                <a:lnTo>
                  <a:pt x="940715" y="647700"/>
                </a:lnTo>
                <a:lnTo>
                  <a:pt x="943107" y="646113"/>
                </a:lnTo>
                <a:lnTo>
                  <a:pt x="955862" y="639763"/>
                </a:lnTo>
                <a:lnTo>
                  <a:pt x="968219" y="634604"/>
                </a:lnTo>
                <a:lnTo>
                  <a:pt x="980178" y="630238"/>
                </a:lnTo>
                <a:lnTo>
                  <a:pt x="992535" y="627063"/>
                </a:lnTo>
                <a:lnTo>
                  <a:pt x="1004493" y="624285"/>
                </a:lnTo>
                <a:lnTo>
                  <a:pt x="1016053" y="622300"/>
                </a:lnTo>
                <a:lnTo>
                  <a:pt x="1027214" y="621110"/>
                </a:lnTo>
                <a:lnTo>
                  <a:pt x="1038375" y="620713"/>
                </a:lnTo>
                <a:close/>
                <a:moveTo>
                  <a:pt x="1043186" y="515586"/>
                </a:moveTo>
                <a:lnTo>
                  <a:pt x="1022934" y="515983"/>
                </a:lnTo>
                <a:lnTo>
                  <a:pt x="1002682" y="516777"/>
                </a:lnTo>
                <a:lnTo>
                  <a:pt x="982827" y="518364"/>
                </a:lnTo>
                <a:lnTo>
                  <a:pt x="962972" y="519952"/>
                </a:lnTo>
                <a:lnTo>
                  <a:pt x="943514" y="521937"/>
                </a:lnTo>
                <a:lnTo>
                  <a:pt x="924056" y="525113"/>
                </a:lnTo>
                <a:lnTo>
                  <a:pt x="904598" y="527891"/>
                </a:lnTo>
                <a:lnTo>
                  <a:pt x="885140" y="531861"/>
                </a:lnTo>
                <a:lnTo>
                  <a:pt x="866476" y="535830"/>
                </a:lnTo>
                <a:lnTo>
                  <a:pt x="847812" y="540594"/>
                </a:lnTo>
                <a:lnTo>
                  <a:pt x="829148" y="545754"/>
                </a:lnTo>
                <a:lnTo>
                  <a:pt x="810485" y="550914"/>
                </a:lnTo>
                <a:lnTo>
                  <a:pt x="792218" y="556869"/>
                </a:lnTo>
                <a:lnTo>
                  <a:pt x="774348" y="563220"/>
                </a:lnTo>
                <a:lnTo>
                  <a:pt x="756082" y="569968"/>
                </a:lnTo>
                <a:lnTo>
                  <a:pt x="738609" y="577113"/>
                </a:lnTo>
                <a:lnTo>
                  <a:pt x="721137" y="585449"/>
                </a:lnTo>
                <a:lnTo>
                  <a:pt x="704061" y="593388"/>
                </a:lnTo>
                <a:lnTo>
                  <a:pt x="686986" y="601724"/>
                </a:lnTo>
                <a:lnTo>
                  <a:pt x="670308" y="610457"/>
                </a:lnTo>
                <a:lnTo>
                  <a:pt x="653630" y="619587"/>
                </a:lnTo>
                <a:lnTo>
                  <a:pt x="637745" y="629114"/>
                </a:lnTo>
                <a:lnTo>
                  <a:pt x="621861" y="639037"/>
                </a:lnTo>
                <a:lnTo>
                  <a:pt x="605977" y="649755"/>
                </a:lnTo>
                <a:lnTo>
                  <a:pt x="590490" y="660473"/>
                </a:lnTo>
                <a:lnTo>
                  <a:pt x="575400" y="671190"/>
                </a:lnTo>
                <a:lnTo>
                  <a:pt x="559913" y="682702"/>
                </a:lnTo>
                <a:lnTo>
                  <a:pt x="545617" y="694610"/>
                </a:lnTo>
                <a:lnTo>
                  <a:pt x="531322" y="706519"/>
                </a:lnTo>
                <a:lnTo>
                  <a:pt x="517026" y="719221"/>
                </a:lnTo>
                <a:lnTo>
                  <a:pt x="503525" y="731924"/>
                </a:lnTo>
                <a:lnTo>
                  <a:pt x="490023" y="745023"/>
                </a:lnTo>
                <a:lnTo>
                  <a:pt x="476919" y="758520"/>
                </a:lnTo>
                <a:lnTo>
                  <a:pt x="464212" y="772413"/>
                </a:lnTo>
                <a:lnTo>
                  <a:pt x="451504" y="786306"/>
                </a:lnTo>
                <a:lnTo>
                  <a:pt x="439591" y="800596"/>
                </a:lnTo>
                <a:lnTo>
                  <a:pt x="427678" y="815680"/>
                </a:lnTo>
                <a:lnTo>
                  <a:pt x="416162" y="830368"/>
                </a:lnTo>
                <a:lnTo>
                  <a:pt x="405441" y="845452"/>
                </a:lnTo>
                <a:lnTo>
                  <a:pt x="394322" y="860933"/>
                </a:lnTo>
                <a:lnTo>
                  <a:pt x="383997" y="876811"/>
                </a:lnTo>
                <a:lnTo>
                  <a:pt x="374070" y="892689"/>
                </a:lnTo>
                <a:lnTo>
                  <a:pt x="364539" y="908964"/>
                </a:lnTo>
                <a:lnTo>
                  <a:pt x="355009" y="925636"/>
                </a:lnTo>
                <a:lnTo>
                  <a:pt x="346272" y="941911"/>
                </a:lnTo>
                <a:lnTo>
                  <a:pt x="337933" y="959377"/>
                </a:lnTo>
                <a:lnTo>
                  <a:pt x="329594" y="976048"/>
                </a:lnTo>
                <a:lnTo>
                  <a:pt x="322049" y="993911"/>
                </a:lnTo>
                <a:lnTo>
                  <a:pt x="314901" y="1011377"/>
                </a:lnTo>
                <a:lnTo>
                  <a:pt x="308151" y="1029240"/>
                </a:lnTo>
                <a:lnTo>
                  <a:pt x="301797" y="1047500"/>
                </a:lnTo>
                <a:lnTo>
                  <a:pt x="295840" y="1065362"/>
                </a:lnTo>
                <a:lnTo>
                  <a:pt x="290678" y="1084019"/>
                </a:lnTo>
                <a:lnTo>
                  <a:pt x="285516" y="1102676"/>
                </a:lnTo>
                <a:lnTo>
                  <a:pt x="280751" y="1121729"/>
                </a:lnTo>
                <a:lnTo>
                  <a:pt x="276780" y="1140783"/>
                </a:lnTo>
                <a:lnTo>
                  <a:pt x="272809" y="1159440"/>
                </a:lnTo>
                <a:lnTo>
                  <a:pt x="270029" y="1178890"/>
                </a:lnTo>
                <a:lnTo>
                  <a:pt x="266852" y="1198341"/>
                </a:lnTo>
                <a:lnTo>
                  <a:pt x="264867" y="1218188"/>
                </a:lnTo>
                <a:lnTo>
                  <a:pt x="263278" y="1237639"/>
                </a:lnTo>
                <a:lnTo>
                  <a:pt x="261690" y="1257883"/>
                </a:lnTo>
                <a:lnTo>
                  <a:pt x="260896" y="1277731"/>
                </a:lnTo>
                <a:lnTo>
                  <a:pt x="260498" y="1297975"/>
                </a:lnTo>
                <a:lnTo>
                  <a:pt x="260896" y="1318220"/>
                </a:lnTo>
                <a:lnTo>
                  <a:pt x="261690" y="1338067"/>
                </a:lnTo>
                <a:lnTo>
                  <a:pt x="263278" y="1357915"/>
                </a:lnTo>
                <a:lnTo>
                  <a:pt x="264867" y="1377763"/>
                </a:lnTo>
                <a:lnTo>
                  <a:pt x="266852" y="1397213"/>
                </a:lnTo>
                <a:lnTo>
                  <a:pt x="270029" y="1416664"/>
                </a:lnTo>
                <a:lnTo>
                  <a:pt x="272809" y="1436114"/>
                </a:lnTo>
                <a:lnTo>
                  <a:pt x="276780" y="1455168"/>
                </a:lnTo>
                <a:lnTo>
                  <a:pt x="280751" y="1474222"/>
                </a:lnTo>
                <a:lnTo>
                  <a:pt x="285516" y="1493275"/>
                </a:lnTo>
                <a:lnTo>
                  <a:pt x="290678" y="1511535"/>
                </a:lnTo>
                <a:lnTo>
                  <a:pt x="295840" y="1530192"/>
                </a:lnTo>
                <a:lnTo>
                  <a:pt x="301797" y="1548452"/>
                </a:lnTo>
                <a:lnTo>
                  <a:pt x="308151" y="1566314"/>
                </a:lnTo>
                <a:lnTo>
                  <a:pt x="314901" y="1584177"/>
                </a:lnTo>
                <a:lnTo>
                  <a:pt x="322049" y="1602040"/>
                </a:lnTo>
                <a:lnTo>
                  <a:pt x="329594" y="1619109"/>
                </a:lnTo>
                <a:lnTo>
                  <a:pt x="337933" y="1636575"/>
                </a:lnTo>
                <a:lnTo>
                  <a:pt x="346272" y="1653247"/>
                </a:lnTo>
                <a:lnTo>
                  <a:pt x="355009" y="1670316"/>
                </a:lnTo>
                <a:lnTo>
                  <a:pt x="364539" y="1686591"/>
                </a:lnTo>
                <a:lnTo>
                  <a:pt x="374070" y="1703262"/>
                </a:lnTo>
                <a:lnTo>
                  <a:pt x="383997" y="1719140"/>
                </a:lnTo>
                <a:lnTo>
                  <a:pt x="394322" y="1734622"/>
                </a:lnTo>
                <a:lnTo>
                  <a:pt x="405441" y="1750500"/>
                </a:lnTo>
                <a:lnTo>
                  <a:pt x="416162" y="1765584"/>
                </a:lnTo>
                <a:lnTo>
                  <a:pt x="427678" y="1780271"/>
                </a:lnTo>
                <a:lnTo>
                  <a:pt x="439591" y="1794958"/>
                </a:lnTo>
                <a:lnTo>
                  <a:pt x="451504" y="1809248"/>
                </a:lnTo>
                <a:lnTo>
                  <a:pt x="464212" y="1823142"/>
                </a:lnTo>
                <a:lnTo>
                  <a:pt x="476919" y="1837035"/>
                </a:lnTo>
                <a:lnTo>
                  <a:pt x="490023" y="1850531"/>
                </a:lnTo>
                <a:lnTo>
                  <a:pt x="503525" y="1863631"/>
                </a:lnTo>
                <a:lnTo>
                  <a:pt x="517026" y="1876333"/>
                </a:lnTo>
                <a:lnTo>
                  <a:pt x="531322" y="1889035"/>
                </a:lnTo>
                <a:lnTo>
                  <a:pt x="545617" y="1900944"/>
                </a:lnTo>
                <a:lnTo>
                  <a:pt x="559913" y="1912852"/>
                </a:lnTo>
                <a:lnTo>
                  <a:pt x="575400" y="1923967"/>
                </a:lnTo>
                <a:lnTo>
                  <a:pt x="590490" y="1935479"/>
                </a:lnTo>
                <a:lnTo>
                  <a:pt x="605977" y="1945799"/>
                </a:lnTo>
                <a:lnTo>
                  <a:pt x="621861" y="1956517"/>
                </a:lnTo>
                <a:lnTo>
                  <a:pt x="637745" y="1966044"/>
                </a:lnTo>
                <a:lnTo>
                  <a:pt x="653630" y="1975968"/>
                </a:lnTo>
                <a:lnTo>
                  <a:pt x="670308" y="1985097"/>
                </a:lnTo>
                <a:lnTo>
                  <a:pt x="686986" y="1994227"/>
                </a:lnTo>
                <a:lnTo>
                  <a:pt x="704061" y="2002563"/>
                </a:lnTo>
                <a:lnTo>
                  <a:pt x="721137" y="2010502"/>
                </a:lnTo>
                <a:lnTo>
                  <a:pt x="738609" y="2018044"/>
                </a:lnTo>
                <a:lnTo>
                  <a:pt x="756082" y="2025189"/>
                </a:lnTo>
                <a:lnTo>
                  <a:pt x="774348" y="2032335"/>
                </a:lnTo>
                <a:lnTo>
                  <a:pt x="792218" y="2038686"/>
                </a:lnTo>
                <a:lnTo>
                  <a:pt x="810485" y="2044640"/>
                </a:lnTo>
                <a:lnTo>
                  <a:pt x="829148" y="2050197"/>
                </a:lnTo>
                <a:lnTo>
                  <a:pt x="847812" y="2055358"/>
                </a:lnTo>
                <a:lnTo>
                  <a:pt x="866476" y="2059724"/>
                </a:lnTo>
                <a:lnTo>
                  <a:pt x="885140" y="2064091"/>
                </a:lnTo>
                <a:lnTo>
                  <a:pt x="904598" y="2067266"/>
                </a:lnTo>
                <a:lnTo>
                  <a:pt x="924056" y="2070839"/>
                </a:lnTo>
                <a:lnTo>
                  <a:pt x="943514" y="2073220"/>
                </a:lnTo>
                <a:lnTo>
                  <a:pt x="962972" y="2075999"/>
                </a:lnTo>
                <a:lnTo>
                  <a:pt x="982827" y="2077587"/>
                </a:lnTo>
                <a:lnTo>
                  <a:pt x="1002682" y="2078778"/>
                </a:lnTo>
                <a:lnTo>
                  <a:pt x="1022934" y="2079572"/>
                </a:lnTo>
                <a:lnTo>
                  <a:pt x="1043186" y="2079572"/>
                </a:lnTo>
                <a:lnTo>
                  <a:pt x="1063041" y="2079572"/>
                </a:lnTo>
                <a:lnTo>
                  <a:pt x="1083293" y="2078778"/>
                </a:lnTo>
                <a:lnTo>
                  <a:pt x="1103148" y="2077587"/>
                </a:lnTo>
                <a:lnTo>
                  <a:pt x="1122606" y="2075999"/>
                </a:lnTo>
                <a:lnTo>
                  <a:pt x="1142064" y="2073220"/>
                </a:lnTo>
                <a:lnTo>
                  <a:pt x="1161919" y="2070839"/>
                </a:lnTo>
                <a:lnTo>
                  <a:pt x="1180980" y="2067266"/>
                </a:lnTo>
                <a:lnTo>
                  <a:pt x="1200438" y="2064091"/>
                </a:lnTo>
                <a:lnTo>
                  <a:pt x="1219499" y="2059724"/>
                </a:lnTo>
                <a:lnTo>
                  <a:pt x="1237766" y="2055358"/>
                </a:lnTo>
                <a:lnTo>
                  <a:pt x="1256827" y="2050197"/>
                </a:lnTo>
                <a:lnTo>
                  <a:pt x="1275093" y="2044640"/>
                </a:lnTo>
                <a:lnTo>
                  <a:pt x="1293757" y="2038686"/>
                </a:lnTo>
                <a:lnTo>
                  <a:pt x="1311627" y="2032335"/>
                </a:lnTo>
                <a:lnTo>
                  <a:pt x="1329496" y="2025189"/>
                </a:lnTo>
                <a:lnTo>
                  <a:pt x="1347366" y="2018044"/>
                </a:lnTo>
                <a:lnTo>
                  <a:pt x="1364441" y="2010502"/>
                </a:lnTo>
                <a:lnTo>
                  <a:pt x="1381914" y="2002563"/>
                </a:lnTo>
                <a:lnTo>
                  <a:pt x="1398592" y="1994227"/>
                </a:lnTo>
                <a:lnTo>
                  <a:pt x="1415667" y="1985097"/>
                </a:lnTo>
                <a:lnTo>
                  <a:pt x="1431949" y="1975968"/>
                </a:lnTo>
                <a:lnTo>
                  <a:pt x="1447833" y="1966044"/>
                </a:lnTo>
                <a:lnTo>
                  <a:pt x="1464114" y="1956517"/>
                </a:lnTo>
                <a:lnTo>
                  <a:pt x="1479998" y="1945799"/>
                </a:lnTo>
                <a:lnTo>
                  <a:pt x="1495088" y="1935479"/>
                </a:lnTo>
                <a:lnTo>
                  <a:pt x="1510575" y="1923967"/>
                </a:lnTo>
                <a:lnTo>
                  <a:pt x="1525665" y="1912852"/>
                </a:lnTo>
                <a:lnTo>
                  <a:pt x="1539960" y="1900944"/>
                </a:lnTo>
                <a:lnTo>
                  <a:pt x="1554256" y="1889035"/>
                </a:lnTo>
                <a:lnTo>
                  <a:pt x="1568551" y="1876333"/>
                </a:lnTo>
                <a:lnTo>
                  <a:pt x="1582053" y="1863631"/>
                </a:lnTo>
                <a:lnTo>
                  <a:pt x="1595555" y="1850531"/>
                </a:lnTo>
                <a:lnTo>
                  <a:pt x="1608659" y="1837035"/>
                </a:lnTo>
                <a:lnTo>
                  <a:pt x="1621763" y="1823142"/>
                </a:lnTo>
                <a:lnTo>
                  <a:pt x="1634073" y="1809248"/>
                </a:lnTo>
                <a:lnTo>
                  <a:pt x="1646383" y="1794958"/>
                </a:lnTo>
                <a:lnTo>
                  <a:pt x="1657899" y="1780271"/>
                </a:lnTo>
                <a:lnTo>
                  <a:pt x="1669415" y="1765584"/>
                </a:lnTo>
                <a:lnTo>
                  <a:pt x="1680534" y="1750500"/>
                </a:lnTo>
                <a:lnTo>
                  <a:pt x="1691256" y="1734622"/>
                </a:lnTo>
                <a:lnTo>
                  <a:pt x="1701581" y="1719140"/>
                </a:lnTo>
                <a:lnTo>
                  <a:pt x="1711508" y="1703262"/>
                </a:lnTo>
                <a:lnTo>
                  <a:pt x="1721436" y="1686591"/>
                </a:lnTo>
                <a:lnTo>
                  <a:pt x="1730569" y="1670316"/>
                </a:lnTo>
                <a:lnTo>
                  <a:pt x="1739305" y="1653247"/>
                </a:lnTo>
                <a:lnTo>
                  <a:pt x="1748041" y="1636575"/>
                </a:lnTo>
                <a:lnTo>
                  <a:pt x="1755983" y="1619109"/>
                </a:lnTo>
                <a:lnTo>
                  <a:pt x="1763529" y="1602040"/>
                </a:lnTo>
                <a:lnTo>
                  <a:pt x="1770676" y="1584177"/>
                </a:lnTo>
                <a:lnTo>
                  <a:pt x="1777427" y="1566314"/>
                </a:lnTo>
                <a:lnTo>
                  <a:pt x="1783781" y="1548452"/>
                </a:lnTo>
                <a:lnTo>
                  <a:pt x="1789737" y="1530192"/>
                </a:lnTo>
                <a:lnTo>
                  <a:pt x="1795694" y="1511535"/>
                </a:lnTo>
                <a:lnTo>
                  <a:pt x="1800459" y="1493275"/>
                </a:lnTo>
                <a:lnTo>
                  <a:pt x="1804827" y="1474222"/>
                </a:lnTo>
                <a:lnTo>
                  <a:pt x="1809195" y="1455168"/>
                </a:lnTo>
                <a:lnTo>
                  <a:pt x="1812769" y="1436114"/>
                </a:lnTo>
                <a:lnTo>
                  <a:pt x="1816343" y="1416664"/>
                </a:lnTo>
                <a:lnTo>
                  <a:pt x="1818726" y="1397213"/>
                </a:lnTo>
                <a:lnTo>
                  <a:pt x="1820711" y="1377763"/>
                </a:lnTo>
                <a:lnTo>
                  <a:pt x="1823094" y="1357915"/>
                </a:lnTo>
                <a:lnTo>
                  <a:pt x="1824285" y="1338067"/>
                </a:lnTo>
                <a:lnTo>
                  <a:pt x="1824682" y="1318220"/>
                </a:lnTo>
                <a:lnTo>
                  <a:pt x="1825079" y="1297975"/>
                </a:lnTo>
                <a:lnTo>
                  <a:pt x="1824682" y="1277731"/>
                </a:lnTo>
                <a:lnTo>
                  <a:pt x="1824285" y="1257883"/>
                </a:lnTo>
                <a:lnTo>
                  <a:pt x="1823094" y="1237639"/>
                </a:lnTo>
                <a:lnTo>
                  <a:pt x="1820711" y="1218188"/>
                </a:lnTo>
                <a:lnTo>
                  <a:pt x="1818726" y="1198341"/>
                </a:lnTo>
                <a:lnTo>
                  <a:pt x="1816343" y="1178890"/>
                </a:lnTo>
                <a:lnTo>
                  <a:pt x="1812769" y="1159440"/>
                </a:lnTo>
                <a:lnTo>
                  <a:pt x="1809195" y="1140783"/>
                </a:lnTo>
                <a:lnTo>
                  <a:pt x="1804827" y="1121729"/>
                </a:lnTo>
                <a:lnTo>
                  <a:pt x="1800459" y="1102676"/>
                </a:lnTo>
                <a:lnTo>
                  <a:pt x="1795694" y="1084019"/>
                </a:lnTo>
                <a:lnTo>
                  <a:pt x="1789737" y="1065362"/>
                </a:lnTo>
                <a:lnTo>
                  <a:pt x="1783781" y="1047500"/>
                </a:lnTo>
                <a:lnTo>
                  <a:pt x="1777427" y="1029240"/>
                </a:lnTo>
                <a:lnTo>
                  <a:pt x="1770676" y="1011377"/>
                </a:lnTo>
                <a:lnTo>
                  <a:pt x="1763529" y="993911"/>
                </a:lnTo>
                <a:lnTo>
                  <a:pt x="1755983" y="976048"/>
                </a:lnTo>
                <a:lnTo>
                  <a:pt x="1748041" y="959377"/>
                </a:lnTo>
                <a:lnTo>
                  <a:pt x="1739305" y="941911"/>
                </a:lnTo>
                <a:lnTo>
                  <a:pt x="1730569" y="925636"/>
                </a:lnTo>
                <a:lnTo>
                  <a:pt x="1721436" y="908964"/>
                </a:lnTo>
                <a:lnTo>
                  <a:pt x="1711508" y="892689"/>
                </a:lnTo>
                <a:lnTo>
                  <a:pt x="1701581" y="876811"/>
                </a:lnTo>
                <a:lnTo>
                  <a:pt x="1691256" y="860933"/>
                </a:lnTo>
                <a:lnTo>
                  <a:pt x="1680534" y="845452"/>
                </a:lnTo>
                <a:lnTo>
                  <a:pt x="1669415" y="830368"/>
                </a:lnTo>
                <a:lnTo>
                  <a:pt x="1657899" y="815680"/>
                </a:lnTo>
                <a:lnTo>
                  <a:pt x="1646383" y="800596"/>
                </a:lnTo>
                <a:lnTo>
                  <a:pt x="1634073" y="786306"/>
                </a:lnTo>
                <a:lnTo>
                  <a:pt x="1621763" y="772413"/>
                </a:lnTo>
                <a:lnTo>
                  <a:pt x="1608659" y="758520"/>
                </a:lnTo>
                <a:lnTo>
                  <a:pt x="1595555" y="745023"/>
                </a:lnTo>
                <a:lnTo>
                  <a:pt x="1582053" y="731924"/>
                </a:lnTo>
                <a:lnTo>
                  <a:pt x="1568551" y="719221"/>
                </a:lnTo>
                <a:lnTo>
                  <a:pt x="1554256" y="706519"/>
                </a:lnTo>
                <a:lnTo>
                  <a:pt x="1539960" y="694610"/>
                </a:lnTo>
                <a:lnTo>
                  <a:pt x="1525665" y="682702"/>
                </a:lnTo>
                <a:lnTo>
                  <a:pt x="1510575" y="671190"/>
                </a:lnTo>
                <a:lnTo>
                  <a:pt x="1495088" y="660473"/>
                </a:lnTo>
                <a:lnTo>
                  <a:pt x="1479998" y="649755"/>
                </a:lnTo>
                <a:lnTo>
                  <a:pt x="1464114" y="639037"/>
                </a:lnTo>
                <a:lnTo>
                  <a:pt x="1447833" y="629114"/>
                </a:lnTo>
                <a:lnTo>
                  <a:pt x="1431949" y="619587"/>
                </a:lnTo>
                <a:lnTo>
                  <a:pt x="1415667" y="610457"/>
                </a:lnTo>
                <a:lnTo>
                  <a:pt x="1398592" y="601724"/>
                </a:lnTo>
                <a:lnTo>
                  <a:pt x="1381914" y="593388"/>
                </a:lnTo>
                <a:lnTo>
                  <a:pt x="1364441" y="585449"/>
                </a:lnTo>
                <a:lnTo>
                  <a:pt x="1347366" y="577113"/>
                </a:lnTo>
                <a:lnTo>
                  <a:pt x="1329496" y="569968"/>
                </a:lnTo>
                <a:lnTo>
                  <a:pt x="1311627" y="563220"/>
                </a:lnTo>
                <a:lnTo>
                  <a:pt x="1293757" y="556869"/>
                </a:lnTo>
                <a:lnTo>
                  <a:pt x="1275093" y="550914"/>
                </a:lnTo>
                <a:lnTo>
                  <a:pt x="1256827" y="545754"/>
                </a:lnTo>
                <a:lnTo>
                  <a:pt x="1237766" y="540594"/>
                </a:lnTo>
                <a:lnTo>
                  <a:pt x="1219499" y="535830"/>
                </a:lnTo>
                <a:lnTo>
                  <a:pt x="1200438" y="531861"/>
                </a:lnTo>
                <a:lnTo>
                  <a:pt x="1180980" y="527891"/>
                </a:lnTo>
                <a:lnTo>
                  <a:pt x="1161919" y="525113"/>
                </a:lnTo>
                <a:lnTo>
                  <a:pt x="1142064" y="521937"/>
                </a:lnTo>
                <a:lnTo>
                  <a:pt x="1122606" y="519952"/>
                </a:lnTo>
                <a:lnTo>
                  <a:pt x="1103148" y="518364"/>
                </a:lnTo>
                <a:lnTo>
                  <a:pt x="1083293" y="516777"/>
                </a:lnTo>
                <a:lnTo>
                  <a:pt x="1063041" y="515983"/>
                </a:lnTo>
                <a:lnTo>
                  <a:pt x="1043186" y="515586"/>
                </a:lnTo>
                <a:close/>
                <a:moveTo>
                  <a:pt x="803734" y="280988"/>
                </a:moveTo>
                <a:lnTo>
                  <a:pt x="862902" y="391340"/>
                </a:lnTo>
                <a:lnTo>
                  <a:pt x="884743" y="387371"/>
                </a:lnTo>
                <a:lnTo>
                  <a:pt x="906980" y="383798"/>
                </a:lnTo>
                <a:lnTo>
                  <a:pt x="929218" y="380622"/>
                </a:lnTo>
                <a:lnTo>
                  <a:pt x="951456" y="378241"/>
                </a:lnTo>
                <a:lnTo>
                  <a:pt x="974488" y="376256"/>
                </a:lnTo>
                <a:lnTo>
                  <a:pt x="997122" y="374668"/>
                </a:lnTo>
                <a:lnTo>
                  <a:pt x="1019757" y="373874"/>
                </a:lnTo>
                <a:lnTo>
                  <a:pt x="1043186" y="373477"/>
                </a:lnTo>
                <a:lnTo>
                  <a:pt x="1059865" y="373874"/>
                </a:lnTo>
                <a:lnTo>
                  <a:pt x="1076940" y="374271"/>
                </a:lnTo>
                <a:lnTo>
                  <a:pt x="1093618" y="375462"/>
                </a:lnTo>
                <a:lnTo>
                  <a:pt x="1110693" y="376256"/>
                </a:lnTo>
                <a:lnTo>
                  <a:pt x="1127372" y="377844"/>
                </a:lnTo>
                <a:lnTo>
                  <a:pt x="1144050" y="379432"/>
                </a:lnTo>
                <a:lnTo>
                  <a:pt x="1160331" y="381019"/>
                </a:lnTo>
                <a:lnTo>
                  <a:pt x="1176612" y="383798"/>
                </a:lnTo>
                <a:lnTo>
                  <a:pt x="1193291" y="386180"/>
                </a:lnTo>
                <a:lnTo>
                  <a:pt x="1209572" y="388958"/>
                </a:lnTo>
                <a:lnTo>
                  <a:pt x="1225853" y="392134"/>
                </a:lnTo>
                <a:lnTo>
                  <a:pt x="1241737" y="395310"/>
                </a:lnTo>
                <a:lnTo>
                  <a:pt x="1257621" y="399279"/>
                </a:lnTo>
                <a:lnTo>
                  <a:pt x="1273505" y="403249"/>
                </a:lnTo>
                <a:lnTo>
                  <a:pt x="1289389" y="407218"/>
                </a:lnTo>
                <a:lnTo>
                  <a:pt x="1304876" y="411982"/>
                </a:lnTo>
                <a:lnTo>
                  <a:pt x="1370398" y="304805"/>
                </a:lnTo>
                <a:lnTo>
                  <a:pt x="1611439" y="417142"/>
                </a:lnTo>
                <a:lnTo>
                  <a:pt x="1570140" y="539800"/>
                </a:lnTo>
                <a:lnTo>
                  <a:pt x="1592775" y="555678"/>
                </a:lnTo>
                <a:lnTo>
                  <a:pt x="1614615" y="572747"/>
                </a:lnTo>
                <a:lnTo>
                  <a:pt x="1636059" y="589815"/>
                </a:lnTo>
                <a:lnTo>
                  <a:pt x="1656708" y="608075"/>
                </a:lnTo>
                <a:lnTo>
                  <a:pt x="1676960" y="626732"/>
                </a:lnTo>
                <a:lnTo>
                  <a:pt x="1696815" y="645389"/>
                </a:lnTo>
                <a:lnTo>
                  <a:pt x="1715876" y="665236"/>
                </a:lnTo>
                <a:lnTo>
                  <a:pt x="1734540" y="685481"/>
                </a:lnTo>
                <a:lnTo>
                  <a:pt x="1752410" y="706519"/>
                </a:lnTo>
                <a:lnTo>
                  <a:pt x="1769882" y="728351"/>
                </a:lnTo>
                <a:lnTo>
                  <a:pt x="1786560" y="750184"/>
                </a:lnTo>
                <a:lnTo>
                  <a:pt x="1802841" y="772413"/>
                </a:lnTo>
                <a:lnTo>
                  <a:pt x="1818329" y="795436"/>
                </a:lnTo>
                <a:lnTo>
                  <a:pt x="1832624" y="818856"/>
                </a:lnTo>
                <a:lnTo>
                  <a:pt x="1846920" y="842673"/>
                </a:lnTo>
                <a:lnTo>
                  <a:pt x="1860024" y="866887"/>
                </a:lnTo>
                <a:lnTo>
                  <a:pt x="1994642" y="834337"/>
                </a:lnTo>
                <a:lnTo>
                  <a:pt x="2085975" y="1084019"/>
                </a:lnTo>
                <a:lnTo>
                  <a:pt x="1954931" y="1149516"/>
                </a:lnTo>
                <a:lnTo>
                  <a:pt x="1958108" y="1167776"/>
                </a:lnTo>
                <a:lnTo>
                  <a:pt x="1960491" y="1185638"/>
                </a:lnTo>
                <a:lnTo>
                  <a:pt x="1962476" y="1204295"/>
                </a:lnTo>
                <a:lnTo>
                  <a:pt x="1964462" y="1222952"/>
                </a:lnTo>
                <a:lnTo>
                  <a:pt x="1965653" y="1241212"/>
                </a:lnTo>
                <a:lnTo>
                  <a:pt x="1966447" y="1259868"/>
                </a:lnTo>
                <a:lnTo>
                  <a:pt x="1967242" y="1278922"/>
                </a:lnTo>
                <a:lnTo>
                  <a:pt x="1967242" y="1297975"/>
                </a:lnTo>
                <a:lnTo>
                  <a:pt x="1967242" y="1315441"/>
                </a:lnTo>
                <a:lnTo>
                  <a:pt x="1966845" y="1332907"/>
                </a:lnTo>
                <a:lnTo>
                  <a:pt x="1966050" y="1349976"/>
                </a:lnTo>
                <a:lnTo>
                  <a:pt x="1964859" y="1367839"/>
                </a:lnTo>
                <a:lnTo>
                  <a:pt x="1962873" y="1385305"/>
                </a:lnTo>
                <a:lnTo>
                  <a:pt x="1961285" y="1401977"/>
                </a:lnTo>
                <a:lnTo>
                  <a:pt x="1959300" y="1419442"/>
                </a:lnTo>
                <a:lnTo>
                  <a:pt x="1957314" y="1436114"/>
                </a:lnTo>
                <a:lnTo>
                  <a:pt x="1954137" y="1453183"/>
                </a:lnTo>
                <a:lnTo>
                  <a:pt x="1951357" y="1469855"/>
                </a:lnTo>
                <a:lnTo>
                  <a:pt x="1947784" y="1486527"/>
                </a:lnTo>
                <a:lnTo>
                  <a:pt x="1944210" y="1503199"/>
                </a:lnTo>
                <a:lnTo>
                  <a:pt x="1940239" y="1519871"/>
                </a:lnTo>
                <a:lnTo>
                  <a:pt x="1935871" y="1535749"/>
                </a:lnTo>
                <a:lnTo>
                  <a:pt x="1931899" y="1552024"/>
                </a:lnTo>
                <a:lnTo>
                  <a:pt x="1926737" y="1568299"/>
                </a:lnTo>
                <a:lnTo>
                  <a:pt x="2061355" y="1650468"/>
                </a:lnTo>
                <a:lnTo>
                  <a:pt x="1949372" y="1891020"/>
                </a:lnTo>
                <a:lnTo>
                  <a:pt x="1791723" y="1838623"/>
                </a:lnTo>
                <a:lnTo>
                  <a:pt x="1776633" y="1859264"/>
                </a:lnTo>
                <a:lnTo>
                  <a:pt x="1761146" y="1879112"/>
                </a:lnTo>
                <a:lnTo>
                  <a:pt x="1744468" y="1898165"/>
                </a:lnTo>
                <a:lnTo>
                  <a:pt x="1728186" y="1917219"/>
                </a:lnTo>
                <a:lnTo>
                  <a:pt x="1710714" y="1935876"/>
                </a:lnTo>
                <a:lnTo>
                  <a:pt x="1693241" y="1954135"/>
                </a:lnTo>
                <a:lnTo>
                  <a:pt x="1674975" y="1971204"/>
                </a:lnTo>
                <a:lnTo>
                  <a:pt x="1655914" y="1988670"/>
                </a:lnTo>
                <a:lnTo>
                  <a:pt x="1636853" y="2004945"/>
                </a:lnTo>
                <a:lnTo>
                  <a:pt x="1616998" y="2021220"/>
                </a:lnTo>
                <a:lnTo>
                  <a:pt x="1597143" y="2036701"/>
                </a:lnTo>
                <a:lnTo>
                  <a:pt x="1576494" y="2051388"/>
                </a:lnTo>
                <a:lnTo>
                  <a:pt x="1555844" y="2066075"/>
                </a:lnTo>
                <a:lnTo>
                  <a:pt x="1534401" y="2079572"/>
                </a:lnTo>
                <a:lnTo>
                  <a:pt x="1512957" y="2093068"/>
                </a:lnTo>
                <a:lnTo>
                  <a:pt x="1491117" y="2105770"/>
                </a:lnTo>
                <a:lnTo>
                  <a:pt x="1531621" y="2274474"/>
                </a:lnTo>
                <a:lnTo>
                  <a:pt x="1281844" y="2365376"/>
                </a:lnTo>
                <a:lnTo>
                  <a:pt x="1202821" y="2207787"/>
                </a:lnTo>
                <a:lnTo>
                  <a:pt x="1183363" y="2210962"/>
                </a:lnTo>
                <a:lnTo>
                  <a:pt x="1163508" y="2213741"/>
                </a:lnTo>
                <a:lnTo>
                  <a:pt x="1144050" y="2216123"/>
                </a:lnTo>
                <a:lnTo>
                  <a:pt x="1124195" y="2218504"/>
                </a:lnTo>
                <a:lnTo>
                  <a:pt x="1103943" y="2219695"/>
                </a:lnTo>
                <a:lnTo>
                  <a:pt x="1083690" y="2220886"/>
                </a:lnTo>
                <a:lnTo>
                  <a:pt x="1063438" y="2221680"/>
                </a:lnTo>
                <a:lnTo>
                  <a:pt x="1043186" y="2221680"/>
                </a:lnTo>
                <a:lnTo>
                  <a:pt x="1013007" y="2221283"/>
                </a:lnTo>
                <a:lnTo>
                  <a:pt x="983224" y="2220092"/>
                </a:lnTo>
                <a:lnTo>
                  <a:pt x="954235" y="2217711"/>
                </a:lnTo>
                <a:lnTo>
                  <a:pt x="924850" y="2214535"/>
                </a:lnTo>
                <a:lnTo>
                  <a:pt x="895862" y="2210565"/>
                </a:lnTo>
                <a:lnTo>
                  <a:pt x="867270" y="2205405"/>
                </a:lnTo>
                <a:lnTo>
                  <a:pt x="839076" y="2199451"/>
                </a:lnTo>
                <a:lnTo>
                  <a:pt x="810882" y="2192703"/>
                </a:lnTo>
                <a:lnTo>
                  <a:pt x="715180" y="2341162"/>
                </a:lnTo>
                <a:lnTo>
                  <a:pt x="474536" y="2229222"/>
                </a:lnTo>
                <a:lnTo>
                  <a:pt x="524968" y="2062900"/>
                </a:lnTo>
                <a:lnTo>
                  <a:pt x="504716" y="2049006"/>
                </a:lnTo>
                <a:lnTo>
                  <a:pt x="484464" y="2033525"/>
                </a:lnTo>
                <a:lnTo>
                  <a:pt x="465006" y="2018441"/>
                </a:lnTo>
                <a:lnTo>
                  <a:pt x="445945" y="2002960"/>
                </a:lnTo>
                <a:lnTo>
                  <a:pt x="427281" y="1986288"/>
                </a:lnTo>
                <a:lnTo>
                  <a:pt x="408617" y="1969616"/>
                </a:lnTo>
                <a:lnTo>
                  <a:pt x="390748" y="1952151"/>
                </a:lnTo>
                <a:lnTo>
                  <a:pt x="373672" y="1934685"/>
                </a:lnTo>
                <a:lnTo>
                  <a:pt x="356597" y="1916028"/>
                </a:lnTo>
                <a:lnTo>
                  <a:pt x="340316" y="1897371"/>
                </a:lnTo>
                <a:lnTo>
                  <a:pt x="324432" y="1878715"/>
                </a:lnTo>
                <a:lnTo>
                  <a:pt x="308548" y="1858867"/>
                </a:lnTo>
                <a:lnTo>
                  <a:pt x="293855" y="1839020"/>
                </a:lnTo>
                <a:lnTo>
                  <a:pt x="279559" y="1818775"/>
                </a:lnTo>
                <a:lnTo>
                  <a:pt x="265661" y="1797737"/>
                </a:lnTo>
                <a:lnTo>
                  <a:pt x="252556" y="1776301"/>
                </a:lnTo>
                <a:lnTo>
                  <a:pt x="91333" y="1811630"/>
                </a:lnTo>
                <a:lnTo>
                  <a:pt x="0" y="1562345"/>
                </a:lnTo>
                <a:lnTo>
                  <a:pt x="138191" y="1488512"/>
                </a:lnTo>
                <a:lnTo>
                  <a:pt x="133426" y="1465092"/>
                </a:lnTo>
                <a:lnTo>
                  <a:pt x="129852" y="1441672"/>
                </a:lnTo>
                <a:lnTo>
                  <a:pt x="126278" y="1418251"/>
                </a:lnTo>
                <a:lnTo>
                  <a:pt x="123498" y="1394434"/>
                </a:lnTo>
                <a:lnTo>
                  <a:pt x="121513" y="1370220"/>
                </a:lnTo>
                <a:lnTo>
                  <a:pt x="119527" y="1346403"/>
                </a:lnTo>
                <a:lnTo>
                  <a:pt x="118733" y="1322189"/>
                </a:lnTo>
                <a:lnTo>
                  <a:pt x="118336" y="1297975"/>
                </a:lnTo>
                <a:lnTo>
                  <a:pt x="118733" y="1269395"/>
                </a:lnTo>
                <a:lnTo>
                  <a:pt x="119924" y="1240418"/>
                </a:lnTo>
                <a:lnTo>
                  <a:pt x="122704" y="1211837"/>
                </a:lnTo>
                <a:lnTo>
                  <a:pt x="125484" y="1184051"/>
                </a:lnTo>
                <a:lnTo>
                  <a:pt x="129455" y="1155867"/>
                </a:lnTo>
                <a:lnTo>
                  <a:pt x="134220" y="1128478"/>
                </a:lnTo>
                <a:lnTo>
                  <a:pt x="139780" y="1101088"/>
                </a:lnTo>
                <a:lnTo>
                  <a:pt x="146133" y="1074095"/>
                </a:lnTo>
                <a:lnTo>
                  <a:pt x="24223" y="995896"/>
                </a:lnTo>
                <a:lnTo>
                  <a:pt x="136603" y="755344"/>
                </a:lnTo>
                <a:lnTo>
                  <a:pt x="268043" y="794642"/>
                </a:lnTo>
                <a:lnTo>
                  <a:pt x="283530" y="772016"/>
                </a:lnTo>
                <a:lnTo>
                  <a:pt x="299017" y="750184"/>
                </a:lnTo>
                <a:lnTo>
                  <a:pt x="315696" y="728351"/>
                </a:lnTo>
                <a:lnTo>
                  <a:pt x="332771" y="707313"/>
                </a:lnTo>
                <a:lnTo>
                  <a:pt x="350243" y="686274"/>
                </a:lnTo>
                <a:lnTo>
                  <a:pt x="368907" y="666824"/>
                </a:lnTo>
                <a:lnTo>
                  <a:pt x="387571" y="646976"/>
                </a:lnTo>
                <a:lnTo>
                  <a:pt x="407426" y="627923"/>
                </a:lnTo>
                <a:lnTo>
                  <a:pt x="427281" y="609266"/>
                </a:lnTo>
                <a:lnTo>
                  <a:pt x="447930" y="591403"/>
                </a:lnTo>
                <a:lnTo>
                  <a:pt x="468977" y="574334"/>
                </a:lnTo>
                <a:lnTo>
                  <a:pt x="490420" y="557662"/>
                </a:lnTo>
                <a:lnTo>
                  <a:pt x="512261" y="541784"/>
                </a:lnTo>
                <a:lnTo>
                  <a:pt x="535293" y="526303"/>
                </a:lnTo>
                <a:lnTo>
                  <a:pt x="557928" y="511616"/>
                </a:lnTo>
                <a:lnTo>
                  <a:pt x="581754" y="497723"/>
                </a:lnTo>
                <a:lnTo>
                  <a:pt x="554354" y="371890"/>
                </a:lnTo>
                <a:lnTo>
                  <a:pt x="803734" y="280988"/>
                </a:lnTo>
                <a:close/>
                <a:moveTo>
                  <a:pt x="2013752" y="186531"/>
                </a:moveTo>
                <a:lnTo>
                  <a:pt x="2001871" y="186928"/>
                </a:lnTo>
                <a:lnTo>
                  <a:pt x="1989594" y="188119"/>
                </a:lnTo>
                <a:lnTo>
                  <a:pt x="1978109" y="190103"/>
                </a:lnTo>
                <a:lnTo>
                  <a:pt x="1966624" y="192881"/>
                </a:lnTo>
                <a:lnTo>
                  <a:pt x="1955139" y="196453"/>
                </a:lnTo>
                <a:lnTo>
                  <a:pt x="1944050" y="200819"/>
                </a:lnTo>
                <a:lnTo>
                  <a:pt x="1932962" y="205978"/>
                </a:lnTo>
                <a:lnTo>
                  <a:pt x="1922269" y="211534"/>
                </a:lnTo>
                <a:lnTo>
                  <a:pt x="1914348" y="216297"/>
                </a:lnTo>
                <a:lnTo>
                  <a:pt x="1906823" y="221853"/>
                </a:lnTo>
                <a:lnTo>
                  <a:pt x="1899695" y="227409"/>
                </a:lnTo>
                <a:lnTo>
                  <a:pt x="1892962" y="233363"/>
                </a:lnTo>
                <a:lnTo>
                  <a:pt x="1886230" y="239713"/>
                </a:lnTo>
                <a:lnTo>
                  <a:pt x="1880289" y="246063"/>
                </a:lnTo>
                <a:lnTo>
                  <a:pt x="1874349" y="252809"/>
                </a:lnTo>
                <a:lnTo>
                  <a:pt x="1869200" y="259953"/>
                </a:lnTo>
                <a:lnTo>
                  <a:pt x="1864052" y="267097"/>
                </a:lnTo>
                <a:lnTo>
                  <a:pt x="1859300" y="274241"/>
                </a:lnTo>
                <a:lnTo>
                  <a:pt x="1855339" y="281781"/>
                </a:lnTo>
                <a:lnTo>
                  <a:pt x="1850983" y="289719"/>
                </a:lnTo>
                <a:lnTo>
                  <a:pt x="1847419" y="297656"/>
                </a:lnTo>
                <a:lnTo>
                  <a:pt x="1844646" y="305594"/>
                </a:lnTo>
                <a:lnTo>
                  <a:pt x="1841874" y="313928"/>
                </a:lnTo>
                <a:lnTo>
                  <a:pt x="1839102" y="322263"/>
                </a:lnTo>
                <a:lnTo>
                  <a:pt x="1837518" y="330597"/>
                </a:lnTo>
                <a:lnTo>
                  <a:pt x="1835934" y="339328"/>
                </a:lnTo>
                <a:lnTo>
                  <a:pt x="1834350" y="348059"/>
                </a:lnTo>
                <a:lnTo>
                  <a:pt x="1833557" y="356791"/>
                </a:lnTo>
                <a:lnTo>
                  <a:pt x="1833557" y="365125"/>
                </a:lnTo>
                <a:lnTo>
                  <a:pt x="1833557" y="373856"/>
                </a:lnTo>
                <a:lnTo>
                  <a:pt x="1833953" y="382984"/>
                </a:lnTo>
                <a:lnTo>
                  <a:pt x="1835142" y="391716"/>
                </a:lnTo>
                <a:lnTo>
                  <a:pt x="1836726" y="400050"/>
                </a:lnTo>
                <a:lnTo>
                  <a:pt x="1838310" y="409178"/>
                </a:lnTo>
                <a:lnTo>
                  <a:pt x="1840290" y="417513"/>
                </a:lnTo>
                <a:lnTo>
                  <a:pt x="1843458" y="426244"/>
                </a:lnTo>
                <a:lnTo>
                  <a:pt x="1846230" y="434578"/>
                </a:lnTo>
                <a:lnTo>
                  <a:pt x="1850191" y="443310"/>
                </a:lnTo>
                <a:lnTo>
                  <a:pt x="1853755" y="451247"/>
                </a:lnTo>
                <a:lnTo>
                  <a:pt x="1858507" y="459581"/>
                </a:lnTo>
                <a:lnTo>
                  <a:pt x="1864844" y="469503"/>
                </a:lnTo>
                <a:lnTo>
                  <a:pt x="1871973" y="479028"/>
                </a:lnTo>
                <a:lnTo>
                  <a:pt x="1879497" y="488156"/>
                </a:lnTo>
                <a:lnTo>
                  <a:pt x="1887418" y="496888"/>
                </a:lnTo>
                <a:lnTo>
                  <a:pt x="1896527" y="504428"/>
                </a:lnTo>
                <a:lnTo>
                  <a:pt x="1905239" y="511969"/>
                </a:lnTo>
                <a:lnTo>
                  <a:pt x="1914744" y="518716"/>
                </a:lnTo>
                <a:lnTo>
                  <a:pt x="1924645" y="524669"/>
                </a:lnTo>
                <a:lnTo>
                  <a:pt x="1934942" y="529828"/>
                </a:lnTo>
                <a:lnTo>
                  <a:pt x="1945635" y="534988"/>
                </a:lnTo>
                <a:lnTo>
                  <a:pt x="1956723" y="538956"/>
                </a:lnTo>
                <a:lnTo>
                  <a:pt x="1967812" y="542131"/>
                </a:lnTo>
                <a:lnTo>
                  <a:pt x="1979297" y="545306"/>
                </a:lnTo>
                <a:lnTo>
                  <a:pt x="1990782" y="546894"/>
                </a:lnTo>
                <a:lnTo>
                  <a:pt x="2002267" y="548085"/>
                </a:lnTo>
                <a:lnTo>
                  <a:pt x="2014544" y="548481"/>
                </a:lnTo>
                <a:lnTo>
                  <a:pt x="2026425" y="548085"/>
                </a:lnTo>
                <a:lnTo>
                  <a:pt x="2038306" y="546894"/>
                </a:lnTo>
                <a:lnTo>
                  <a:pt x="2049791" y="544910"/>
                </a:lnTo>
                <a:lnTo>
                  <a:pt x="2061672" y="542131"/>
                </a:lnTo>
                <a:lnTo>
                  <a:pt x="2073157" y="538560"/>
                </a:lnTo>
                <a:lnTo>
                  <a:pt x="2084246" y="534194"/>
                </a:lnTo>
                <a:lnTo>
                  <a:pt x="2095335" y="529035"/>
                </a:lnTo>
                <a:lnTo>
                  <a:pt x="2106028" y="523081"/>
                </a:lnTo>
                <a:lnTo>
                  <a:pt x="2113552" y="518716"/>
                </a:lnTo>
                <a:lnTo>
                  <a:pt x="2121077" y="513556"/>
                </a:lnTo>
                <a:lnTo>
                  <a:pt x="2128206" y="508000"/>
                </a:lnTo>
                <a:lnTo>
                  <a:pt x="2134938" y="502047"/>
                </a:lnTo>
                <a:lnTo>
                  <a:pt x="2141275" y="496491"/>
                </a:lnTo>
                <a:lnTo>
                  <a:pt x="2147215" y="490141"/>
                </a:lnTo>
                <a:lnTo>
                  <a:pt x="2153156" y="483394"/>
                </a:lnTo>
                <a:lnTo>
                  <a:pt x="2158304" y="476647"/>
                </a:lnTo>
                <a:lnTo>
                  <a:pt x="2163452" y="469503"/>
                </a:lnTo>
                <a:lnTo>
                  <a:pt x="2168601" y="461566"/>
                </a:lnTo>
                <a:lnTo>
                  <a:pt x="2172957" y="454025"/>
                </a:lnTo>
                <a:lnTo>
                  <a:pt x="2176917" y="446485"/>
                </a:lnTo>
                <a:lnTo>
                  <a:pt x="2180482" y="438150"/>
                </a:lnTo>
                <a:lnTo>
                  <a:pt x="2183650" y="430213"/>
                </a:lnTo>
                <a:lnTo>
                  <a:pt x="2186818" y="421481"/>
                </a:lnTo>
                <a:lnTo>
                  <a:pt x="2189195" y="412750"/>
                </a:lnTo>
                <a:lnTo>
                  <a:pt x="2191175" y="404019"/>
                </a:lnTo>
                <a:lnTo>
                  <a:pt x="2192363" y="395288"/>
                </a:lnTo>
                <a:lnTo>
                  <a:pt x="2193947" y="386159"/>
                </a:lnTo>
                <a:lnTo>
                  <a:pt x="2194739" y="377428"/>
                </a:lnTo>
                <a:lnTo>
                  <a:pt x="2194739" y="368697"/>
                </a:lnTo>
                <a:lnTo>
                  <a:pt x="2194739" y="359569"/>
                </a:lnTo>
                <a:lnTo>
                  <a:pt x="2194343" y="351234"/>
                </a:lnTo>
                <a:lnTo>
                  <a:pt x="2192759" y="342503"/>
                </a:lnTo>
                <a:lnTo>
                  <a:pt x="2191571" y="333375"/>
                </a:lnTo>
                <a:lnTo>
                  <a:pt x="2189591" y="325041"/>
                </a:lnTo>
                <a:lnTo>
                  <a:pt x="2187610" y="316706"/>
                </a:lnTo>
                <a:lnTo>
                  <a:pt x="2184838" y="308372"/>
                </a:lnTo>
                <a:lnTo>
                  <a:pt x="2181670" y="299641"/>
                </a:lnTo>
                <a:lnTo>
                  <a:pt x="2178106" y="291703"/>
                </a:lnTo>
                <a:lnTo>
                  <a:pt x="2174145" y="283766"/>
                </a:lnTo>
                <a:lnTo>
                  <a:pt x="2169789" y="275828"/>
                </a:lnTo>
                <a:lnTo>
                  <a:pt x="2163452" y="265509"/>
                </a:lnTo>
                <a:lnTo>
                  <a:pt x="2156324" y="255984"/>
                </a:lnTo>
                <a:lnTo>
                  <a:pt x="2148799" y="247253"/>
                </a:lnTo>
                <a:lnTo>
                  <a:pt x="2140879" y="238522"/>
                </a:lnTo>
                <a:lnTo>
                  <a:pt x="2131770" y="230584"/>
                </a:lnTo>
                <a:lnTo>
                  <a:pt x="2123057" y="223441"/>
                </a:lnTo>
                <a:lnTo>
                  <a:pt x="2113552" y="216694"/>
                </a:lnTo>
                <a:lnTo>
                  <a:pt x="2103255" y="210344"/>
                </a:lnTo>
                <a:lnTo>
                  <a:pt x="2093355" y="204788"/>
                </a:lnTo>
                <a:lnTo>
                  <a:pt x="2082662" y="200422"/>
                </a:lnTo>
                <a:lnTo>
                  <a:pt x="2071969" y="196056"/>
                </a:lnTo>
                <a:lnTo>
                  <a:pt x="2060484" y="192881"/>
                </a:lnTo>
                <a:lnTo>
                  <a:pt x="2048999" y="190103"/>
                </a:lnTo>
                <a:lnTo>
                  <a:pt x="2037118" y="188119"/>
                </a:lnTo>
                <a:lnTo>
                  <a:pt x="2025633" y="186928"/>
                </a:lnTo>
                <a:lnTo>
                  <a:pt x="2013752" y="186531"/>
                </a:lnTo>
                <a:close/>
                <a:moveTo>
                  <a:pt x="2066028" y="0"/>
                </a:moveTo>
                <a:lnTo>
                  <a:pt x="2156324" y="23812"/>
                </a:lnTo>
                <a:lnTo>
                  <a:pt x="2146027" y="100013"/>
                </a:lnTo>
                <a:lnTo>
                  <a:pt x="2140916" y="118533"/>
                </a:lnTo>
                <a:lnTo>
                  <a:pt x="2134542" y="115094"/>
                </a:lnTo>
                <a:lnTo>
                  <a:pt x="2132671" y="114357"/>
                </a:lnTo>
                <a:lnTo>
                  <a:pt x="2132562" y="114300"/>
                </a:lnTo>
                <a:lnTo>
                  <a:pt x="2123453" y="110728"/>
                </a:lnTo>
                <a:lnTo>
                  <a:pt x="2132671" y="114357"/>
                </a:lnTo>
                <a:lnTo>
                  <a:pt x="2140879" y="118666"/>
                </a:lnTo>
                <a:lnTo>
                  <a:pt x="2140916" y="118533"/>
                </a:lnTo>
                <a:lnTo>
                  <a:pt x="2144839" y="120650"/>
                </a:lnTo>
                <a:lnTo>
                  <a:pt x="2153552" y="125413"/>
                </a:lnTo>
                <a:lnTo>
                  <a:pt x="2167413" y="133747"/>
                </a:lnTo>
                <a:lnTo>
                  <a:pt x="2174145" y="138113"/>
                </a:lnTo>
                <a:lnTo>
                  <a:pt x="2180878" y="142875"/>
                </a:lnTo>
                <a:lnTo>
                  <a:pt x="2181274" y="143272"/>
                </a:lnTo>
                <a:lnTo>
                  <a:pt x="2187610" y="148034"/>
                </a:lnTo>
                <a:lnTo>
                  <a:pt x="2193947" y="153194"/>
                </a:lnTo>
                <a:lnTo>
                  <a:pt x="2205432" y="163909"/>
                </a:lnTo>
                <a:lnTo>
                  <a:pt x="2212560" y="170656"/>
                </a:lnTo>
                <a:lnTo>
                  <a:pt x="2221273" y="180181"/>
                </a:lnTo>
                <a:lnTo>
                  <a:pt x="2226433" y="186128"/>
                </a:lnTo>
                <a:lnTo>
                  <a:pt x="2226422" y="186134"/>
                </a:lnTo>
                <a:lnTo>
                  <a:pt x="2229194" y="189309"/>
                </a:lnTo>
                <a:lnTo>
                  <a:pt x="2226433" y="186128"/>
                </a:lnTo>
                <a:lnTo>
                  <a:pt x="2244639" y="175419"/>
                </a:lnTo>
                <a:lnTo>
                  <a:pt x="2315925" y="143669"/>
                </a:lnTo>
                <a:lnTo>
                  <a:pt x="2363053" y="224234"/>
                </a:lnTo>
                <a:lnTo>
                  <a:pt x="2302064" y="270669"/>
                </a:lnTo>
                <a:lnTo>
                  <a:pt x="2280282" y="283369"/>
                </a:lnTo>
                <a:lnTo>
                  <a:pt x="2284242" y="296466"/>
                </a:lnTo>
                <a:lnTo>
                  <a:pt x="2287015" y="309166"/>
                </a:lnTo>
                <a:lnTo>
                  <a:pt x="2289787" y="322263"/>
                </a:lnTo>
                <a:lnTo>
                  <a:pt x="2291371" y="335359"/>
                </a:lnTo>
                <a:lnTo>
                  <a:pt x="2292559" y="348456"/>
                </a:lnTo>
                <a:lnTo>
                  <a:pt x="2293351" y="361553"/>
                </a:lnTo>
                <a:lnTo>
                  <a:pt x="2293351" y="374650"/>
                </a:lnTo>
                <a:lnTo>
                  <a:pt x="2292559" y="387350"/>
                </a:lnTo>
                <a:lnTo>
                  <a:pt x="2318301" y="394097"/>
                </a:lnTo>
                <a:lnTo>
                  <a:pt x="2390775" y="422275"/>
                </a:lnTo>
                <a:lnTo>
                  <a:pt x="2367409" y="512763"/>
                </a:lnTo>
                <a:lnTo>
                  <a:pt x="2291371" y="502047"/>
                </a:lnTo>
                <a:lnTo>
                  <a:pt x="2262857" y="494506"/>
                </a:lnTo>
                <a:lnTo>
                  <a:pt x="2256916" y="506016"/>
                </a:lnTo>
                <a:lnTo>
                  <a:pt x="2250183" y="517128"/>
                </a:lnTo>
                <a:lnTo>
                  <a:pt x="2243451" y="527447"/>
                </a:lnTo>
                <a:lnTo>
                  <a:pt x="2235926" y="537766"/>
                </a:lnTo>
                <a:lnTo>
                  <a:pt x="2228006" y="547688"/>
                </a:lnTo>
                <a:lnTo>
                  <a:pt x="2219293" y="557610"/>
                </a:lnTo>
                <a:lnTo>
                  <a:pt x="2210580" y="566738"/>
                </a:lnTo>
                <a:lnTo>
                  <a:pt x="2201075" y="575469"/>
                </a:lnTo>
                <a:lnTo>
                  <a:pt x="2216125" y="601266"/>
                </a:lnTo>
                <a:lnTo>
                  <a:pt x="2247807" y="671910"/>
                </a:lnTo>
                <a:lnTo>
                  <a:pt x="2167413" y="719932"/>
                </a:lnTo>
                <a:lnTo>
                  <a:pt x="2121077" y="658416"/>
                </a:lnTo>
                <a:lnTo>
                  <a:pt x="2105632" y="632222"/>
                </a:lnTo>
                <a:lnTo>
                  <a:pt x="2110780" y="629841"/>
                </a:lnTo>
                <a:lnTo>
                  <a:pt x="2115929" y="627857"/>
                </a:lnTo>
                <a:lnTo>
                  <a:pt x="2104048" y="632222"/>
                </a:lnTo>
                <a:lnTo>
                  <a:pt x="2092563" y="635794"/>
                </a:lnTo>
                <a:lnTo>
                  <a:pt x="2083058" y="638969"/>
                </a:lnTo>
                <a:lnTo>
                  <a:pt x="2067217" y="642541"/>
                </a:lnTo>
                <a:lnTo>
                  <a:pt x="2059296" y="643732"/>
                </a:lnTo>
                <a:lnTo>
                  <a:pt x="2050583" y="644922"/>
                </a:lnTo>
                <a:lnTo>
                  <a:pt x="2048999" y="644922"/>
                </a:lnTo>
                <a:lnTo>
                  <a:pt x="2033554" y="646907"/>
                </a:lnTo>
                <a:lnTo>
                  <a:pt x="2018505" y="647303"/>
                </a:lnTo>
                <a:lnTo>
                  <a:pt x="2014544" y="647700"/>
                </a:lnTo>
                <a:lnTo>
                  <a:pt x="2008208" y="647303"/>
                </a:lnTo>
                <a:lnTo>
                  <a:pt x="2002617" y="647117"/>
                </a:lnTo>
                <a:lnTo>
                  <a:pt x="1994743" y="646510"/>
                </a:lnTo>
                <a:lnTo>
                  <a:pt x="1984842" y="645716"/>
                </a:lnTo>
                <a:lnTo>
                  <a:pt x="1996327" y="646907"/>
                </a:lnTo>
                <a:lnTo>
                  <a:pt x="2002617" y="647117"/>
                </a:lnTo>
                <a:lnTo>
                  <a:pt x="2005039" y="647303"/>
                </a:lnTo>
                <a:lnTo>
                  <a:pt x="1994347" y="687785"/>
                </a:lnTo>
                <a:lnTo>
                  <a:pt x="1970189" y="747713"/>
                </a:lnTo>
                <a:lnTo>
                  <a:pt x="1879497" y="724297"/>
                </a:lnTo>
                <a:lnTo>
                  <a:pt x="1886230" y="662385"/>
                </a:lnTo>
                <a:lnTo>
                  <a:pt x="1896923" y="621507"/>
                </a:lnTo>
                <a:lnTo>
                  <a:pt x="1904447" y="625078"/>
                </a:lnTo>
                <a:lnTo>
                  <a:pt x="1893754" y="619919"/>
                </a:lnTo>
                <a:lnTo>
                  <a:pt x="1883061" y="614363"/>
                </a:lnTo>
                <a:lnTo>
                  <a:pt x="1874745" y="609997"/>
                </a:lnTo>
                <a:lnTo>
                  <a:pt x="1860884" y="601663"/>
                </a:lnTo>
                <a:lnTo>
                  <a:pt x="1854151" y="596900"/>
                </a:lnTo>
                <a:lnTo>
                  <a:pt x="1847419" y="592535"/>
                </a:lnTo>
                <a:lnTo>
                  <a:pt x="1846627" y="592138"/>
                </a:lnTo>
                <a:lnTo>
                  <a:pt x="1840290" y="586978"/>
                </a:lnTo>
                <a:lnTo>
                  <a:pt x="1834350" y="581819"/>
                </a:lnTo>
                <a:lnTo>
                  <a:pt x="1822469" y="571103"/>
                </a:lnTo>
                <a:lnTo>
                  <a:pt x="1815736" y="564356"/>
                </a:lnTo>
                <a:lnTo>
                  <a:pt x="1809516" y="557841"/>
                </a:lnTo>
                <a:lnTo>
                  <a:pt x="1805439" y="553244"/>
                </a:lnTo>
                <a:lnTo>
                  <a:pt x="1799103" y="545703"/>
                </a:lnTo>
                <a:lnTo>
                  <a:pt x="1807023" y="555228"/>
                </a:lnTo>
                <a:lnTo>
                  <a:pt x="1809516" y="557841"/>
                </a:lnTo>
                <a:lnTo>
                  <a:pt x="1811776" y="560388"/>
                </a:lnTo>
                <a:lnTo>
                  <a:pt x="1779697" y="579438"/>
                </a:lnTo>
                <a:lnTo>
                  <a:pt x="1720292" y="604044"/>
                </a:lnTo>
                <a:lnTo>
                  <a:pt x="1673164" y="523875"/>
                </a:lnTo>
                <a:lnTo>
                  <a:pt x="1721480" y="484585"/>
                </a:lnTo>
                <a:lnTo>
                  <a:pt x="1752767" y="465931"/>
                </a:lnTo>
                <a:lnTo>
                  <a:pt x="1748410" y="452835"/>
                </a:lnTo>
                <a:lnTo>
                  <a:pt x="1744450" y="439341"/>
                </a:lnTo>
                <a:lnTo>
                  <a:pt x="1741282" y="425847"/>
                </a:lnTo>
                <a:lnTo>
                  <a:pt x="1738510" y="412353"/>
                </a:lnTo>
                <a:lnTo>
                  <a:pt x="1736530" y="398860"/>
                </a:lnTo>
                <a:lnTo>
                  <a:pt x="1735737" y="385366"/>
                </a:lnTo>
                <a:lnTo>
                  <a:pt x="1734945" y="371475"/>
                </a:lnTo>
                <a:lnTo>
                  <a:pt x="1735341" y="357981"/>
                </a:lnTo>
                <a:lnTo>
                  <a:pt x="1704451" y="350441"/>
                </a:lnTo>
                <a:lnTo>
                  <a:pt x="1644650" y="325438"/>
                </a:lnTo>
                <a:lnTo>
                  <a:pt x="1668412" y="235347"/>
                </a:lnTo>
                <a:lnTo>
                  <a:pt x="1730193" y="242094"/>
                </a:lnTo>
                <a:lnTo>
                  <a:pt x="1760687" y="250031"/>
                </a:lnTo>
                <a:lnTo>
                  <a:pt x="1766628" y="237331"/>
                </a:lnTo>
                <a:lnTo>
                  <a:pt x="1773361" y="225028"/>
                </a:lnTo>
                <a:lnTo>
                  <a:pt x="1781281" y="213519"/>
                </a:lnTo>
                <a:lnTo>
                  <a:pt x="1789202" y="201613"/>
                </a:lnTo>
                <a:lnTo>
                  <a:pt x="1797915" y="190500"/>
                </a:lnTo>
                <a:lnTo>
                  <a:pt x="1807023" y="179784"/>
                </a:lnTo>
                <a:lnTo>
                  <a:pt x="1816924" y="169069"/>
                </a:lnTo>
                <a:lnTo>
                  <a:pt x="1827221" y="159544"/>
                </a:lnTo>
                <a:lnTo>
                  <a:pt x="1812964" y="135334"/>
                </a:lnTo>
                <a:lnTo>
                  <a:pt x="1788410" y="75406"/>
                </a:lnTo>
                <a:lnTo>
                  <a:pt x="1868804" y="27781"/>
                </a:lnTo>
                <a:lnTo>
                  <a:pt x="1907219" y="76994"/>
                </a:lnTo>
                <a:lnTo>
                  <a:pt x="1923061" y="102791"/>
                </a:lnTo>
                <a:lnTo>
                  <a:pt x="1917516" y="105172"/>
                </a:lnTo>
                <a:lnTo>
                  <a:pt x="1912368" y="107156"/>
                </a:lnTo>
                <a:lnTo>
                  <a:pt x="1924249" y="102791"/>
                </a:lnTo>
                <a:lnTo>
                  <a:pt x="1935734" y="99219"/>
                </a:lnTo>
                <a:lnTo>
                  <a:pt x="1945239" y="96044"/>
                </a:lnTo>
                <a:lnTo>
                  <a:pt x="1961080" y="92869"/>
                </a:lnTo>
                <a:lnTo>
                  <a:pt x="1969001" y="91281"/>
                </a:lnTo>
                <a:lnTo>
                  <a:pt x="1977317" y="89694"/>
                </a:lnTo>
                <a:lnTo>
                  <a:pt x="1979297" y="89694"/>
                </a:lnTo>
                <a:lnTo>
                  <a:pt x="1994347" y="88106"/>
                </a:lnTo>
                <a:lnTo>
                  <a:pt x="2009792" y="87709"/>
                </a:lnTo>
                <a:lnTo>
                  <a:pt x="2013752" y="87709"/>
                </a:lnTo>
                <a:lnTo>
                  <a:pt x="2019693" y="87709"/>
                </a:lnTo>
                <a:lnTo>
                  <a:pt x="2031970" y="88503"/>
                </a:lnTo>
                <a:lnTo>
                  <a:pt x="2043455" y="89297"/>
                </a:lnTo>
                <a:lnTo>
                  <a:pt x="2034346" y="88503"/>
                </a:lnTo>
                <a:lnTo>
                  <a:pt x="2038306" y="72628"/>
                </a:lnTo>
                <a:lnTo>
                  <a:pt x="2066028" y="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36" name="Freeform 151"/>
          <p:cNvSpPr>
            <a:spLocks noEditPoints="1"/>
          </p:cNvSpPr>
          <p:nvPr/>
        </p:nvSpPr>
        <p:spPr bwMode="auto">
          <a:xfrm>
            <a:off x="4468078" y="6285165"/>
            <a:ext cx="191818" cy="287160"/>
          </a:xfrm>
          <a:custGeom>
            <a:avLst/>
            <a:gdLst>
              <a:gd name="T0" fmla="*/ 72 w 143"/>
              <a:gd name="T1" fmla="*/ 214 h 214"/>
              <a:gd name="T2" fmla="*/ 96 w 143"/>
              <a:gd name="T3" fmla="*/ 204 h 214"/>
              <a:gd name="T4" fmla="*/ 48 w 143"/>
              <a:gd name="T5" fmla="*/ 204 h 214"/>
              <a:gd name="T6" fmla="*/ 72 w 143"/>
              <a:gd name="T7" fmla="*/ 214 h 214"/>
              <a:gd name="T8" fmla="*/ 105 w 143"/>
              <a:gd name="T9" fmla="*/ 183 h 214"/>
              <a:gd name="T10" fmla="*/ 39 w 143"/>
              <a:gd name="T11" fmla="*/ 183 h 214"/>
              <a:gd name="T12" fmla="*/ 33 w 143"/>
              <a:gd name="T13" fmla="*/ 190 h 214"/>
              <a:gd name="T14" fmla="*/ 39 w 143"/>
              <a:gd name="T15" fmla="*/ 196 h 214"/>
              <a:gd name="T16" fmla="*/ 105 w 143"/>
              <a:gd name="T17" fmla="*/ 196 h 214"/>
              <a:gd name="T18" fmla="*/ 111 w 143"/>
              <a:gd name="T19" fmla="*/ 190 h 214"/>
              <a:gd name="T20" fmla="*/ 105 w 143"/>
              <a:gd name="T21" fmla="*/ 183 h 214"/>
              <a:gd name="T22" fmla="*/ 105 w 143"/>
              <a:gd name="T23" fmla="*/ 164 h 214"/>
              <a:gd name="T24" fmla="*/ 39 w 143"/>
              <a:gd name="T25" fmla="*/ 164 h 214"/>
              <a:gd name="T26" fmla="*/ 33 w 143"/>
              <a:gd name="T27" fmla="*/ 171 h 214"/>
              <a:gd name="T28" fmla="*/ 39 w 143"/>
              <a:gd name="T29" fmla="*/ 177 h 214"/>
              <a:gd name="T30" fmla="*/ 105 w 143"/>
              <a:gd name="T31" fmla="*/ 177 h 214"/>
              <a:gd name="T32" fmla="*/ 111 w 143"/>
              <a:gd name="T33" fmla="*/ 171 h 214"/>
              <a:gd name="T34" fmla="*/ 105 w 143"/>
              <a:gd name="T35" fmla="*/ 164 h 214"/>
              <a:gd name="T36" fmla="*/ 72 w 143"/>
              <a:gd name="T37" fmla="*/ 0 h 214"/>
              <a:gd name="T38" fmla="*/ 0 w 143"/>
              <a:gd name="T39" fmla="*/ 71 h 214"/>
              <a:gd name="T40" fmla="*/ 32 w 143"/>
              <a:gd name="T41" fmla="*/ 138 h 214"/>
              <a:gd name="T42" fmla="*/ 37 w 143"/>
              <a:gd name="T43" fmla="*/ 158 h 214"/>
              <a:gd name="T44" fmla="*/ 107 w 143"/>
              <a:gd name="T45" fmla="*/ 158 h 214"/>
              <a:gd name="T46" fmla="*/ 112 w 143"/>
              <a:gd name="T47" fmla="*/ 138 h 214"/>
              <a:gd name="T48" fmla="*/ 143 w 143"/>
              <a:gd name="T49" fmla="*/ 71 h 214"/>
              <a:gd name="T50" fmla="*/ 72 w 143"/>
              <a:gd name="T51" fmla="*/ 0 h 214"/>
              <a:gd name="T52" fmla="*/ 115 w 143"/>
              <a:gd name="T53" fmla="*/ 84 h 214"/>
              <a:gd name="T54" fmla="*/ 93 w 143"/>
              <a:gd name="T55" fmla="*/ 144 h 214"/>
              <a:gd name="T56" fmla="*/ 92 w 143"/>
              <a:gd name="T57" fmla="*/ 146 h 214"/>
              <a:gd name="T58" fmla="*/ 83 w 143"/>
              <a:gd name="T59" fmla="*/ 146 h 214"/>
              <a:gd name="T60" fmla="*/ 83 w 143"/>
              <a:gd name="T61" fmla="*/ 143 h 214"/>
              <a:gd name="T62" fmla="*/ 98 w 143"/>
              <a:gd name="T63" fmla="*/ 93 h 214"/>
              <a:gd name="T64" fmla="*/ 97 w 143"/>
              <a:gd name="T65" fmla="*/ 93 h 214"/>
              <a:gd name="T66" fmla="*/ 96 w 143"/>
              <a:gd name="T67" fmla="*/ 93 h 214"/>
              <a:gd name="T68" fmla="*/ 85 w 143"/>
              <a:gd name="T69" fmla="*/ 88 h 214"/>
              <a:gd name="T70" fmla="*/ 73 w 143"/>
              <a:gd name="T71" fmla="*/ 93 h 214"/>
              <a:gd name="T72" fmla="*/ 59 w 143"/>
              <a:gd name="T73" fmla="*/ 87 h 214"/>
              <a:gd name="T74" fmla="*/ 45 w 143"/>
              <a:gd name="T75" fmla="*/ 92 h 214"/>
              <a:gd name="T76" fmla="*/ 59 w 143"/>
              <a:gd name="T77" fmla="*/ 143 h 214"/>
              <a:gd name="T78" fmla="*/ 60 w 143"/>
              <a:gd name="T79" fmla="*/ 146 h 214"/>
              <a:gd name="T80" fmla="*/ 50 w 143"/>
              <a:gd name="T81" fmla="*/ 146 h 214"/>
              <a:gd name="T82" fmla="*/ 50 w 143"/>
              <a:gd name="T83" fmla="*/ 144 h 214"/>
              <a:gd name="T84" fmla="*/ 30 w 143"/>
              <a:gd name="T85" fmla="*/ 84 h 214"/>
              <a:gd name="T86" fmla="*/ 29 w 143"/>
              <a:gd name="T87" fmla="*/ 84 h 214"/>
              <a:gd name="T88" fmla="*/ 29 w 143"/>
              <a:gd name="T89" fmla="*/ 83 h 214"/>
              <a:gd name="T90" fmla="*/ 29 w 143"/>
              <a:gd name="T91" fmla="*/ 82 h 214"/>
              <a:gd name="T92" fmla="*/ 29 w 143"/>
              <a:gd name="T93" fmla="*/ 82 h 214"/>
              <a:gd name="T94" fmla="*/ 30 w 143"/>
              <a:gd name="T95" fmla="*/ 76 h 214"/>
              <a:gd name="T96" fmla="*/ 37 w 143"/>
              <a:gd name="T97" fmla="*/ 77 h 214"/>
              <a:gd name="T98" fmla="*/ 37 w 143"/>
              <a:gd name="T99" fmla="*/ 77 h 214"/>
              <a:gd name="T100" fmla="*/ 45 w 143"/>
              <a:gd name="T101" fmla="*/ 82 h 214"/>
              <a:gd name="T102" fmla="*/ 56 w 143"/>
              <a:gd name="T103" fmla="*/ 77 h 214"/>
              <a:gd name="T104" fmla="*/ 60 w 143"/>
              <a:gd name="T105" fmla="*/ 75 h 214"/>
              <a:gd name="T106" fmla="*/ 63 w 143"/>
              <a:gd name="T107" fmla="*/ 77 h 214"/>
              <a:gd name="T108" fmla="*/ 73 w 143"/>
              <a:gd name="T109" fmla="*/ 83 h 214"/>
              <a:gd name="T110" fmla="*/ 82 w 143"/>
              <a:gd name="T111" fmla="*/ 78 h 214"/>
              <a:gd name="T112" fmla="*/ 86 w 143"/>
              <a:gd name="T113" fmla="*/ 76 h 214"/>
              <a:gd name="T114" fmla="*/ 90 w 143"/>
              <a:gd name="T115" fmla="*/ 78 h 214"/>
              <a:gd name="T116" fmla="*/ 97 w 143"/>
              <a:gd name="T117" fmla="*/ 83 h 214"/>
              <a:gd name="T118" fmla="*/ 97 w 143"/>
              <a:gd name="T119" fmla="*/ 83 h 214"/>
              <a:gd name="T120" fmla="*/ 107 w 143"/>
              <a:gd name="T121" fmla="*/ 78 h 214"/>
              <a:gd name="T122" fmla="*/ 114 w 143"/>
              <a:gd name="T123" fmla="*/ 77 h 214"/>
              <a:gd name="T124" fmla="*/ 115 w 143"/>
              <a:gd name="T125" fmla="*/ 84 h 2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43" h="214">
                <a:moveTo>
                  <a:pt x="72" y="214"/>
                </a:moveTo>
                <a:cubicBezTo>
                  <a:pt x="82" y="214"/>
                  <a:pt x="91" y="210"/>
                  <a:pt x="96" y="204"/>
                </a:cubicBezTo>
                <a:cubicBezTo>
                  <a:pt x="48" y="204"/>
                  <a:pt x="48" y="204"/>
                  <a:pt x="48" y="204"/>
                </a:cubicBezTo>
                <a:cubicBezTo>
                  <a:pt x="53" y="210"/>
                  <a:pt x="62" y="214"/>
                  <a:pt x="72" y="214"/>
                </a:cubicBezTo>
                <a:close/>
                <a:moveTo>
                  <a:pt x="105" y="183"/>
                </a:moveTo>
                <a:cubicBezTo>
                  <a:pt x="39" y="183"/>
                  <a:pt x="39" y="183"/>
                  <a:pt x="39" y="183"/>
                </a:cubicBezTo>
                <a:cubicBezTo>
                  <a:pt x="35" y="183"/>
                  <a:pt x="33" y="186"/>
                  <a:pt x="33" y="190"/>
                </a:cubicBezTo>
                <a:cubicBezTo>
                  <a:pt x="33" y="193"/>
                  <a:pt x="35" y="196"/>
                  <a:pt x="39" y="196"/>
                </a:cubicBezTo>
                <a:cubicBezTo>
                  <a:pt x="105" y="196"/>
                  <a:pt x="105" y="196"/>
                  <a:pt x="105" y="196"/>
                </a:cubicBezTo>
                <a:cubicBezTo>
                  <a:pt x="108" y="196"/>
                  <a:pt x="111" y="193"/>
                  <a:pt x="111" y="190"/>
                </a:cubicBezTo>
                <a:cubicBezTo>
                  <a:pt x="111" y="186"/>
                  <a:pt x="108" y="183"/>
                  <a:pt x="105" y="183"/>
                </a:cubicBezTo>
                <a:close/>
                <a:moveTo>
                  <a:pt x="105" y="164"/>
                </a:moveTo>
                <a:cubicBezTo>
                  <a:pt x="39" y="164"/>
                  <a:pt x="39" y="164"/>
                  <a:pt x="39" y="164"/>
                </a:cubicBezTo>
                <a:cubicBezTo>
                  <a:pt x="35" y="164"/>
                  <a:pt x="33" y="167"/>
                  <a:pt x="33" y="171"/>
                </a:cubicBezTo>
                <a:cubicBezTo>
                  <a:pt x="33" y="174"/>
                  <a:pt x="35" y="177"/>
                  <a:pt x="39" y="177"/>
                </a:cubicBezTo>
                <a:cubicBezTo>
                  <a:pt x="105" y="177"/>
                  <a:pt x="105" y="177"/>
                  <a:pt x="105" y="177"/>
                </a:cubicBezTo>
                <a:cubicBezTo>
                  <a:pt x="108" y="177"/>
                  <a:pt x="111" y="174"/>
                  <a:pt x="111" y="171"/>
                </a:cubicBezTo>
                <a:cubicBezTo>
                  <a:pt x="111" y="167"/>
                  <a:pt x="108" y="164"/>
                  <a:pt x="105" y="164"/>
                </a:cubicBezTo>
                <a:close/>
                <a:moveTo>
                  <a:pt x="72" y="0"/>
                </a:moveTo>
                <a:cubicBezTo>
                  <a:pt x="32" y="0"/>
                  <a:pt x="0" y="32"/>
                  <a:pt x="0" y="71"/>
                </a:cubicBezTo>
                <a:cubicBezTo>
                  <a:pt x="0" y="98"/>
                  <a:pt x="19" y="117"/>
                  <a:pt x="32" y="138"/>
                </a:cubicBezTo>
                <a:cubicBezTo>
                  <a:pt x="35" y="144"/>
                  <a:pt x="37" y="158"/>
                  <a:pt x="37" y="158"/>
                </a:cubicBezTo>
                <a:cubicBezTo>
                  <a:pt x="107" y="158"/>
                  <a:pt x="107" y="158"/>
                  <a:pt x="107" y="158"/>
                </a:cubicBezTo>
                <a:cubicBezTo>
                  <a:pt x="107" y="158"/>
                  <a:pt x="109" y="144"/>
                  <a:pt x="112" y="138"/>
                </a:cubicBezTo>
                <a:cubicBezTo>
                  <a:pt x="125" y="117"/>
                  <a:pt x="143" y="98"/>
                  <a:pt x="143" y="71"/>
                </a:cubicBezTo>
                <a:cubicBezTo>
                  <a:pt x="143" y="32"/>
                  <a:pt x="111" y="0"/>
                  <a:pt x="72" y="0"/>
                </a:cubicBezTo>
                <a:close/>
                <a:moveTo>
                  <a:pt x="115" y="84"/>
                </a:moveTo>
                <a:cubicBezTo>
                  <a:pt x="102" y="100"/>
                  <a:pt x="95" y="120"/>
                  <a:pt x="93" y="144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83" y="146"/>
                  <a:pt x="83" y="146"/>
                  <a:pt x="83" y="146"/>
                </a:cubicBezTo>
                <a:cubicBezTo>
                  <a:pt x="83" y="143"/>
                  <a:pt x="83" y="143"/>
                  <a:pt x="83" y="143"/>
                </a:cubicBezTo>
                <a:cubicBezTo>
                  <a:pt x="85" y="124"/>
                  <a:pt x="90" y="107"/>
                  <a:pt x="98" y="93"/>
                </a:cubicBezTo>
                <a:cubicBezTo>
                  <a:pt x="97" y="93"/>
                  <a:pt x="97" y="93"/>
                  <a:pt x="97" y="93"/>
                </a:cubicBezTo>
                <a:cubicBezTo>
                  <a:pt x="96" y="93"/>
                  <a:pt x="96" y="93"/>
                  <a:pt x="96" y="93"/>
                </a:cubicBezTo>
                <a:cubicBezTo>
                  <a:pt x="93" y="92"/>
                  <a:pt x="89" y="92"/>
                  <a:pt x="85" y="88"/>
                </a:cubicBezTo>
                <a:cubicBezTo>
                  <a:pt x="82" y="91"/>
                  <a:pt x="77" y="93"/>
                  <a:pt x="73" y="93"/>
                </a:cubicBezTo>
                <a:cubicBezTo>
                  <a:pt x="68" y="93"/>
                  <a:pt x="63" y="91"/>
                  <a:pt x="59" y="87"/>
                </a:cubicBezTo>
                <a:cubicBezTo>
                  <a:pt x="55" y="90"/>
                  <a:pt x="50" y="92"/>
                  <a:pt x="45" y="92"/>
                </a:cubicBezTo>
                <a:cubicBezTo>
                  <a:pt x="57" y="114"/>
                  <a:pt x="59" y="137"/>
                  <a:pt x="59" y="143"/>
                </a:cubicBezTo>
                <a:cubicBezTo>
                  <a:pt x="60" y="146"/>
                  <a:pt x="60" y="146"/>
                  <a:pt x="60" y="146"/>
                </a:cubicBezTo>
                <a:cubicBezTo>
                  <a:pt x="50" y="146"/>
                  <a:pt x="50" y="146"/>
                  <a:pt x="50" y="146"/>
                </a:cubicBezTo>
                <a:cubicBezTo>
                  <a:pt x="50" y="144"/>
                  <a:pt x="50" y="144"/>
                  <a:pt x="50" y="144"/>
                </a:cubicBezTo>
                <a:cubicBezTo>
                  <a:pt x="49" y="135"/>
                  <a:pt x="46" y="107"/>
                  <a:pt x="30" y="84"/>
                </a:cubicBezTo>
                <a:cubicBezTo>
                  <a:pt x="29" y="84"/>
                  <a:pt x="29" y="84"/>
                  <a:pt x="29" y="84"/>
                </a:cubicBezTo>
                <a:cubicBezTo>
                  <a:pt x="29" y="83"/>
                  <a:pt x="29" y="83"/>
                  <a:pt x="29" y="83"/>
                </a:cubicBezTo>
                <a:cubicBezTo>
                  <a:pt x="29" y="83"/>
                  <a:pt x="29" y="83"/>
                  <a:pt x="29" y="82"/>
                </a:cubicBezTo>
                <a:cubicBezTo>
                  <a:pt x="29" y="82"/>
                  <a:pt x="29" y="82"/>
                  <a:pt x="29" y="82"/>
                </a:cubicBezTo>
                <a:cubicBezTo>
                  <a:pt x="27" y="80"/>
                  <a:pt x="28" y="77"/>
                  <a:pt x="30" y="76"/>
                </a:cubicBezTo>
                <a:cubicBezTo>
                  <a:pt x="32" y="74"/>
                  <a:pt x="35" y="75"/>
                  <a:pt x="37" y="77"/>
                </a:cubicBezTo>
                <a:cubicBezTo>
                  <a:pt x="37" y="77"/>
                  <a:pt x="37" y="77"/>
                  <a:pt x="37" y="77"/>
                </a:cubicBezTo>
                <a:cubicBezTo>
                  <a:pt x="39" y="80"/>
                  <a:pt x="42" y="82"/>
                  <a:pt x="45" y="82"/>
                </a:cubicBezTo>
                <a:cubicBezTo>
                  <a:pt x="48" y="82"/>
                  <a:pt x="52" y="81"/>
                  <a:pt x="56" y="77"/>
                </a:cubicBezTo>
                <a:cubicBezTo>
                  <a:pt x="57" y="76"/>
                  <a:pt x="58" y="75"/>
                  <a:pt x="60" y="75"/>
                </a:cubicBezTo>
                <a:cubicBezTo>
                  <a:pt x="61" y="76"/>
                  <a:pt x="62" y="76"/>
                  <a:pt x="63" y="77"/>
                </a:cubicBezTo>
                <a:cubicBezTo>
                  <a:pt x="67" y="81"/>
                  <a:pt x="70" y="83"/>
                  <a:pt x="73" y="83"/>
                </a:cubicBezTo>
                <a:cubicBezTo>
                  <a:pt x="77" y="83"/>
                  <a:pt x="80" y="80"/>
                  <a:pt x="82" y="78"/>
                </a:cubicBezTo>
                <a:cubicBezTo>
                  <a:pt x="83" y="77"/>
                  <a:pt x="84" y="76"/>
                  <a:pt x="86" y="76"/>
                </a:cubicBezTo>
                <a:cubicBezTo>
                  <a:pt x="87" y="76"/>
                  <a:pt x="89" y="77"/>
                  <a:pt x="90" y="78"/>
                </a:cubicBezTo>
                <a:cubicBezTo>
                  <a:pt x="91" y="80"/>
                  <a:pt x="93" y="83"/>
                  <a:pt x="97" y="83"/>
                </a:cubicBezTo>
                <a:cubicBezTo>
                  <a:pt x="97" y="83"/>
                  <a:pt x="97" y="83"/>
                  <a:pt x="97" y="83"/>
                </a:cubicBezTo>
                <a:cubicBezTo>
                  <a:pt x="101" y="83"/>
                  <a:pt x="104" y="81"/>
                  <a:pt x="107" y="78"/>
                </a:cubicBezTo>
                <a:cubicBezTo>
                  <a:pt x="109" y="76"/>
                  <a:pt x="112" y="75"/>
                  <a:pt x="114" y="77"/>
                </a:cubicBezTo>
                <a:cubicBezTo>
                  <a:pt x="116" y="79"/>
                  <a:pt x="116" y="82"/>
                  <a:pt x="115" y="84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ffectLst/>
          <a:ex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/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6907469" y="6281311"/>
            <a:ext cx="252884" cy="294868"/>
            <a:chOff x="944563" y="3860794"/>
            <a:chExt cx="392112" cy="457207"/>
          </a:xfrm>
          <a:solidFill>
            <a:schemeClr val="bg1">
              <a:lumMod val="65000"/>
            </a:schemeClr>
          </a:solidFill>
        </p:grpSpPr>
        <p:sp>
          <p:nvSpPr>
            <p:cNvPr id="38" name="Freeform 12"/>
            <p:cNvSpPr>
              <a:spLocks/>
            </p:cNvSpPr>
            <p:nvPr/>
          </p:nvSpPr>
          <p:spPr bwMode="auto">
            <a:xfrm>
              <a:off x="1065213" y="3990974"/>
              <a:ext cx="146051" cy="33339"/>
            </a:xfrm>
            <a:custGeom>
              <a:avLst/>
              <a:gdLst>
                <a:gd name="T0" fmla="*/ 11 w 109"/>
                <a:gd name="T1" fmla="*/ 0 h 25"/>
                <a:gd name="T2" fmla="*/ 0 w 109"/>
                <a:gd name="T3" fmla="*/ 10 h 25"/>
                <a:gd name="T4" fmla="*/ 10 w 109"/>
                <a:gd name="T5" fmla="*/ 20 h 25"/>
                <a:gd name="T6" fmla="*/ 98 w 109"/>
                <a:gd name="T7" fmla="*/ 25 h 25"/>
                <a:gd name="T8" fmla="*/ 108 w 109"/>
                <a:gd name="T9" fmla="*/ 16 h 25"/>
                <a:gd name="T10" fmla="*/ 99 w 109"/>
                <a:gd name="T11" fmla="*/ 5 h 25"/>
                <a:gd name="T12" fmla="*/ 11 w 109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9" h="25">
                  <a:moveTo>
                    <a:pt x="11" y="0"/>
                  </a:moveTo>
                  <a:cubicBezTo>
                    <a:pt x="5" y="0"/>
                    <a:pt x="1" y="4"/>
                    <a:pt x="0" y="10"/>
                  </a:cubicBezTo>
                  <a:cubicBezTo>
                    <a:pt x="0" y="15"/>
                    <a:pt x="4" y="20"/>
                    <a:pt x="10" y="20"/>
                  </a:cubicBezTo>
                  <a:cubicBezTo>
                    <a:pt x="98" y="25"/>
                    <a:pt x="98" y="25"/>
                    <a:pt x="98" y="25"/>
                  </a:cubicBezTo>
                  <a:cubicBezTo>
                    <a:pt x="103" y="25"/>
                    <a:pt x="108" y="21"/>
                    <a:pt x="108" y="16"/>
                  </a:cubicBezTo>
                  <a:cubicBezTo>
                    <a:pt x="109" y="10"/>
                    <a:pt x="104" y="6"/>
                    <a:pt x="99" y="5"/>
                  </a:cubicBezTo>
                  <a:lnTo>
                    <a:pt x="1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13"/>
            <p:cNvSpPr>
              <a:spLocks/>
            </p:cNvSpPr>
            <p:nvPr/>
          </p:nvSpPr>
          <p:spPr bwMode="auto">
            <a:xfrm>
              <a:off x="1063625" y="3860794"/>
              <a:ext cx="141287" cy="125413"/>
            </a:xfrm>
            <a:custGeom>
              <a:avLst/>
              <a:gdLst>
                <a:gd name="T0" fmla="*/ 75 w 89"/>
                <a:gd name="T1" fmla="*/ 79 h 79"/>
                <a:gd name="T2" fmla="*/ 89 w 89"/>
                <a:gd name="T3" fmla="*/ 36 h 79"/>
                <a:gd name="T4" fmla="*/ 63 w 89"/>
                <a:gd name="T5" fmla="*/ 20 h 79"/>
                <a:gd name="T6" fmla="*/ 57 w 89"/>
                <a:gd name="T7" fmla="*/ 57 h 79"/>
                <a:gd name="T8" fmla="*/ 56 w 89"/>
                <a:gd name="T9" fmla="*/ 10 h 79"/>
                <a:gd name="T10" fmla="*/ 42 w 89"/>
                <a:gd name="T11" fmla="*/ 9 h 79"/>
                <a:gd name="T12" fmla="*/ 44 w 89"/>
                <a:gd name="T13" fmla="*/ 53 h 79"/>
                <a:gd name="T14" fmla="*/ 29 w 89"/>
                <a:gd name="T15" fmla="*/ 0 h 79"/>
                <a:gd name="T16" fmla="*/ 0 w 89"/>
                <a:gd name="T17" fmla="*/ 9 h 79"/>
                <a:gd name="T18" fmla="*/ 23 w 89"/>
                <a:gd name="T19" fmla="*/ 73 h 79"/>
                <a:gd name="T20" fmla="*/ 75 w 89"/>
                <a:gd name="T21" fmla="*/ 79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9" h="79">
                  <a:moveTo>
                    <a:pt x="75" y="79"/>
                  </a:moveTo>
                  <a:lnTo>
                    <a:pt x="89" y="36"/>
                  </a:lnTo>
                  <a:lnTo>
                    <a:pt x="63" y="20"/>
                  </a:lnTo>
                  <a:lnTo>
                    <a:pt x="57" y="57"/>
                  </a:lnTo>
                  <a:lnTo>
                    <a:pt x="56" y="10"/>
                  </a:lnTo>
                  <a:lnTo>
                    <a:pt x="42" y="9"/>
                  </a:lnTo>
                  <a:lnTo>
                    <a:pt x="44" y="53"/>
                  </a:lnTo>
                  <a:lnTo>
                    <a:pt x="29" y="0"/>
                  </a:lnTo>
                  <a:lnTo>
                    <a:pt x="0" y="9"/>
                  </a:lnTo>
                  <a:lnTo>
                    <a:pt x="23" y="73"/>
                  </a:lnTo>
                  <a:lnTo>
                    <a:pt x="75" y="7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14"/>
            <p:cNvSpPr>
              <a:spLocks noEditPoints="1"/>
            </p:cNvSpPr>
            <p:nvPr/>
          </p:nvSpPr>
          <p:spPr bwMode="auto">
            <a:xfrm>
              <a:off x="944563" y="4030664"/>
              <a:ext cx="392112" cy="287337"/>
            </a:xfrm>
            <a:custGeom>
              <a:avLst/>
              <a:gdLst>
                <a:gd name="T0" fmla="*/ 285 w 294"/>
                <a:gd name="T1" fmla="*/ 204 h 215"/>
                <a:gd name="T2" fmla="*/ 261 w 294"/>
                <a:gd name="T3" fmla="*/ 190 h 215"/>
                <a:gd name="T4" fmla="*/ 266 w 294"/>
                <a:gd name="T5" fmla="*/ 153 h 215"/>
                <a:gd name="T6" fmla="*/ 256 w 294"/>
                <a:gd name="T7" fmla="*/ 139 h 215"/>
                <a:gd name="T8" fmla="*/ 266 w 294"/>
                <a:gd name="T9" fmla="*/ 133 h 215"/>
                <a:gd name="T10" fmla="*/ 242 w 294"/>
                <a:gd name="T11" fmla="*/ 60 h 215"/>
                <a:gd name="T12" fmla="*/ 230 w 294"/>
                <a:gd name="T13" fmla="*/ 55 h 215"/>
                <a:gd name="T14" fmla="*/ 229 w 294"/>
                <a:gd name="T15" fmla="*/ 43 h 215"/>
                <a:gd name="T16" fmla="*/ 187 w 294"/>
                <a:gd name="T17" fmla="*/ 4 h 215"/>
                <a:gd name="T18" fmla="*/ 99 w 294"/>
                <a:gd name="T19" fmla="*/ 0 h 215"/>
                <a:gd name="T20" fmla="*/ 46 w 294"/>
                <a:gd name="T21" fmla="*/ 73 h 215"/>
                <a:gd name="T22" fmla="*/ 55 w 294"/>
                <a:gd name="T23" fmla="*/ 80 h 215"/>
                <a:gd name="T24" fmla="*/ 40 w 294"/>
                <a:gd name="T25" fmla="*/ 85 h 215"/>
                <a:gd name="T26" fmla="*/ 29 w 294"/>
                <a:gd name="T27" fmla="*/ 197 h 215"/>
                <a:gd name="T28" fmla="*/ 5 w 294"/>
                <a:gd name="T29" fmla="*/ 200 h 215"/>
                <a:gd name="T30" fmla="*/ 0 w 294"/>
                <a:gd name="T31" fmla="*/ 215 h 215"/>
                <a:gd name="T32" fmla="*/ 294 w 294"/>
                <a:gd name="T33" fmla="*/ 215 h 215"/>
                <a:gd name="T34" fmla="*/ 285 w 294"/>
                <a:gd name="T35" fmla="*/ 204 h 215"/>
                <a:gd name="T36" fmla="*/ 177 w 294"/>
                <a:gd name="T37" fmla="*/ 161 h 215"/>
                <a:gd name="T38" fmla="*/ 153 w 294"/>
                <a:gd name="T39" fmla="*/ 173 h 215"/>
                <a:gd name="T40" fmla="*/ 153 w 294"/>
                <a:gd name="T41" fmla="*/ 184 h 215"/>
                <a:gd name="T42" fmla="*/ 139 w 294"/>
                <a:gd name="T43" fmla="*/ 184 h 215"/>
                <a:gd name="T44" fmla="*/ 139 w 294"/>
                <a:gd name="T45" fmla="*/ 172 h 215"/>
                <a:gd name="T46" fmla="*/ 117 w 294"/>
                <a:gd name="T47" fmla="*/ 163 h 215"/>
                <a:gd name="T48" fmla="*/ 107 w 294"/>
                <a:gd name="T49" fmla="*/ 133 h 215"/>
                <a:gd name="T50" fmla="*/ 107 w 294"/>
                <a:gd name="T51" fmla="*/ 127 h 215"/>
                <a:gd name="T52" fmla="*/ 139 w 294"/>
                <a:gd name="T53" fmla="*/ 127 h 215"/>
                <a:gd name="T54" fmla="*/ 139 w 294"/>
                <a:gd name="T55" fmla="*/ 135 h 215"/>
                <a:gd name="T56" fmla="*/ 140 w 294"/>
                <a:gd name="T57" fmla="*/ 150 h 215"/>
                <a:gd name="T58" fmla="*/ 144 w 294"/>
                <a:gd name="T59" fmla="*/ 153 h 215"/>
                <a:gd name="T60" fmla="*/ 149 w 294"/>
                <a:gd name="T61" fmla="*/ 151 h 215"/>
                <a:gd name="T62" fmla="*/ 150 w 294"/>
                <a:gd name="T63" fmla="*/ 145 h 215"/>
                <a:gd name="T64" fmla="*/ 149 w 294"/>
                <a:gd name="T65" fmla="*/ 130 h 215"/>
                <a:gd name="T66" fmla="*/ 139 w 294"/>
                <a:gd name="T67" fmla="*/ 120 h 215"/>
                <a:gd name="T68" fmla="*/ 119 w 294"/>
                <a:gd name="T69" fmla="*/ 107 h 215"/>
                <a:gd name="T70" fmla="*/ 110 w 294"/>
                <a:gd name="T71" fmla="*/ 95 h 215"/>
                <a:gd name="T72" fmla="*/ 107 w 294"/>
                <a:gd name="T73" fmla="*/ 77 h 215"/>
                <a:gd name="T74" fmla="*/ 115 w 294"/>
                <a:gd name="T75" fmla="*/ 55 h 215"/>
                <a:gd name="T76" fmla="*/ 139 w 294"/>
                <a:gd name="T77" fmla="*/ 45 h 215"/>
                <a:gd name="T78" fmla="*/ 139 w 294"/>
                <a:gd name="T79" fmla="*/ 35 h 215"/>
                <a:gd name="T80" fmla="*/ 153 w 294"/>
                <a:gd name="T81" fmla="*/ 35 h 215"/>
                <a:gd name="T82" fmla="*/ 153 w 294"/>
                <a:gd name="T83" fmla="*/ 45 h 215"/>
                <a:gd name="T84" fmla="*/ 175 w 294"/>
                <a:gd name="T85" fmla="*/ 55 h 215"/>
                <a:gd name="T86" fmla="*/ 182 w 294"/>
                <a:gd name="T87" fmla="*/ 77 h 215"/>
                <a:gd name="T88" fmla="*/ 182 w 294"/>
                <a:gd name="T89" fmla="*/ 83 h 215"/>
                <a:gd name="T90" fmla="*/ 150 w 294"/>
                <a:gd name="T91" fmla="*/ 83 h 215"/>
                <a:gd name="T92" fmla="*/ 150 w 294"/>
                <a:gd name="T93" fmla="*/ 78 h 215"/>
                <a:gd name="T94" fmla="*/ 149 w 294"/>
                <a:gd name="T95" fmla="*/ 67 h 215"/>
                <a:gd name="T96" fmla="*/ 145 w 294"/>
                <a:gd name="T97" fmla="*/ 64 h 215"/>
                <a:gd name="T98" fmla="*/ 140 w 294"/>
                <a:gd name="T99" fmla="*/ 66 h 215"/>
                <a:gd name="T100" fmla="*/ 139 w 294"/>
                <a:gd name="T101" fmla="*/ 73 h 215"/>
                <a:gd name="T102" fmla="*/ 142 w 294"/>
                <a:gd name="T103" fmla="*/ 83 h 215"/>
                <a:gd name="T104" fmla="*/ 159 w 294"/>
                <a:gd name="T105" fmla="*/ 95 h 215"/>
                <a:gd name="T106" fmla="*/ 175 w 294"/>
                <a:gd name="T107" fmla="*/ 106 h 215"/>
                <a:gd name="T108" fmla="*/ 182 w 294"/>
                <a:gd name="T109" fmla="*/ 117 h 215"/>
                <a:gd name="T110" fmla="*/ 185 w 294"/>
                <a:gd name="T111" fmla="*/ 134 h 215"/>
                <a:gd name="T112" fmla="*/ 177 w 294"/>
                <a:gd name="T113" fmla="*/ 161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94" h="215">
                  <a:moveTo>
                    <a:pt x="285" y="204"/>
                  </a:moveTo>
                  <a:cubicBezTo>
                    <a:pt x="277" y="199"/>
                    <a:pt x="269" y="195"/>
                    <a:pt x="261" y="190"/>
                  </a:cubicBezTo>
                  <a:cubicBezTo>
                    <a:pt x="264" y="177"/>
                    <a:pt x="266" y="165"/>
                    <a:pt x="266" y="153"/>
                  </a:cubicBezTo>
                  <a:cubicBezTo>
                    <a:pt x="256" y="139"/>
                    <a:pt x="256" y="139"/>
                    <a:pt x="256" y="139"/>
                  </a:cubicBezTo>
                  <a:cubicBezTo>
                    <a:pt x="266" y="133"/>
                    <a:pt x="266" y="133"/>
                    <a:pt x="266" y="133"/>
                  </a:cubicBezTo>
                  <a:cubicBezTo>
                    <a:pt x="264" y="106"/>
                    <a:pt x="255" y="82"/>
                    <a:pt x="242" y="60"/>
                  </a:cubicBezTo>
                  <a:cubicBezTo>
                    <a:pt x="230" y="55"/>
                    <a:pt x="230" y="55"/>
                    <a:pt x="230" y="55"/>
                  </a:cubicBezTo>
                  <a:cubicBezTo>
                    <a:pt x="229" y="43"/>
                    <a:pt x="229" y="43"/>
                    <a:pt x="229" y="43"/>
                  </a:cubicBezTo>
                  <a:cubicBezTo>
                    <a:pt x="217" y="29"/>
                    <a:pt x="203" y="16"/>
                    <a:pt x="187" y="4"/>
                  </a:cubicBezTo>
                  <a:cubicBezTo>
                    <a:pt x="158" y="3"/>
                    <a:pt x="129" y="1"/>
                    <a:pt x="99" y="0"/>
                  </a:cubicBezTo>
                  <a:cubicBezTo>
                    <a:pt x="78" y="24"/>
                    <a:pt x="60" y="48"/>
                    <a:pt x="46" y="73"/>
                  </a:cubicBezTo>
                  <a:cubicBezTo>
                    <a:pt x="55" y="80"/>
                    <a:pt x="55" y="80"/>
                    <a:pt x="55" y="80"/>
                  </a:cubicBezTo>
                  <a:cubicBezTo>
                    <a:pt x="40" y="85"/>
                    <a:pt x="40" y="85"/>
                    <a:pt x="40" y="85"/>
                  </a:cubicBezTo>
                  <a:cubicBezTo>
                    <a:pt x="24" y="121"/>
                    <a:pt x="18" y="158"/>
                    <a:pt x="29" y="197"/>
                  </a:cubicBezTo>
                  <a:cubicBezTo>
                    <a:pt x="21" y="198"/>
                    <a:pt x="13" y="199"/>
                    <a:pt x="5" y="200"/>
                  </a:cubicBezTo>
                  <a:cubicBezTo>
                    <a:pt x="3" y="205"/>
                    <a:pt x="2" y="210"/>
                    <a:pt x="0" y="215"/>
                  </a:cubicBezTo>
                  <a:cubicBezTo>
                    <a:pt x="98" y="215"/>
                    <a:pt x="196" y="215"/>
                    <a:pt x="294" y="215"/>
                  </a:cubicBezTo>
                  <a:cubicBezTo>
                    <a:pt x="291" y="211"/>
                    <a:pt x="288" y="207"/>
                    <a:pt x="285" y="204"/>
                  </a:cubicBezTo>
                  <a:close/>
                  <a:moveTo>
                    <a:pt x="177" y="161"/>
                  </a:moveTo>
                  <a:cubicBezTo>
                    <a:pt x="172" y="167"/>
                    <a:pt x="164" y="171"/>
                    <a:pt x="153" y="173"/>
                  </a:cubicBezTo>
                  <a:cubicBezTo>
                    <a:pt x="153" y="184"/>
                    <a:pt x="153" y="184"/>
                    <a:pt x="153" y="184"/>
                  </a:cubicBezTo>
                  <a:cubicBezTo>
                    <a:pt x="139" y="184"/>
                    <a:pt x="139" y="184"/>
                    <a:pt x="139" y="184"/>
                  </a:cubicBezTo>
                  <a:cubicBezTo>
                    <a:pt x="139" y="172"/>
                    <a:pt x="139" y="172"/>
                    <a:pt x="139" y="172"/>
                  </a:cubicBezTo>
                  <a:cubicBezTo>
                    <a:pt x="130" y="171"/>
                    <a:pt x="123" y="168"/>
                    <a:pt x="117" y="163"/>
                  </a:cubicBezTo>
                  <a:cubicBezTo>
                    <a:pt x="110" y="157"/>
                    <a:pt x="107" y="147"/>
                    <a:pt x="107" y="133"/>
                  </a:cubicBezTo>
                  <a:cubicBezTo>
                    <a:pt x="107" y="127"/>
                    <a:pt x="107" y="127"/>
                    <a:pt x="107" y="127"/>
                  </a:cubicBezTo>
                  <a:cubicBezTo>
                    <a:pt x="139" y="127"/>
                    <a:pt x="139" y="127"/>
                    <a:pt x="139" y="127"/>
                  </a:cubicBezTo>
                  <a:cubicBezTo>
                    <a:pt x="139" y="135"/>
                    <a:pt x="139" y="135"/>
                    <a:pt x="139" y="135"/>
                  </a:cubicBezTo>
                  <a:cubicBezTo>
                    <a:pt x="139" y="143"/>
                    <a:pt x="139" y="148"/>
                    <a:pt x="140" y="150"/>
                  </a:cubicBezTo>
                  <a:cubicBezTo>
                    <a:pt x="140" y="152"/>
                    <a:pt x="142" y="153"/>
                    <a:pt x="144" y="153"/>
                  </a:cubicBezTo>
                  <a:cubicBezTo>
                    <a:pt x="146" y="153"/>
                    <a:pt x="148" y="153"/>
                    <a:pt x="149" y="151"/>
                  </a:cubicBezTo>
                  <a:cubicBezTo>
                    <a:pt x="150" y="150"/>
                    <a:pt x="150" y="148"/>
                    <a:pt x="150" y="145"/>
                  </a:cubicBezTo>
                  <a:cubicBezTo>
                    <a:pt x="150" y="138"/>
                    <a:pt x="150" y="133"/>
                    <a:pt x="149" y="130"/>
                  </a:cubicBezTo>
                  <a:cubicBezTo>
                    <a:pt x="148" y="127"/>
                    <a:pt x="145" y="123"/>
                    <a:pt x="139" y="120"/>
                  </a:cubicBezTo>
                  <a:cubicBezTo>
                    <a:pt x="129" y="114"/>
                    <a:pt x="123" y="109"/>
                    <a:pt x="119" y="107"/>
                  </a:cubicBezTo>
                  <a:cubicBezTo>
                    <a:pt x="116" y="104"/>
                    <a:pt x="113" y="100"/>
                    <a:pt x="110" y="95"/>
                  </a:cubicBezTo>
                  <a:cubicBezTo>
                    <a:pt x="108" y="90"/>
                    <a:pt x="107" y="84"/>
                    <a:pt x="107" y="77"/>
                  </a:cubicBezTo>
                  <a:cubicBezTo>
                    <a:pt x="107" y="68"/>
                    <a:pt x="109" y="61"/>
                    <a:pt x="115" y="55"/>
                  </a:cubicBezTo>
                  <a:cubicBezTo>
                    <a:pt x="120" y="50"/>
                    <a:pt x="128" y="47"/>
                    <a:pt x="139" y="45"/>
                  </a:cubicBezTo>
                  <a:cubicBezTo>
                    <a:pt x="139" y="35"/>
                    <a:pt x="139" y="35"/>
                    <a:pt x="139" y="35"/>
                  </a:cubicBezTo>
                  <a:cubicBezTo>
                    <a:pt x="153" y="35"/>
                    <a:pt x="153" y="35"/>
                    <a:pt x="153" y="35"/>
                  </a:cubicBezTo>
                  <a:cubicBezTo>
                    <a:pt x="153" y="45"/>
                    <a:pt x="153" y="45"/>
                    <a:pt x="153" y="45"/>
                  </a:cubicBezTo>
                  <a:cubicBezTo>
                    <a:pt x="163" y="47"/>
                    <a:pt x="170" y="50"/>
                    <a:pt x="175" y="55"/>
                  </a:cubicBezTo>
                  <a:cubicBezTo>
                    <a:pt x="180" y="60"/>
                    <a:pt x="182" y="68"/>
                    <a:pt x="182" y="77"/>
                  </a:cubicBezTo>
                  <a:cubicBezTo>
                    <a:pt x="182" y="78"/>
                    <a:pt x="182" y="80"/>
                    <a:pt x="182" y="83"/>
                  </a:cubicBezTo>
                  <a:cubicBezTo>
                    <a:pt x="150" y="83"/>
                    <a:pt x="150" y="83"/>
                    <a:pt x="150" y="83"/>
                  </a:cubicBezTo>
                  <a:cubicBezTo>
                    <a:pt x="150" y="78"/>
                    <a:pt x="150" y="78"/>
                    <a:pt x="150" y="78"/>
                  </a:cubicBezTo>
                  <a:cubicBezTo>
                    <a:pt x="150" y="72"/>
                    <a:pt x="150" y="68"/>
                    <a:pt x="149" y="67"/>
                  </a:cubicBezTo>
                  <a:cubicBezTo>
                    <a:pt x="149" y="65"/>
                    <a:pt x="147" y="64"/>
                    <a:pt x="145" y="64"/>
                  </a:cubicBezTo>
                  <a:cubicBezTo>
                    <a:pt x="143" y="64"/>
                    <a:pt x="141" y="65"/>
                    <a:pt x="140" y="66"/>
                  </a:cubicBezTo>
                  <a:cubicBezTo>
                    <a:pt x="139" y="68"/>
                    <a:pt x="139" y="70"/>
                    <a:pt x="139" y="73"/>
                  </a:cubicBezTo>
                  <a:cubicBezTo>
                    <a:pt x="139" y="78"/>
                    <a:pt x="140" y="81"/>
                    <a:pt x="142" y="83"/>
                  </a:cubicBezTo>
                  <a:cubicBezTo>
                    <a:pt x="144" y="85"/>
                    <a:pt x="149" y="89"/>
                    <a:pt x="159" y="95"/>
                  </a:cubicBezTo>
                  <a:cubicBezTo>
                    <a:pt x="167" y="100"/>
                    <a:pt x="172" y="103"/>
                    <a:pt x="175" y="106"/>
                  </a:cubicBezTo>
                  <a:cubicBezTo>
                    <a:pt x="178" y="109"/>
                    <a:pt x="180" y="112"/>
                    <a:pt x="182" y="117"/>
                  </a:cubicBezTo>
                  <a:cubicBezTo>
                    <a:pt x="184" y="122"/>
                    <a:pt x="185" y="127"/>
                    <a:pt x="185" y="134"/>
                  </a:cubicBezTo>
                  <a:cubicBezTo>
                    <a:pt x="185" y="146"/>
                    <a:pt x="183" y="154"/>
                    <a:pt x="177" y="1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41" name="Freeform 15"/>
          <p:cNvSpPr>
            <a:spLocks noEditPoints="1"/>
          </p:cNvSpPr>
          <p:nvPr/>
        </p:nvSpPr>
        <p:spPr bwMode="auto">
          <a:xfrm>
            <a:off x="4986487" y="6305805"/>
            <a:ext cx="307082" cy="245880"/>
          </a:xfrm>
          <a:custGeom>
            <a:avLst/>
            <a:gdLst>
              <a:gd name="T0" fmla="*/ 93 w 341"/>
              <a:gd name="T1" fmla="*/ 57 h 272"/>
              <a:gd name="T2" fmla="*/ 318 w 341"/>
              <a:gd name="T3" fmla="*/ 57 h 272"/>
              <a:gd name="T4" fmla="*/ 327 w 341"/>
              <a:gd name="T5" fmla="*/ 59 h 272"/>
              <a:gd name="T6" fmla="*/ 205 w 341"/>
              <a:gd name="T7" fmla="*/ 152 h 272"/>
              <a:gd name="T8" fmla="*/ 82 w 341"/>
              <a:gd name="T9" fmla="*/ 60 h 272"/>
              <a:gd name="T10" fmla="*/ 93 w 341"/>
              <a:gd name="T11" fmla="*/ 57 h 272"/>
              <a:gd name="T12" fmla="*/ 51 w 341"/>
              <a:gd name="T13" fmla="*/ 131 h 272"/>
              <a:gd name="T14" fmla="*/ 58 w 341"/>
              <a:gd name="T15" fmla="*/ 153 h 272"/>
              <a:gd name="T16" fmla="*/ 70 w 341"/>
              <a:gd name="T17" fmla="*/ 153 h 272"/>
              <a:gd name="T18" fmla="*/ 70 w 341"/>
              <a:gd name="T19" fmla="*/ 185 h 272"/>
              <a:gd name="T20" fmla="*/ 0 w 341"/>
              <a:gd name="T21" fmla="*/ 185 h 272"/>
              <a:gd name="T22" fmla="*/ 7 w 341"/>
              <a:gd name="T23" fmla="*/ 207 h 272"/>
              <a:gd name="T24" fmla="*/ 70 w 341"/>
              <a:gd name="T25" fmla="*/ 207 h 272"/>
              <a:gd name="T26" fmla="*/ 71 w 341"/>
              <a:gd name="T27" fmla="*/ 214 h 272"/>
              <a:gd name="T28" fmla="*/ 163 w 341"/>
              <a:gd name="T29" fmla="*/ 147 h 272"/>
              <a:gd name="T30" fmla="*/ 70 w 341"/>
              <a:gd name="T31" fmla="*/ 78 h 272"/>
              <a:gd name="T32" fmla="*/ 70 w 341"/>
              <a:gd name="T33" fmla="*/ 80 h 272"/>
              <a:gd name="T34" fmla="*/ 70 w 341"/>
              <a:gd name="T35" fmla="*/ 131 h 272"/>
              <a:gd name="T36" fmla="*/ 51 w 341"/>
              <a:gd name="T37" fmla="*/ 131 h 272"/>
              <a:gd name="T38" fmla="*/ 46 w 341"/>
              <a:gd name="T39" fmla="*/ 250 h 272"/>
              <a:gd name="T40" fmla="*/ 198 w 341"/>
              <a:gd name="T41" fmla="*/ 250 h 272"/>
              <a:gd name="T42" fmla="*/ 203 w 341"/>
              <a:gd name="T43" fmla="*/ 272 h 272"/>
              <a:gd name="T44" fmla="*/ 51 w 341"/>
              <a:gd name="T45" fmla="*/ 272 h 272"/>
              <a:gd name="T46" fmla="*/ 46 w 341"/>
              <a:gd name="T47" fmla="*/ 250 h 272"/>
              <a:gd name="T48" fmla="*/ 111 w 341"/>
              <a:gd name="T49" fmla="*/ 0 h 272"/>
              <a:gd name="T50" fmla="*/ 264 w 341"/>
              <a:gd name="T51" fmla="*/ 0 h 272"/>
              <a:gd name="T52" fmla="*/ 269 w 341"/>
              <a:gd name="T53" fmla="*/ 21 h 272"/>
              <a:gd name="T54" fmla="*/ 198 w 341"/>
              <a:gd name="T55" fmla="*/ 21 h 272"/>
              <a:gd name="T56" fmla="*/ 203 w 341"/>
              <a:gd name="T57" fmla="*/ 41 h 272"/>
              <a:gd name="T58" fmla="*/ 29 w 341"/>
              <a:gd name="T59" fmla="*/ 41 h 272"/>
              <a:gd name="T60" fmla="*/ 23 w 341"/>
              <a:gd name="T61" fmla="*/ 17 h 272"/>
              <a:gd name="T62" fmla="*/ 115 w 341"/>
              <a:gd name="T63" fmla="*/ 17 h 272"/>
              <a:gd name="T64" fmla="*/ 111 w 341"/>
              <a:gd name="T65" fmla="*/ 0 h 272"/>
              <a:gd name="T66" fmla="*/ 341 w 341"/>
              <a:gd name="T67" fmla="*/ 75 h 272"/>
              <a:gd name="T68" fmla="*/ 249 w 341"/>
              <a:gd name="T69" fmla="*/ 146 h 272"/>
              <a:gd name="T70" fmla="*/ 340 w 341"/>
              <a:gd name="T71" fmla="*/ 213 h 272"/>
              <a:gd name="T72" fmla="*/ 341 w 341"/>
              <a:gd name="T73" fmla="*/ 206 h 272"/>
              <a:gd name="T74" fmla="*/ 341 w 341"/>
              <a:gd name="T75" fmla="*/ 80 h 272"/>
              <a:gd name="T76" fmla="*/ 341 w 341"/>
              <a:gd name="T77" fmla="*/ 75 h 272"/>
              <a:gd name="T78" fmla="*/ 325 w 341"/>
              <a:gd name="T79" fmla="*/ 228 h 272"/>
              <a:gd name="T80" fmla="*/ 318 w 341"/>
              <a:gd name="T81" fmla="*/ 229 h 272"/>
              <a:gd name="T82" fmla="*/ 93 w 341"/>
              <a:gd name="T83" fmla="*/ 229 h 272"/>
              <a:gd name="T84" fmla="*/ 88 w 341"/>
              <a:gd name="T85" fmla="*/ 229 h 272"/>
              <a:gd name="T86" fmla="*/ 181 w 341"/>
              <a:gd name="T87" fmla="*/ 161 h 272"/>
              <a:gd name="T88" fmla="*/ 199 w 341"/>
              <a:gd name="T89" fmla="*/ 174 h 272"/>
              <a:gd name="T90" fmla="*/ 206 w 341"/>
              <a:gd name="T91" fmla="*/ 179 h 272"/>
              <a:gd name="T92" fmla="*/ 212 w 341"/>
              <a:gd name="T93" fmla="*/ 174 h 272"/>
              <a:gd name="T94" fmla="*/ 231 w 341"/>
              <a:gd name="T95" fmla="*/ 160 h 272"/>
              <a:gd name="T96" fmla="*/ 325 w 341"/>
              <a:gd name="T97" fmla="*/ 228 h 2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341" h="272">
                <a:moveTo>
                  <a:pt x="93" y="57"/>
                </a:moveTo>
                <a:cubicBezTo>
                  <a:pt x="318" y="57"/>
                  <a:pt x="318" y="57"/>
                  <a:pt x="318" y="57"/>
                </a:cubicBezTo>
                <a:cubicBezTo>
                  <a:pt x="321" y="57"/>
                  <a:pt x="324" y="58"/>
                  <a:pt x="327" y="59"/>
                </a:cubicBezTo>
                <a:cubicBezTo>
                  <a:pt x="205" y="152"/>
                  <a:pt x="205" y="152"/>
                  <a:pt x="205" y="152"/>
                </a:cubicBezTo>
                <a:cubicBezTo>
                  <a:pt x="82" y="60"/>
                  <a:pt x="82" y="60"/>
                  <a:pt x="82" y="60"/>
                </a:cubicBezTo>
                <a:cubicBezTo>
                  <a:pt x="85" y="58"/>
                  <a:pt x="89" y="57"/>
                  <a:pt x="93" y="57"/>
                </a:cubicBezTo>
                <a:close/>
                <a:moveTo>
                  <a:pt x="51" y="131"/>
                </a:moveTo>
                <a:cubicBezTo>
                  <a:pt x="58" y="153"/>
                  <a:pt x="58" y="153"/>
                  <a:pt x="58" y="153"/>
                </a:cubicBezTo>
                <a:cubicBezTo>
                  <a:pt x="70" y="153"/>
                  <a:pt x="70" y="153"/>
                  <a:pt x="70" y="153"/>
                </a:cubicBezTo>
                <a:cubicBezTo>
                  <a:pt x="70" y="185"/>
                  <a:pt x="70" y="185"/>
                  <a:pt x="70" y="185"/>
                </a:cubicBezTo>
                <a:cubicBezTo>
                  <a:pt x="0" y="185"/>
                  <a:pt x="0" y="185"/>
                  <a:pt x="0" y="185"/>
                </a:cubicBezTo>
                <a:cubicBezTo>
                  <a:pt x="7" y="207"/>
                  <a:pt x="7" y="207"/>
                  <a:pt x="7" y="207"/>
                </a:cubicBezTo>
                <a:cubicBezTo>
                  <a:pt x="70" y="207"/>
                  <a:pt x="70" y="207"/>
                  <a:pt x="70" y="207"/>
                </a:cubicBezTo>
                <a:cubicBezTo>
                  <a:pt x="70" y="209"/>
                  <a:pt x="70" y="212"/>
                  <a:pt x="71" y="214"/>
                </a:cubicBezTo>
                <a:cubicBezTo>
                  <a:pt x="163" y="147"/>
                  <a:pt x="163" y="147"/>
                  <a:pt x="163" y="147"/>
                </a:cubicBezTo>
                <a:cubicBezTo>
                  <a:pt x="70" y="78"/>
                  <a:pt x="70" y="78"/>
                  <a:pt x="70" y="78"/>
                </a:cubicBezTo>
                <a:cubicBezTo>
                  <a:pt x="70" y="78"/>
                  <a:pt x="70" y="79"/>
                  <a:pt x="70" y="80"/>
                </a:cubicBezTo>
                <a:cubicBezTo>
                  <a:pt x="70" y="131"/>
                  <a:pt x="70" y="131"/>
                  <a:pt x="70" y="131"/>
                </a:cubicBezTo>
                <a:cubicBezTo>
                  <a:pt x="51" y="131"/>
                  <a:pt x="51" y="131"/>
                  <a:pt x="51" y="131"/>
                </a:cubicBezTo>
                <a:close/>
                <a:moveTo>
                  <a:pt x="46" y="250"/>
                </a:moveTo>
                <a:cubicBezTo>
                  <a:pt x="198" y="250"/>
                  <a:pt x="198" y="250"/>
                  <a:pt x="198" y="250"/>
                </a:cubicBezTo>
                <a:cubicBezTo>
                  <a:pt x="203" y="272"/>
                  <a:pt x="203" y="272"/>
                  <a:pt x="203" y="272"/>
                </a:cubicBezTo>
                <a:cubicBezTo>
                  <a:pt x="51" y="272"/>
                  <a:pt x="51" y="272"/>
                  <a:pt x="51" y="272"/>
                </a:cubicBezTo>
                <a:cubicBezTo>
                  <a:pt x="46" y="250"/>
                  <a:pt x="46" y="250"/>
                  <a:pt x="46" y="250"/>
                </a:cubicBezTo>
                <a:close/>
                <a:moveTo>
                  <a:pt x="111" y="0"/>
                </a:moveTo>
                <a:cubicBezTo>
                  <a:pt x="264" y="0"/>
                  <a:pt x="264" y="0"/>
                  <a:pt x="264" y="0"/>
                </a:cubicBezTo>
                <a:cubicBezTo>
                  <a:pt x="269" y="21"/>
                  <a:pt x="269" y="21"/>
                  <a:pt x="269" y="21"/>
                </a:cubicBezTo>
                <a:cubicBezTo>
                  <a:pt x="198" y="21"/>
                  <a:pt x="198" y="21"/>
                  <a:pt x="198" y="21"/>
                </a:cubicBezTo>
                <a:cubicBezTo>
                  <a:pt x="203" y="41"/>
                  <a:pt x="203" y="41"/>
                  <a:pt x="203" y="41"/>
                </a:cubicBezTo>
                <a:cubicBezTo>
                  <a:pt x="29" y="41"/>
                  <a:pt x="29" y="41"/>
                  <a:pt x="29" y="41"/>
                </a:cubicBezTo>
                <a:cubicBezTo>
                  <a:pt x="23" y="17"/>
                  <a:pt x="23" y="17"/>
                  <a:pt x="23" y="17"/>
                </a:cubicBezTo>
                <a:cubicBezTo>
                  <a:pt x="115" y="17"/>
                  <a:pt x="115" y="17"/>
                  <a:pt x="115" y="17"/>
                </a:cubicBezTo>
                <a:cubicBezTo>
                  <a:pt x="111" y="0"/>
                  <a:pt x="111" y="0"/>
                  <a:pt x="111" y="0"/>
                </a:cubicBezTo>
                <a:close/>
                <a:moveTo>
                  <a:pt x="341" y="75"/>
                </a:moveTo>
                <a:cubicBezTo>
                  <a:pt x="249" y="146"/>
                  <a:pt x="249" y="146"/>
                  <a:pt x="249" y="146"/>
                </a:cubicBezTo>
                <a:cubicBezTo>
                  <a:pt x="340" y="213"/>
                  <a:pt x="340" y="213"/>
                  <a:pt x="340" y="213"/>
                </a:cubicBezTo>
                <a:cubicBezTo>
                  <a:pt x="341" y="211"/>
                  <a:pt x="341" y="209"/>
                  <a:pt x="341" y="206"/>
                </a:cubicBezTo>
                <a:cubicBezTo>
                  <a:pt x="341" y="80"/>
                  <a:pt x="341" y="80"/>
                  <a:pt x="341" y="80"/>
                </a:cubicBezTo>
                <a:cubicBezTo>
                  <a:pt x="341" y="78"/>
                  <a:pt x="341" y="77"/>
                  <a:pt x="341" y="75"/>
                </a:cubicBezTo>
                <a:close/>
                <a:moveTo>
                  <a:pt x="325" y="228"/>
                </a:moveTo>
                <a:cubicBezTo>
                  <a:pt x="323" y="229"/>
                  <a:pt x="321" y="229"/>
                  <a:pt x="318" y="229"/>
                </a:cubicBezTo>
                <a:cubicBezTo>
                  <a:pt x="93" y="229"/>
                  <a:pt x="93" y="229"/>
                  <a:pt x="93" y="229"/>
                </a:cubicBezTo>
                <a:cubicBezTo>
                  <a:pt x="91" y="229"/>
                  <a:pt x="90" y="229"/>
                  <a:pt x="88" y="229"/>
                </a:cubicBezTo>
                <a:cubicBezTo>
                  <a:pt x="181" y="161"/>
                  <a:pt x="181" y="161"/>
                  <a:pt x="181" y="161"/>
                </a:cubicBezTo>
                <a:cubicBezTo>
                  <a:pt x="199" y="174"/>
                  <a:pt x="199" y="174"/>
                  <a:pt x="199" y="174"/>
                </a:cubicBezTo>
                <a:cubicBezTo>
                  <a:pt x="206" y="179"/>
                  <a:pt x="206" y="179"/>
                  <a:pt x="206" y="179"/>
                </a:cubicBezTo>
                <a:cubicBezTo>
                  <a:pt x="212" y="174"/>
                  <a:pt x="212" y="174"/>
                  <a:pt x="212" y="174"/>
                </a:cubicBezTo>
                <a:cubicBezTo>
                  <a:pt x="231" y="160"/>
                  <a:pt x="231" y="160"/>
                  <a:pt x="231" y="160"/>
                </a:cubicBezTo>
                <a:lnTo>
                  <a:pt x="325" y="228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2" name="Freeform 17"/>
          <p:cNvSpPr>
            <a:spLocks noEditPoints="1"/>
          </p:cNvSpPr>
          <p:nvPr/>
        </p:nvSpPr>
        <p:spPr bwMode="auto">
          <a:xfrm>
            <a:off x="6261317" y="6299083"/>
            <a:ext cx="310132" cy="259324"/>
          </a:xfrm>
          <a:custGeom>
            <a:avLst/>
            <a:gdLst>
              <a:gd name="T0" fmla="*/ 80 w 349"/>
              <a:gd name="T1" fmla="*/ 247 h 290"/>
              <a:gd name="T2" fmla="*/ 111 w 349"/>
              <a:gd name="T3" fmla="*/ 247 h 290"/>
              <a:gd name="T4" fmla="*/ 111 w 349"/>
              <a:gd name="T5" fmla="*/ 232 h 290"/>
              <a:gd name="T6" fmla="*/ 153 w 349"/>
              <a:gd name="T7" fmla="*/ 232 h 290"/>
              <a:gd name="T8" fmla="*/ 153 w 349"/>
              <a:gd name="T9" fmla="*/ 44 h 290"/>
              <a:gd name="T10" fmla="*/ 76 w 349"/>
              <a:gd name="T11" fmla="*/ 61 h 290"/>
              <a:gd name="T12" fmla="*/ 78 w 349"/>
              <a:gd name="T13" fmla="*/ 69 h 290"/>
              <a:gd name="T14" fmla="*/ 76 w 349"/>
              <a:gd name="T15" fmla="*/ 77 h 290"/>
              <a:gd name="T16" fmla="*/ 121 w 349"/>
              <a:gd name="T17" fmla="*/ 155 h 290"/>
              <a:gd name="T18" fmla="*/ 125 w 349"/>
              <a:gd name="T19" fmla="*/ 155 h 290"/>
              <a:gd name="T20" fmla="*/ 2 w 349"/>
              <a:gd name="T21" fmla="*/ 155 h 290"/>
              <a:gd name="T22" fmla="*/ 6 w 349"/>
              <a:gd name="T23" fmla="*/ 155 h 290"/>
              <a:gd name="T24" fmla="*/ 6 w 349"/>
              <a:gd name="T25" fmla="*/ 155 h 290"/>
              <a:gd name="T26" fmla="*/ 52 w 349"/>
              <a:gd name="T27" fmla="*/ 77 h 290"/>
              <a:gd name="T28" fmla="*/ 50 w 349"/>
              <a:gd name="T29" fmla="*/ 69 h 290"/>
              <a:gd name="T30" fmla="*/ 62 w 349"/>
              <a:gd name="T31" fmla="*/ 55 h 290"/>
              <a:gd name="T32" fmla="*/ 62 w 349"/>
              <a:gd name="T33" fmla="*/ 51 h 290"/>
              <a:gd name="T34" fmla="*/ 155 w 349"/>
              <a:gd name="T35" fmla="*/ 17 h 290"/>
              <a:gd name="T36" fmla="*/ 170 w 349"/>
              <a:gd name="T37" fmla="*/ 2 h 290"/>
              <a:gd name="T38" fmla="*/ 190 w 349"/>
              <a:gd name="T39" fmla="*/ 9 h 290"/>
              <a:gd name="T40" fmla="*/ 288 w 349"/>
              <a:gd name="T41" fmla="*/ 1 h 290"/>
              <a:gd name="T42" fmla="*/ 290 w 349"/>
              <a:gd name="T43" fmla="*/ 4 h 290"/>
              <a:gd name="T44" fmla="*/ 302 w 349"/>
              <a:gd name="T45" fmla="*/ 18 h 290"/>
              <a:gd name="T46" fmla="*/ 300 w 349"/>
              <a:gd name="T47" fmla="*/ 26 h 290"/>
              <a:gd name="T48" fmla="*/ 344 w 349"/>
              <a:gd name="T49" fmla="*/ 104 h 290"/>
              <a:gd name="T50" fmla="*/ 349 w 349"/>
              <a:gd name="T51" fmla="*/ 104 h 290"/>
              <a:gd name="T52" fmla="*/ 226 w 349"/>
              <a:gd name="T53" fmla="*/ 104 h 290"/>
              <a:gd name="T54" fmla="*/ 230 w 349"/>
              <a:gd name="T55" fmla="*/ 104 h 290"/>
              <a:gd name="T56" fmla="*/ 230 w 349"/>
              <a:gd name="T57" fmla="*/ 104 h 290"/>
              <a:gd name="T58" fmla="*/ 276 w 349"/>
              <a:gd name="T59" fmla="*/ 26 h 290"/>
              <a:gd name="T60" fmla="*/ 273 w 349"/>
              <a:gd name="T61" fmla="*/ 18 h 290"/>
              <a:gd name="T62" fmla="*/ 274 w 349"/>
              <a:gd name="T63" fmla="*/ 17 h 290"/>
              <a:gd name="T64" fmla="*/ 196 w 349"/>
              <a:gd name="T65" fmla="*/ 34 h 290"/>
              <a:gd name="T66" fmla="*/ 196 w 349"/>
              <a:gd name="T67" fmla="*/ 232 h 290"/>
              <a:gd name="T68" fmla="*/ 235 w 349"/>
              <a:gd name="T69" fmla="*/ 232 h 290"/>
              <a:gd name="T70" fmla="*/ 235 w 349"/>
              <a:gd name="T71" fmla="*/ 247 h 290"/>
              <a:gd name="T72" fmla="*/ 265 w 349"/>
              <a:gd name="T73" fmla="*/ 247 h 290"/>
              <a:gd name="T74" fmla="*/ 265 w 349"/>
              <a:gd name="T75" fmla="*/ 290 h 290"/>
              <a:gd name="T76" fmla="*/ 80 w 349"/>
              <a:gd name="T77" fmla="*/ 290 h 290"/>
              <a:gd name="T78" fmla="*/ 80 w 349"/>
              <a:gd name="T79" fmla="*/ 247 h 290"/>
              <a:gd name="T80" fmla="*/ 292 w 349"/>
              <a:gd name="T81" fmla="*/ 32 h 290"/>
              <a:gd name="T82" fmla="*/ 288 w 349"/>
              <a:gd name="T83" fmla="*/ 33 h 290"/>
              <a:gd name="T84" fmla="*/ 284 w 349"/>
              <a:gd name="T85" fmla="*/ 32 h 290"/>
              <a:gd name="T86" fmla="*/ 241 w 349"/>
              <a:gd name="T87" fmla="*/ 104 h 290"/>
              <a:gd name="T88" fmla="*/ 333 w 349"/>
              <a:gd name="T89" fmla="*/ 104 h 290"/>
              <a:gd name="T90" fmla="*/ 292 w 349"/>
              <a:gd name="T91" fmla="*/ 32 h 290"/>
              <a:gd name="T92" fmla="*/ 68 w 349"/>
              <a:gd name="T93" fmla="*/ 83 h 290"/>
              <a:gd name="T94" fmla="*/ 64 w 349"/>
              <a:gd name="T95" fmla="*/ 83 h 290"/>
              <a:gd name="T96" fmla="*/ 60 w 349"/>
              <a:gd name="T97" fmla="*/ 83 h 290"/>
              <a:gd name="T98" fmla="*/ 17 w 349"/>
              <a:gd name="T99" fmla="*/ 155 h 290"/>
              <a:gd name="T100" fmla="*/ 110 w 349"/>
              <a:gd name="T101" fmla="*/ 155 h 290"/>
              <a:gd name="T102" fmla="*/ 68 w 349"/>
              <a:gd name="T103" fmla="*/ 83 h 2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349" h="290">
                <a:moveTo>
                  <a:pt x="80" y="247"/>
                </a:moveTo>
                <a:cubicBezTo>
                  <a:pt x="111" y="247"/>
                  <a:pt x="111" y="247"/>
                  <a:pt x="111" y="247"/>
                </a:cubicBezTo>
                <a:cubicBezTo>
                  <a:pt x="111" y="232"/>
                  <a:pt x="111" y="232"/>
                  <a:pt x="111" y="232"/>
                </a:cubicBezTo>
                <a:cubicBezTo>
                  <a:pt x="153" y="232"/>
                  <a:pt x="153" y="232"/>
                  <a:pt x="153" y="232"/>
                </a:cubicBezTo>
                <a:cubicBezTo>
                  <a:pt x="153" y="44"/>
                  <a:pt x="153" y="44"/>
                  <a:pt x="153" y="44"/>
                </a:cubicBezTo>
                <a:cubicBezTo>
                  <a:pt x="76" y="61"/>
                  <a:pt x="76" y="61"/>
                  <a:pt x="76" y="61"/>
                </a:cubicBezTo>
                <a:cubicBezTo>
                  <a:pt x="78" y="63"/>
                  <a:pt x="78" y="66"/>
                  <a:pt x="78" y="69"/>
                </a:cubicBezTo>
                <a:cubicBezTo>
                  <a:pt x="78" y="72"/>
                  <a:pt x="78" y="75"/>
                  <a:pt x="76" y="77"/>
                </a:cubicBezTo>
                <a:cubicBezTo>
                  <a:pt x="121" y="155"/>
                  <a:pt x="121" y="155"/>
                  <a:pt x="121" y="155"/>
                </a:cubicBezTo>
                <a:cubicBezTo>
                  <a:pt x="125" y="155"/>
                  <a:pt x="125" y="155"/>
                  <a:pt x="125" y="155"/>
                </a:cubicBezTo>
                <a:cubicBezTo>
                  <a:pt x="123" y="201"/>
                  <a:pt x="0" y="200"/>
                  <a:pt x="2" y="155"/>
                </a:cubicBezTo>
                <a:cubicBezTo>
                  <a:pt x="6" y="155"/>
                  <a:pt x="6" y="155"/>
                  <a:pt x="6" y="155"/>
                </a:cubicBezTo>
                <a:cubicBezTo>
                  <a:pt x="6" y="155"/>
                  <a:pt x="6" y="155"/>
                  <a:pt x="6" y="155"/>
                </a:cubicBezTo>
                <a:cubicBezTo>
                  <a:pt x="52" y="77"/>
                  <a:pt x="52" y="77"/>
                  <a:pt x="52" y="77"/>
                </a:cubicBezTo>
                <a:cubicBezTo>
                  <a:pt x="51" y="75"/>
                  <a:pt x="50" y="72"/>
                  <a:pt x="50" y="69"/>
                </a:cubicBezTo>
                <a:cubicBezTo>
                  <a:pt x="50" y="62"/>
                  <a:pt x="55" y="56"/>
                  <a:pt x="62" y="55"/>
                </a:cubicBezTo>
                <a:cubicBezTo>
                  <a:pt x="62" y="51"/>
                  <a:pt x="62" y="51"/>
                  <a:pt x="62" y="51"/>
                </a:cubicBezTo>
                <a:cubicBezTo>
                  <a:pt x="155" y="17"/>
                  <a:pt x="155" y="17"/>
                  <a:pt x="155" y="17"/>
                </a:cubicBezTo>
                <a:cubicBezTo>
                  <a:pt x="156" y="10"/>
                  <a:pt x="162" y="4"/>
                  <a:pt x="170" y="2"/>
                </a:cubicBezTo>
                <a:cubicBezTo>
                  <a:pt x="178" y="0"/>
                  <a:pt x="186" y="3"/>
                  <a:pt x="190" y="9"/>
                </a:cubicBezTo>
                <a:cubicBezTo>
                  <a:pt x="288" y="1"/>
                  <a:pt x="288" y="1"/>
                  <a:pt x="288" y="1"/>
                </a:cubicBezTo>
                <a:cubicBezTo>
                  <a:pt x="290" y="4"/>
                  <a:pt x="290" y="4"/>
                  <a:pt x="290" y="4"/>
                </a:cubicBezTo>
                <a:cubicBezTo>
                  <a:pt x="297" y="5"/>
                  <a:pt x="302" y="11"/>
                  <a:pt x="302" y="18"/>
                </a:cubicBezTo>
                <a:cubicBezTo>
                  <a:pt x="302" y="21"/>
                  <a:pt x="301" y="24"/>
                  <a:pt x="300" y="26"/>
                </a:cubicBezTo>
                <a:cubicBezTo>
                  <a:pt x="344" y="104"/>
                  <a:pt x="344" y="104"/>
                  <a:pt x="344" y="104"/>
                </a:cubicBezTo>
                <a:cubicBezTo>
                  <a:pt x="349" y="104"/>
                  <a:pt x="349" y="104"/>
                  <a:pt x="349" y="104"/>
                </a:cubicBezTo>
                <a:cubicBezTo>
                  <a:pt x="347" y="150"/>
                  <a:pt x="224" y="150"/>
                  <a:pt x="226" y="104"/>
                </a:cubicBezTo>
                <a:cubicBezTo>
                  <a:pt x="230" y="104"/>
                  <a:pt x="230" y="104"/>
                  <a:pt x="230" y="104"/>
                </a:cubicBezTo>
                <a:cubicBezTo>
                  <a:pt x="230" y="104"/>
                  <a:pt x="230" y="104"/>
                  <a:pt x="230" y="104"/>
                </a:cubicBezTo>
                <a:cubicBezTo>
                  <a:pt x="276" y="26"/>
                  <a:pt x="276" y="26"/>
                  <a:pt x="276" y="26"/>
                </a:cubicBezTo>
                <a:cubicBezTo>
                  <a:pt x="274" y="24"/>
                  <a:pt x="273" y="21"/>
                  <a:pt x="273" y="18"/>
                </a:cubicBezTo>
                <a:cubicBezTo>
                  <a:pt x="273" y="18"/>
                  <a:pt x="273" y="17"/>
                  <a:pt x="274" y="17"/>
                </a:cubicBezTo>
                <a:cubicBezTo>
                  <a:pt x="196" y="34"/>
                  <a:pt x="196" y="34"/>
                  <a:pt x="196" y="34"/>
                </a:cubicBezTo>
                <a:cubicBezTo>
                  <a:pt x="196" y="232"/>
                  <a:pt x="196" y="232"/>
                  <a:pt x="196" y="232"/>
                </a:cubicBezTo>
                <a:cubicBezTo>
                  <a:pt x="235" y="232"/>
                  <a:pt x="235" y="232"/>
                  <a:pt x="235" y="232"/>
                </a:cubicBezTo>
                <a:cubicBezTo>
                  <a:pt x="235" y="247"/>
                  <a:pt x="235" y="247"/>
                  <a:pt x="235" y="247"/>
                </a:cubicBezTo>
                <a:cubicBezTo>
                  <a:pt x="265" y="247"/>
                  <a:pt x="265" y="247"/>
                  <a:pt x="265" y="247"/>
                </a:cubicBezTo>
                <a:cubicBezTo>
                  <a:pt x="265" y="290"/>
                  <a:pt x="265" y="290"/>
                  <a:pt x="265" y="290"/>
                </a:cubicBezTo>
                <a:cubicBezTo>
                  <a:pt x="80" y="290"/>
                  <a:pt x="80" y="290"/>
                  <a:pt x="80" y="290"/>
                </a:cubicBezTo>
                <a:cubicBezTo>
                  <a:pt x="80" y="247"/>
                  <a:pt x="80" y="247"/>
                  <a:pt x="80" y="247"/>
                </a:cubicBezTo>
                <a:close/>
                <a:moveTo>
                  <a:pt x="292" y="32"/>
                </a:moveTo>
                <a:cubicBezTo>
                  <a:pt x="291" y="32"/>
                  <a:pt x="289" y="33"/>
                  <a:pt x="288" y="33"/>
                </a:cubicBezTo>
                <a:cubicBezTo>
                  <a:pt x="286" y="33"/>
                  <a:pt x="285" y="32"/>
                  <a:pt x="284" y="32"/>
                </a:cubicBezTo>
                <a:cubicBezTo>
                  <a:pt x="241" y="104"/>
                  <a:pt x="241" y="104"/>
                  <a:pt x="241" y="104"/>
                </a:cubicBezTo>
                <a:cubicBezTo>
                  <a:pt x="333" y="104"/>
                  <a:pt x="333" y="104"/>
                  <a:pt x="333" y="104"/>
                </a:cubicBezTo>
                <a:cubicBezTo>
                  <a:pt x="292" y="32"/>
                  <a:pt x="292" y="32"/>
                  <a:pt x="292" y="32"/>
                </a:cubicBezTo>
                <a:close/>
                <a:moveTo>
                  <a:pt x="68" y="83"/>
                </a:moveTo>
                <a:cubicBezTo>
                  <a:pt x="67" y="83"/>
                  <a:pt x="65" y="83"/>
                  <a:pt x="64" y="83"/>
                </a:cubicBezTo>
                <a:cubicBezTo>
                  <a:pt x="63" y="83"/>
                  <a:pt x="61" y="83"/>
                  <a:pt x="60" y="83"/>
                </a:cubicBezTo>
                <a:cubicBezTo>
                  <a:pt x="17" y="155"/>
                  <a:pt x="17" y="155"/>
                  <a:pt x="17" y="155"/>
                </a:cubicBezTo>
                <a:cubicBezTo>
                  <a:pt x="110" y="155"/>
                  <a:pt x="110" y="155"/>
                  <a:pt x="110" y="155"/>
                </a:cubicBezTo>
                <a:lnTo>
                  <a:pt x="68" y="83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43" name="组合 42"/>
          <p:cNvGrpSpPr/>
          <p:nvPr/>
        </p:nvGrpSpPr>
        <p:grpSpPr>
          <a:xfrm>
            <a:off x="7497228" y="6320887"/>
            <a:ext cx="315952" cy="215716"/>
            <a:chOff x="4913498" y="4006828"/>
            <a:chExt cx="359542" cy="245478"/>
          </a:xfrm>
          <a:solidFill>
            <a:schemeClr val="bg1">
              <a:lumMod val="65000"/>
            </a:schemeClr>
          </a:solidFill>
        </p:grpSpPr>
        <p:sp>
          <p:nvSpPr>
            <p:cNvPr id="44" name="任意多边形 43"/>
            <p:cNvSpPr>
              <a:spLocks/>
            </p:cNvSpPr>
            <p:nvPr/>
          </p:nvSpPr>
          <p:spPr bwMode="auto">
            <a:xfrm>
              <a:off x="4956891" y="4126421"/>
              <a:ext cx="251679" cy="37860"/>
            </a:xfrm>
            <a:custGeom>
              <a:avLst/>
              <a:gdLst>
                <a:gd name="connsiteX0" fmla="*/ 251679 w 251679"/>
                <a:gd name="connsiteY0" fmla="*/ 1038 h 37860"/>
                <a:gd name="connsiteX1" fmla="*/ 189689 w 251679"/>
                <a:gd name="connsiteY1" fmla="*/ 37860 h 37860"/>
                <a:gd name="connsiteX2" fmla="*/ 251679 w 251679"/>
                <a:gd name="connsiteY2" fmla="*/ 1038 h 37860"/>
                <a:gd name="connsiteX3" fmla="*/ 63229 w 251679"/>
                <a:gd name="connsiteY3" fmla="*/ 1038 h 37860"/>
                <a:gd name="connsiteX4" fmla="*/ 0 w 251679"/>
                <a:gd name="connsiteY4" fmla="*/ 37860 h 37860"/>
                <a:gd name="connsiteX5" fmla="*/ 63229 w 251679"/>
                <a:gd name="connsiteY5" fmla="*/ 1038 h 37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1679" h="37860">
                  <a:moveTo>
                    <a:pt x="251679" y="1038"/>
                  </a:moveTo>
                  <a:cubicBezTo>
                    <a:pt x="223784" y="9221"/>
                    <a:pt x="204154" y="22518"/>
                    <a:pt x="189689" y="37860"/>
                  </a:cubicBezTo>
                  <a:cubicBezTo>
                    <a:pt x="191756" y="4107"/>
                    <a:pt x="224817" y="-3053"/>
                    <a:pt x="251679" y="1038"/>
                  </a:cubicBezTo>
                  <a:close/>
                  <a:moveTo>
                    <a:pt x="63229" y="1038"/>
                  </a:moveTo>
                  <a:cubicBezTo>
                    <a:pt x="34206" y="9221"/>
                    <a:pt x="15548" y="22518"/>
                    <a:pt x="0" y="37860"/>
                  </a:cubicBezTo>
                  <a:cubicBezTo>
                    <a:pt x="3109" y="4107"/>
                    <a:pt x="35242" y="-3053"/>
                    <a:pt x="63229" y="103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45" name="Freeform 20"/>
            <p:cNvSpPr>
              <a:spLocks noEditPoints="1"/>
            </p:cNvSpPr>
            <p:nvPr/>
          </p:nvSpPr>
          <p:spPr bwMode="auto">
            <a:xfrm>
              <a:off x="4913498" y="4006828"/>
              <a:ext cx="359542" cy="245478"/>
            </a:xfrm>
            <a:custGeom>
              <a:avLst/>
              <a:gdLst>
                <a:gd name="T0" fmla="*/ 323 w 346"/>
                <a:gd name="T1" fmla="*/ 96 h 235"/>
                <a:gd name="T2" fmla="*/ 306 w 346"/>
                <a:gd name="T3" fmla="*/ 83 h 235"/>
                <a:gd name="T4" fmla="*/ 268 w 346"/>
                <a:gd name="T5" fmla="*/ 37 h 235"/>
                <a:gd name="T6" fmla="*/ 255 w 346"/>
                <a:gd name="T7" fmla="*/ 13 h 235"/>
                <a:gd name="T8" fmla="*/ 255 w 346"/>
                <a:gd name="T9" fmla="*/ 13 h 235"/>
                <a:gd name="T10" fmla="*/ 225 w 346"/>
                <a:gd name="T11" fmla="*/ 0 h 235"/>
                <a:gd name="T12" fmla="*/ 194 w 346"/>
                <a:gd name="T13" fmla="*/ 13 h 235"/>
                <a:gd name="T14" fmla="*/ 194 w 346"/>
                <a:gd name="T15" fmla="*/ 13 h 235"/>
                <a:gd name="T16" fmla="*/ 181 w 346"/>
                <a:gd name="T17" fmla="*/ 44 h 235"/>
                <a:gd name="T18" fmla="*/ 189 w 346"/>
                <a:gd name="T19" fmla="*/ 68 h 235"/>
                <a:gd name="T20" fmla="*/ 189 w 346"/>
                <a:gd name="T21" fmla="*/ 75 h 235"/>
                <a:gd name="T22" fmla="*/ 179 w 346"/>
                <a:gd name="T23" fmla="*/ 75 h 235"/>
                <a:gd name="T24" fmla="*/ 158 w 346"/>
                <a:gd name="T25" fmla="*/ 75 h 235"/>
                <a:gd name="T26" fmla="*/ 158 w 346"/>
                <a:gd name="T27" fmla="*/ 68 h 235"/>
                <a:gd name="T28" fmla="*/ 166 w 346"/>
                <a:gd name="T29" fmla="*/ 44 h 235"/>
                <a:gd name="T30" fmla="*/ 153 w 346"/>
                <a:gd name="T31" fmla="*/ 13 h 235"/>
                <a:gd name="T32" fmla="*/ 153 w 346"/>
                <a:gd name="T33" fmla="*/ 13 h 235"/>
                <a:gd name="T34" fmla="*/ 122 w 346"/>
                <a:gd name="T35" fmla="*/ 0 h 235"/>
                <a:gd name="T36" fmla="*/ 91 w 346"/>
                <a:gd name="T37" fmla="*/ 13 h 235"/>
                <a:gd name="T38" fmla="*/ 91 w 346"/>
                <a:gd name="T39" fmla="*/ 13 h 235"/>
                <a:gd name="T40" fmla="*/ 79 w 346"/>
                <a:gd name="T41" fmla="*/ 37 h 235"/>
                <a:gd name="T42" fmla="*/ 41 w 346"/>
                <a:gd name="T43" fmla="*/ 83 h 235"/>
                <a:gd name="T44" fmla="*/ 24 w 346"/>
                <a:gd name="T45" fmla="*/ 96 h 235"/>
                <a:gd name="T46" fmla="*/ 0 w 346"/>
                <a:gd name="T47" fmla="*/ 153 h 235"/>
                <a:gd name="T48" fmla="*/ 24 w 346"/>
                <a:gd name="T49" fmla="*/ 211 h 235"/>
                <a:gd name="T50" fmla="*/ 82 w 346"/>
                <a:gd name="T51" fmla="*/ 235 h 235"/>
                <a:gd name="T52" fmla="*/ 140 w 346"/>
                <a:gd name="T53" fmla="*/ 211 h 235"/>
                <a:gd name="T54" fmla="*/ 164 w 346"/>
                <a:gd name="T55" fmla="*/ 153 h 235"/>
                <a:gd name="T56" fmla="*/ 157 w 346"/>
                <a:gd name="T57" fmla="*/ 122 h 235"/>
                <a:gd name="T58" fmla="*/ 157 w 346"/>
                <a:gd name="T59" fmla="*/ 114 h 235"/>
                <a:gd name="T60" fmla="*/ 190 w 346"/>
                <a:gd name="T61" fmla="*/ 114 h 235"/>
                <a:gd name="T62" fmla="*/ 190 w 346"/>
                <a:gd name="T63" fmla="*/ 122 h 235"/>
                <a:gd name="T64" fmla="*/ 183 w 346"/>
                <a:gd name="T65" fmla="*/ 153 h 235"/>
                <a:gd name="T66" fmla="*/ 207 w 346"/>
                <a:gd name="T67" fmla="*/ 211 h 235"/>
                <a:gd name="T68" fmla="*/ 265 w 346"/>
                <a:gd name="T69" fmla="*/ 235 h 235"/>
                <a:gd name="T70" fmla="*/ 323 w 346"/>
                <a:gd name="T71" fmla="*/ 211 h 235"/>
                <a:gd name="T72" fmla="*/ 346 w 346"/>
                <a:gd name="T73" fmla="*/ 153 h 235"/>
                <a:gd name="T74" fmla="*/ 323 w 346"/>
                <a:gd name="T75" fmla="*/ 96 h 235"/>
                <a:gd name="T76" fmla="*/ 119 w 346"/>
                <a:gd name="T77" fmla="*/ 191 h 235"/>
                <a:gd name="T78" fmla="*/ 82 w 346"/>
                <a:gd name="T79" fmla="*/ 206 h 235"/>
                <a:gd name="T80" fmla="*/ 45 w 346"/>
                <a:gd name="T81" fmla="*/ 191 h 235"/>
                <a:gd name="T82" fmla="*/ 29 w 346"/>
                <a:gd name="T83" fmla="*/ 153 h 235"/>
                <a:gd name="T84" fmla="*/ 45 w 346"/>
                <a:gd name="T85" fmla="*/ 116 h 235"/>
                <a:gd name="T86" fmla="*/ 82 w 346"/>
                <a:gd name="T87" fmla="*/ 101 h 235"/>
                <a:gd name="T88" fmla="*/ 119 w 346"/>
                <a:gd name="T89" fmla="*/ 116 h 235"/>
                <a:gd name="T90" fmla="*/ 135 w 346"/>
                <a:gd name="T91" fmla="*/ 153 h 235"/>
                <a:gd name="T92" fmla="*/ 119 w 346"/>
                <a:gd name="T93" fmla="*/ 191 h 235"/>
                <a:gd name="T94" fmla="*/ 302 w 346"/>
                <a:gd name="T95" fmla="*/ 191 h 235"/>
                <a:gd name="T96" fmla="*/ 265 w 346"/>
                <a:gd name="T97" fmla="*/ 206 h 235"/>
                <a:gd name="T98" fmla="*/ 228 w 346"/>
                <a:gd name="T99" fmla="*/ 191 h 235"/>
                <a:gd name="T100" fmla="*/ 212 w 346"/>
                <a:gd name="T101" fmla="*/ 153 h 235"/>
                <a:gd name="T102" fmla="*/ 228 w 346"/>
                <a:gd name="T103" fmla="*/ 116 h 235"/>
                <a:gd name="T104" fmla="*/ 265 w 346"/>
                <a:gd name="T105" fmla="*/ 101 h 235"/>
                <a:gd name="T106" fmla="*/ 302 w 346"/>
                <a:gd name="T107" fmla="*/ 116 h 235"/>
                <a:gd name="T108" fmla="*/ 318 w 346"/>
                <a:gd name="T109" fmla="*/ 153 h 235"/>
                <a:gd name="T110" fmla="*/ 302 w 346"/>
                <a:gd name="T111" fmla="*/ 191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46" h="235">
                  <a:moveTo>
                    <a:pt x="323" y="96"/>
                  </a:moveTo>
                  <a:cubicBezTo>
                    <a:pt x="318" y="91"/>
                    <a:pt x="312" y="87"/>
                    <a:pt x="306" y="83"/>
                  </a:cubicBezTo>
                  <a:cubicBezTo>
                    <a:pt x="268" y="37"/>
                    <a:pt x="268" y="37"/>
                    <a:pt x="268" y="37"/>
                  </a:cubicBezTo>
                  <a:cubicBezTo>
                    <a:pt x="266" y="28"/>
                    <a:pt x="262" y="19"/>
                    <a:pt x="255" y="13"/>
                  </a:cubicBezTo>
                  <a:cubicBezTo>
                    <a:pt x="255" y="13"/>
                    <a:pt x="255" y="13"/>
                    <a:pt x="255" y="13"/>
                  </a:cubicBezTo>
                  <a:cubicBezTo>
                    <a:pt x="248" y="5"/>
                    <a:pt x="237" y="0"/>
                    <a:pt x="225" y="0"/>
                  </a:cubicBezTo>
                  <a:cubicBezTo>
                    <a:pt x="213" y="0"/>
                    <a:pt x="202" y="5"/>
                    <a:pt x="194" y="13"/>
                  </a:cubicBezTo>
                  <a:cubicBezTo>
                    <a:pt x="194" y="13"/>
                    <a:pt x="194" y="13"/>
                    <a:pt x="194" y="13"/>
                  </a:cubicBezTo>
                  <a:cubicBezTo>
                    <a:pt x="186" y="21"/>
                    <a:pt x="181" y="32"/>
                    <a:pt x="181" y="44"/>
                  </a:cubicBezTo>
                  <a:cubicBezTo>
                    <a:pt x="181" y="53"/>
                    <a:pt x="184" y="61"/>
                    <a:pt x="189" y="68"/>
                  </a:cubicBezTo>
                  <a:cubicBezTo>
                    <a:pt x="189" y="75"/>
                    <a:pt x="189" y="75"/>
                    <a:pt x="189" y="75"/>
                  </a:cubicBezTo>
                  <a:cubicBezTo>
                    <a:pt x="179" y="75"/>
                    <a:pt x="179" y="75"/>
                    <a:pt x="179" y="75"/>
                  </a:cubicBezTo>
                  <a:cubicBezTo>
                    <a:pt x="158" y="75"/>
                    <a:pt x="158" y="75"/>
                    <a:pt x="158" y="75"/>
                  </a:cubicBezTo>
                  <a:cubicBezTo>
                    <a:pt x="158" y="68"/>
                    <a:pt x="158" y="68"/>
                    <a:pt x="158" y="68"/>
                  </a:cubicBezTo>
                  <a:cubicBezTo>
                    <a:pt x="163" y="61"/>
                    <a:pt x="166" y="53"/>
                    <a:pt x="166" y="44"/>
                  </a:cubicBezTo>
                  <a:cubicBezTo>
                    <a:pt x="166" y="32"/>
                    <a:pt x="161" y="21"/>
                    <a:pt x="153" y="13"/>
                  </a:cubicBezTo>
                  <a:cubicBezTo>
                    <a:pt x="153" y="13"/>
                    <a:pt x="153" y="13"/>
                    <a:pt x="153" y="13"/>
                  </a:cubicBezTo>
                  <a:cubicBezTo>
                    <a:pt x="145" y="5"/>
                    <a:pt x="134" y="0"/>
                    <a:pt x="122" y="0"/>
                  </a:cubicBezTo>
                  <a:cubicBezTo>
                    <a:pt x="110" y="0"/>
                    <a:pt x="99" y="5"/>
                    <a:pt x="91" y="13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85" y="19"/>
                    <a:pt x="81" y="28"/>
                    <a:pt x="79" y="37"/>
                  </a:cubicBezTo>
                  <a:cubicBezTo>
                    <a:pt x="41" y="83"/>
                    <a:pt x="41" y="83"/>
                    <a:pt x="41" y="83"/>
                  </a:cubicBezTo>
                  <a:cubicBezTo>
                    <a:pt x="35" y="87"/>
                    <a:pt x="29" y="91"/>
                    <a:pt x="24" y="96"/>
                  </a:cubicBezTo>
                  <a:cubicBezTo>
                    <a:pt x="10" y="111"/>
                    <a:pt x="0" y="131"/>
                    <a:pt x="0" y="153"/>
                  </a:cubicBezTo>
                  <a:cubicBezTo>
                    <a:pt x="0" y="176"/>
                    <a:pt x="10" y="196"/>
                    <a:pt x="24" y="211"/>
                  </a:cubicBezTo>
                  <a:cubicBezTo>
                    <a:pt x="39" y="226"/>
                    <a:pt x="59" y="235"/>
                    <a:pt x="82" y="235"/>
                  </a:cubicBezTo>
                  <a:cubicBezTo>
                    <a:pt x="105" y="235"/>
                    <a:pt x="125" y="226"/>
                    <a:pt x="140" y="211"/>
                  </a:cubicBezTo>
                  <a:cubicBezTo>
                    <a:pt x="154" y="196"/>
                    <a:pt x="164" y="176"/>
                    <a:pt x="164" y="153"/>
                  </a:cubicBezTo>
                  <a:cubicBezTo>
                    <a:pt x="164" y="142"/>
                    <a:pt x="161" y="131"/>
                    <a:pt x="157" y="122"/>
                  </a:cubicBezTo>
                  <a:cubicBezTo>
                    <a:pt x="157" y="114"/>
                    <a:pt x="157" y="114"/>
                    <a:pt x="157" y="114"/>
                  </a:cubicBezTo>
                  <a:cubicBezTo>
                    <a:pt x="190" y="114"/>
                    <a:pt x="190" y="114"/>
                    <a:pt x="190" y="114"/>
                  </a:cubicBezTo>
                  <a:cubicBezTo>
                    <a:pt x="190" y="122"/>
                    <a:pt x="190" y="122"/>
                    <a:pt x="190" y="122"/>
                  </a:cubicBezTo>
                  <a:cubicBezTo>
                    <a:pt x="186" y="131"/>
                    <a:pt x="183" y="142"/>
                    <a:pt x="183" y="153"/>
                  </a:cubicBezTo>
                  <a:cubicBezTo>
                    <a:pt x="183" y="176"/>
                    <a:pt x="192" y="196"/>
                    <a:pt x="207" y="211"/>
                  </a:cubicBezTo>
                  <a:cubicBezTo>
                    <a:pt x="222" y="226"/>
                    <a:pt x="242" y="235"/>
                    <a:pt x="265" y="235"/>
                  </a:cubicBezTo>
                  <a:cubicBezTo>
                    <a:pt x="287" y="235"/>
                    <a:pt x="308" y="226"/>
                    <a:pt x="323" y="211"/>
                  </a:cubicBezTo>
                  <a:cubicBezTo>
                    <a:pt x="337" y="196"/>
                    <a:pt x="346" y="176"/>
                    <a:pt x="346" y="153"/>
                  </a:cubicBezTo>
                  <a:cubicBezTo>
                    <a:pt x="346" y="131"/>
                    <a:pt x="337" y="111"/>
                    <a:pt x="323" y="96"/>
                  </a:cubicBezTo>
                  <a:close/>
                  <a:moveTo>
                    <a:pt x="119" y="191"/>
                  </a:moveTo>
                  <a:cubicBezTo>
                    <a:pt x="110" y="200"/>
                    <a:pt x="97" y="206"/>
                    <a:pt x="82" y="206"/>
                  </a:cubicBezTo>
                  <a:cubicBezTo>
                    <a:pt x="67" y="206"/>
                    <a:pt x="54" y="200"/>
                    <a:pt x="45" y="191"/>
                  </a:cubicBezTo>
                  <a:cubicBezTo>
                    <a:pt x="35" y="181"/>
                    <a:pt x="29" y="168"/>
                    <a:pt x="29" y="153"/>
                  </a:cubicBezTo>
                  <a:cubicBezTo>
                    <a:pt x="29" y="139"/>
                    <a:pt x="35" y="126"/>
                    <a:pt x="45" y="116"/>
                  </a:cubicBezTo>
                  <a:cubicBezTo>
                    <a:pt x="54" y="107"/>
                    <a:pt x="67" y="101"/>
                    <a:pt x="82" y="101"/>
                  </a:cubicBezTo>
                  <a:cubicBezTo>
                    <a:pt x="97" y="101"/>
                    <a:pt x="110" y="107"/>
                    <a:pt x="119" y="116"/>
                  </a:cubicBezTo>
                  <a:cubicBezTo>
                    <a:pt x="129" y="126"/>
                    <a:pt x="135" y="139"/>
                    <a:pt x="135" y="153"/>
                  </a:cubicBezTo>
                  <a:cubicBezTo>
                    <a:pt x="135" y="168"/>
                    <a:pt x="129" y="181"/>
                    <a:pt x="119" y="191"/>
                  </a:cubicBezTo>
                  <a:close/>
                  <a:moveTo>
                    <a:pt x="302" y="191"/>
                  </a:moveTo>
                  <a:cubicBezTo>
                    <a:pt x="293" y="200"/>
                    <a:pt x="279" y="206"/>
                    <a:pt x="265" y="206"/>
                  </a:cubicBezTo>
                  <a:cubicBezTo>
                    <a:pt x="250" y="206"/>
                    <a:pt x="237" y="200"/>
                    <a:pt x="228" y="191"/>
                  </a:cubicBezTo>
                  <a:cubicBezTo>
                    <a:pt x="218" y="181"/>
                    <a:pt x="212" y="168"/>
                    <a:pt x="212" y="153"/>
                  </a:cubicBezTo>
                  <a:cubicBezTo>
                    <a:pt x="212" y="139"/>
                    <a:pt x="218" y="126"/>
                    <a:pt x="228" y="116"/>
                  </a:cubicBezTo>
                  <a:cubicBezTo>
                    <a:pt x="237" y="107"/>
                    <a:pt x="250" y="101"/>
                    <a:pt x="265" y="101"/>
                  </a:cubicBezTo>
                  <a:cubicBezTo>
                    <a:pt x="279" y="101"/>
                    <a:pt x="293" y="107"/>
                    <a:pt x="302" y="116"/>
                  </a:cubicBezTo>
                  <a:cubicBezTo>
                    <a:pt x="312" y="126"/>
                    <a:pt x="318" y="139"/>
                    <a:pt x="318" y="153"/>
                  </a:cubicBezTo>
                  <a:cubicBezTo>
                    <a:pt x="318" y="168"/>
                    <a:pt x="312" y="181"/>
                    <a:pt x="302" y="19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394410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14:prism dir="u" isInverted="1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3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3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8" grpId="0"/>
      <p:bldP spid="30" grpId="0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41" grpId="0" animBg="1"/>
      <p:bldP spid="4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9656" y="2204864"/>
            <a:ext cx="6264696" cy="2687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53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408" y="764704"/>
            <a:ext cx="5544616" cy="5353298"/>
          </a:xfrm>
          <a:prstGeom prst="rect">
            <a:avLst/>
          </a:prstGeom>
        </p:spPr>
      </p:pic>
      <p:pic>
        <p:nvPicPr>
          <p:cNvPr id="3" name="图片 2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7020" y="1305213"/>
            <a:ext cx="5666740" cy="4272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047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376" y="692696"/>
            <a:ext cx="5472608" cy="5328592"/>
          </a:xfrm>
          <a:prstGeom prst="rect">
            <a:avLst/>
          </a:prstGeom>
        </p:spPr>
      </p:pic>
      <p:pic>
        <p:nvPicPr>
          <p:cNvPr id="3" name="图片 2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2024" y="1304764"/>
            <a:ext cx="5274310" cy="4104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844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具体需求功能</a:t>
            </a:r>
            <a:endParaRPr lang="zh-CN" altLang="en-US" dirty="0"/>
          </a:p>
        </p:txBody>
      </p:sp>
      <p:sp>
        <p:nvSpPr>
          <p:cNvPr id="3" name="TextBox 29"/>
          <p:cNvSpPr txBox="1"/>
          <p:nvPr/>
        </p:nvSpPr>
        <p:spPr>
          <a:xfrm>
            <a:off x="711654" y="1834232"/>
            <a:ext cx="2234747" cy="10259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ts val="2000"/>
              </a:lnSpc>
            </a:pP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用户拥有个人头像、昵称、二维码、相册、表情、标签等。可以自定义设置此款</a:t>
            </a:r>
            <a:r>
              <a:rPr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app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，包含安全隐私等问题</a:t>
            </a: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TextBox 29"/>
          <p:cNvSpPr txBox="1"/>
          <p:nvPr/>
        </p:nvSpPr>
        <p:spPr>
          <a:xfrm>
            <a:off x="9301163" y="2532748"/>
            <a:ext cx="2247125" cy="15388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ts val="2000"/>
              </a:lnSpc>
            </a:pP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每只队伍包含队伍成员昵称、队长信息、队伍简介、队伍标签以及队伍历史活动记录和队伍评分。可以创建队伍、收藏队伍、加入队伍、举报队伍等。</a:t>
            </a: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TextBox 29"/>
          <p:cNvSpPr txBox="1"/>
          <p:nvPr/>
        </p:nvSpPr>
        <p:spPr>
          <a:xfrm>
            <a:off x="711654" y="3894807"/>
            <a:ext cx="2234747" cy="12824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ts val="2000"/>
              </a:lnSpc>
            </a:pP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活动与队伍是多对一的关系，活动的推出是有针对性目标人群推出，检索也是有针对性检索。活动可以进行点赞、评论、晒图等，</a:t>
            </a: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TextBox 29"/>
          <p:cNvSpPr txBox="1"/>
          <p:nvPr/>
        </p:nvSpPr>
        <p:spPr>
          <a:xfrm>
            <a:off x="9301163" y="4925888"/>
            <a:ext cx="2247125" cy="10259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ts val="2000"/>
              </a:lnSpc>
            </a:pP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用户可以添加好友，进行消息聊天，也有不添加好友临时聊天窗口。队伍一旦建立，成员自动加入群聊</a:t>
            </a: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9" name="Freeform 40"/>
          <p:cNvSpPr>
            <a:spLocks/>
          </p:cNvSpPr>
          <p:nvPr/>
        </p:nvSpPr>
        <p:spPr bwMode="auto">
          <a:xfrm>
            <a:off x="5819775" y="4496668"/>
            <a:ext cx="3205163" cy="1882775"/>
          </a:xfrm>
          <a:custGeom>
            <a:avLst/>
            <a:gdLst>
              <a:gd name="T0" fmla="*/ 819 w 1161"/>
              <a:gd name="T1" fmla="*/ 0 h 682"/>
              <a:gd name="T2" fmla="*/ 556 w 1161"/>
              <a:gd name="T3" fmla="*/ 124 h 682"/>
              <a:gd name="T4" fmla="*/ 556 w 1161"/>
              <a:gd name="T5" fmla="*/ 124 h 682"/>
              <a:gd name="T6" fmla="*/ 313 w 1161"/>
              <a:gd name="T7" fmla="*/ 302 h 682"/>
              <a:gd name="T8" fmla="*/ 154 w 1161"/>
              <a:gd name="T9" fmla="*/ 257 h 682"/>
              <a:gd name="T10" fmla="*/ 154 w 1161"/>
              <a:gd name="T11" fmla="*/ 257 h 682"/>
              <a:gd name="T12" fmla="*/ 100 w 1161"/>
              <a:gd name="T13" fmla="*/ 241 h 682"/>
              <a:gd name="T14" fmla="*/ 0 w 1161"/>
              <a:gd name="T15" fmla="*/ 341 h 682"/>
              <a:gd name="T16" fmla="*/ 100 w 1161"/>
              <a:gd name="T17" fmla="*/ 441 h 682"/>
              <a:gd name="T18" fmla="*/ 154 w 1161"/>
              <a:gd name="T19" fmla="*/ 425 h 682"/>
              <a:gd name="T20" fmla="*/ 154 w 1161"/>
              <a:gd name="T21" fmla="*/ 425 h 682"/>
              <a:gd name="T22" fmla="*/ 313 w 1161"/>
              <a:gd name="T23" fmla="*/ 380 h 682"/>
              <a:gd name="T24" fmla="*/ 556 w 1161"/>
              <a:gd name="T25" fmla="*/ 558 h 682"/>
              <a:gd name="T26" fmla="*/ 556 w 1161"/>
              <a:gd name="T27" fmla="*/ 558 h 682"/>
              <a:gd name="T28" fmla="*/ 819 w 1161"/>
              <a:gd name="T29" fmla="*/ 682 h 682"/>
              <a:gd name="T30" fmla="*/ 1161 w 1161"/>
              <a:gd name="T31" fmla="*/ 341 h 682"/>
              <a:gd name="T32" fmla="*/ 819 w 1161"/>
              <a:gd name="T33" fmla="*/ 0 h 6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161" h="682">
                <a:moveTo>
                  <a:pt x="819" y="0"/>
                </a:moveTo>
                <a:cubicBezTo>
                  <a:pt x="714" y="0"/>
                  <a:pt x="619" y="48"/>
                  <a:pt x="556" y="124"/>
                </a:cubicBezTo>
                <a:cubicBezTo>
                  <a:pt x="556" y="124"/>
                  <a:pt x="556" y="124"/>
                  <a:pt x="556" y="124"/>
                </a:cubicBezTo>
                <a:cubicBezTo>
                  <a:pt x="462" y="235"/>
                  <a:pt x="461" y="302"/>
                  <a:pt x="313" y="302"/>
                </a:cubicBezTo>
                <a:cubicBezTo>
                  <a:pt x="187" y="302"/>
                  <a:pt x="197" y="284"/>
                  <a:pt x="154" y="257"/>
                </a:cubicBezTo>
                <a:cubicBezTo>
                  <a:pt x="154" y="257"/>
                  <a:pt x="154" y="257"/>
                  <a:pt x="154" y="257"/>
                </a:cubicBezTo>
                <a:cubicBezTo>
                  <a:pt x="138" y="247"/>
                  <a:pt x="120" y="241"/>
                  <a:pt x="100" y="241"/>
                </a:cubicBezTo>
                <a:cubicBezTo>
                  <a:pt x="45" y="241"/>
                  <a:pt x="0" y="286"/>
                  <a:pt x="0" y="341"/>
                </a:cubicBezTo>
                <a:cubicBezTo>
                  <a:pt x="0" y="396"/>
                  <a:pt x="45" y="441"/>
                  <a:pt x="100" y="441"/>
                </a:cubicBezTo>
                <a:cubicBezTo>
                  <a:pt x="120" y="441"/>
                  <a:pt x="138" y="435"/>
                  <a:pt x="154" y="425"/>
                </a:cubicBezTo>
                <a:cubicBezTo>
                  <a:pt x="154" y="425"/>
                  <a:pt x="154" y="425"/>
                  <a:pt x="154" y="425"/>
                </a:cubicBezTo>
                <a:cubicBezTo>
                  <a:pt x="197" y="398"/>
                  <a:pt x="187" y="380"/>
                  <a:pt x="313" y="380"/>
                </a:cubicBezTo>
                <a:cubicBezTo>
                  <a:pt x="461" y="380"/>
                  <a:pt x="462" y="447"/>
                  <a:pt x="556" y="558"/>
                </a:cubicBezTo>
                <a:cubicBezTo>
                  <a:pt x="556" y="558"/>
                  <a:pt x="556" y="558"/>
                  <a:pt x="556" y="558"/>
                </a:cubicBezTo>
                <a:cubicBezTo>
                  <a:pt x="619" y="634"/>
                  <a:pt x="714" y="682"/>
                  <a:pt x="819" y="682"/>
                </a:cubicBezTo>
                <a:cubicBezTo>
                  <a:pt x="1008" y="682"/>
                  <a:pt x="1161" y="529"/>
                  <a:pt x="1161" y="341"/>
                </a:cubicBezTo>
                <a:cubicBezTo>
                  <a:pt x="1161" y="153"/>
                  <a:pt x="1008" y="0"/>
                  <a:pt x="819" y="0"/>
                </a:cubicBez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0" name="Freeform 41"/>
          <p:cNvSpPr>
            <a:spLocks/>
          </p:cNvSpPr>
          <p:nvPr/>
        </p:nvSpPr>
        <p:spPr bwMode="auto">
          <a:xfrm>
            <a:off x="3167062" y="1405806"/>
            <a:ext cx="3205163" cy="1882775"/>
          </a:xfrm>
          <a:custGeom>
            <a:avLst/>
            <a:gdLst>
              <a:gd name="T0" fmla="*/ 1061 w 1161"/>
              <a:gd name="T1" fmla="*/ 241 h 682"/>
              <a:gd name="T2" fmla="*/ 1007 w 1161"/>
              <a:gd name="T3" fmla="*/ 257 h 682"/>
              <a:gd name="T4" fmla="*/ 1007 w 1161"/>
              <a:gd name="T5" fmla="*/ 257 h 682"/>
              <a:gd name="T6" fmla="*/ 848 w 1161"/>
              <a:gd name="T7" fmla="*/ 302 h 682"/>
              <a:gd name="T8" fmla="*/ 605 w 1161"/>
              <a:gd name="T9" fmla="*/ 124 h 682"/>
              <a:gd name="T10" fmla="*/ 605 w 1161"/>
              <a:gd name="T11" fmla="*/ 124 h 682"/>
              <a:gd name="T12" fmla="*/ 342 w 1161"/>
              <a:gd name="T13" fmla="*/ 0 h 682"/>
              <a:gd name="T14" fmla="*/ 0 w 1161"/>
              <a:gd name="T15" fmla="*/ 341 h 682"/>
              <a:gd name="T16" fmla="*/ 342 w 1161"/>
              <a:gd name="T17" fmla="*/ 682 h 682"/>
              <a:gd name="T18" fmla="*/ 605 w 1161"/>
              <a:gd name="T19" fmla="*/ 558 h 682"/>
              <a:gd name="T20" fmla="*/ 605 w 1161"/>
              <a:gd name="T21" fmla="*/ 558 h 682"/>
              <a:gd name="T22" fmla="*/ 605 w 1161"/>
              <a:gd name="T23" fmla="*/ 558 h 682"/>
              <a:gd name="T24" fmla="*/ 605 w 1161"/>
              <a:gd name="T25" fmla="*/ 558 h 682"/>
              <a:gd name="T26" fmla="*/ 848 w 1161"/>
              <a:gd name="T27" fmla="*/ 380 h 682"/>
              <a:gd name="T28" fmla="*/ 1007 w 1161"/>
              <a:gd name="T29" fmla="*/ 425 h 682"/>
              <a:gd name="T30" fmla="*/ 1007 w 1161"/>
              <a:gd name="T31" fmla="*/ 425 h 682"/>
              <a:gd name="T32" fmla="*/ 1061 w 1161"/>
              <a:gd name="T33" fmla="*/ 441 h 682"/>
              <a:gd name="T34" fmla="*/ 1161 w 1161"/>
              <a:gd name="T35" fmla="*/ 341 h 682"/>
              <a:gd name="T36" fmla="*/ 1061 w 1161"/>
              <a:gd name="T37" fmla="*/ 241 h 6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161" h="682">
                <a:moveTo>
                  <a:pt x="1061" y="241"/>
                </a:moveTo>
                <a:cubicBezTo>
                  <a:pt x="1041" y="241"/>
                  <a:pt x="1023" y="247"/>
                  <a:pt x="1007" y="257"/>
                </a:cubicBezTo>
                <a:cubicBezTo>
                  <a:pt x="1007" y="257"/>
                  <a:pt x="1007" y="257"/>
                  <a:pt x="1007" y="257"/>
                </a:cubicBezTo>
                <a:cubicBezTo>
                  <a:pt x="964" y="284"/>
                  <a:pt x="974" y="302"/>
                  <a:pt x="848" y="302"/>
                </a:cubicBezTo>
                <a:cubicBezTo>
                  <a:pt x="700" y="302"/>
                  <a:pt x="699" y="235"/>
                  <a:pt x="605" y="124"/>
                </a:cubicBezTo>
                <a:cubicBezTo>
                  <a:pt x="605" y="124"/>
                  <a:pt x="605" y="124"/>
                  <a:pt x="605" y="124"/>
                </a:cubicBezTo>
                <a:cubicBezTo>
                  <a:pt x="542" y="48"/>
                  <a:pt x="448" y="0"/>
                  <a:pt x="342" y="0"/>
                </a:cubicBezTo>
                <a:cubicBezTo>
                  <a:pt x="153" y="0"/>
                  <a:pt x="0" y="153"/>
                  <a:pt x="0" y="341"/>
                </a:cubicBezTo>
                <a:cubicBezTo>
                  <a:pt x="0" y="529"/>
                  <a:pt x="153" y="682"/>
                  <a:pt x="342" y="682"/>
                </a:cubicBezTo>
                <a:cubicBezTo>
                  <a:pt x="448" y="682"/>
                  <a:pt x="542" y="634"/>
                  <a:pt x="605" y="558"/>
                </a:cubicBezTo>
                <a:cubicBezTo>
                  <a:pt x="605" y="558"/>
                  <a:pt x="605" y="558"/>
                  <a:pt x="605" y="558"/>
                </a:cubicBezTo>
                <a:cubicBezTo>
                  <a:pt x="605" y="558"/>
                  <a:pt x="605" y="558"/>
                  <a:pt x="605" y="558"/>
                </a:cubicBezTo>
                <a:cubicBezTo>
                  <a:pt x="605" y="558"/>
                  <a:pt x="605" y="558"/>
                  <a:pt x="605" y="558"/>
                </a:cubicBezTo>
                <a:cubicBezTo>
                  <a:pt x="699" y="447"/>
                  <a:pt x="700" y="380"/>
                  <a:pt x="848" y="380"/>
                </a:cubicBezTo>
                <a:cubicBezTo>
                  <a:pt x="974" y="380"/>
                  <a:pt x="964" y="398"/>
                  <a:pt x="1007" y="425"/>
                </a:cubicBezTo>
                <a:cubicBezTo>
                  <a:pt x="1007" y="425"/>
                  <a:pt x="1007" y="425"/>
                  <a:pt x="1007" y="425"/>
                </a:cubicBezTo>
                <a:cubicBezTo>
                  <a:pt x="1023" y="435"/>
                  <a:pt x="1041" y="441"/>
                  <a:pt x="1061" y="441"/>
                </a:cubicBezTo>
                <a:cubicBezTo>
                  <a:pt x="1116" y="441"/>
                  <a:pt x="1161" y="396"/>
                  <a:pt x="1161" y="341"/>
                </a:cubicBezTo>
                <a:cubicBezTo>
                  <a:pt x="1161" y="286"/>
                  <a:pt x="1116" y="241"/>
                  <a:pt x="1061" y="241"/>
                </a:cubicBez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42" name="组合 41"/>
          <p:cNvGrpSpPr/>
          <p:nvPr/>
        </p:nvGrpSpPr>
        <p:grpSpPr>
          <a:xfrm>
            <a:off x="6010275" y="1734418"/>
            <a:ext cx="171450" cy="4267200"/>
            <a:chOff x="6010275" y="1583258"/>
            <a:chExt cx="171450" cy="4267200"/>
          </a:xfrm>
        </p:grpSpPr>
        <p:cxnSp>
          <p:nvCxnSpPr>
            <p:cNvPr id="41" name="直接连接符 40"/>
            <p:cNvCxnSpPr>
              <a:stCxn id="21" idx="3"/>
              <a:endCxn id="25" idx="0"/>
            </p:cNvCxnSpPr>
            <p:nvPr/>
          </p:nvCxnSpPr>
          <p:spPr>
            <a:xfrm>
              <a:off x="6096000" y="1713433"/>
              <a:ext cx="0" cy="4076700"/>
            </a:xfrm>
            <a:prstGeom prst="line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Freeform 42"/>
            <p:cNvSpPr>
              <a:spLocks/>
            </p:cNvSpPr>
            <p:nvPr/>
          </p:nvSpPr>
          <p:spPr bwMode="auto">
            <a:xfrm>
              <a:off x="6010275" y="1583258"/>
              <a:ext cx="171450" cy="130175"/>
            </a:xfrm>
            <a:custGeom>
              <a:avLst/>
              <a:gdLst>
                <a:gd name="T0" fmla="*/ 54 w 108"/>
                <a:gd name="T1" fmla="*/ 45 h 82"/>
                <a:gd name="T2" fmla="*/ 0 w 108"/>
                <a:gd name="T3" fmla="*/ 0 h 82"/>
                <a:gd name="T4" fmla="*/ 0 w 108"/>
                <a:gd name="T5" fmla="*/ 38 h 82"/>
                <a:gd name="T6" fmla="*/ 54 w 108"/>
                <a:gd name="T7" fmla="*/ 82 h 82"/>
                <a:gd name="T8" fmla="*/ 108 w 108"/>
                <a:gd name="T9" fmla="*/ 38 h 82"/>
                <a:gd name="T10" fmla="*/ 108 w 108"/>
                <a:gd name="T11" fmla="*/ 0 h 82"/>
                <a:gd name="T12" fmla="*/ 54 w 108"/>
                <a:gd name="T13" fmla="*/ 45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" h="82">
                  <a:moveTo>
                    <a:pt x="54" y="45"/>
                  </a:moveTo>
                  <a:lnTo>
                    <a:pt x="0" y="0"/>
                  </a:lnTo>
                  <a:lnTo>
                    <a:pt x="0" y="38"/>
                  </a:lnTo>
                  <a:lnTo>
                    <a:pt x="54" y="82"/>
                  </a:lnTo>
                  <a:lnTo>
                    <a:pt x="108" y="38"/>
                  </a:lnTo>
                  <a:lnTo>
                    <a:pt x="108" y="0"/>
                  </a:lnTo>
                  <a:lnTo>
                    <a:pt x="54" y="45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43"/>
            <p:cNvSpPr>
              <a:spLocks/>
            </p:cNvSpPr>
            <p:nvPr/>
          </p:nvSpPr>
          <p:spPr bwMode="auto">
            <a:xfrm>
              <a:off x="6010275" y="2615133"/>
              <a:ext cx="171450" cy="133350"/>
            </a:xfrm>
            <a:custGeom>
              <a:avLst/>
              <a:gdLst>
                <a:gd name="T0" fmla="*/ 54 w 108"/>
                <a:gd name="T1" fmla="*/ 45 h 84"/>
                <a:gd name="T2" fmla="*/ 0 w 108"/>
                <a:gd name="T3" fmla="*/ 0 h 84"/>
                <a:gd name="T4" fmla="*/ 0 w 108"/>
                <a:gd name="T5" fmla="*/ 39 h 84"/>
                <a:gd name="T6" fmla="*/ 54 w 108"/>
                <a:gd name="T7" fmla="*/ 84 h 84"/>
                <a:gd name="T8" fmla="*/ 108 w 108"/>
                <a:gd name="T9" fmla="*/ 39 h 84"/>
                <a:gd name="T10" fmla="*/ 108 w 108"/>
                <a:gd name="T11" fmla="*/ 0 h 84"/>
                <a:gd name="T12" fmla="*/ 54 w 108"/>
                <a:gd name="T13" fmla="*/ 45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" h="84">
                  <a:moveTo>
                    <a:pt x="54" y="45"/>
                  </a:moveTo>
                  <a:lnTo>
                    <a:pt x="0" y="0"/>
                  </a:lnTo>
                  <a:lnTo>
                    <a:pt x="0" y="39"/>
                  </a:lnTo>
                  <a:lnTo>
                    <a:pt x="54" y="84"/>
                  </a:lnTo>
                  <a:lnTo>
                    <a:pt x="108" y="39"/>
                  </a:lnTo>
                  <a:lnTo>
                    <a:pt x="108" y="0"/>
                  </a:lnTo>
                  <a:lnTo>
                    <a:pt x="54" y="45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44"/>
            <p:cNvSpPr>
              <a:spLocks/>
            </p:cNvSpPr>
            <p:nvPr/>
          </p:nvSpPr>
          <p:spPr bwMode="auto">
            <a:xfrm>
              <a:off x="6010275" y="3650183"/>
              <a:ext cx="171450" cy="133350"/>
            </a:xfrm>
            <a:custGeom>
              <a:avLst/>
              <a:gdLst>
                <a:gd name="T0" fmla="*/ 54 w 108"/>
                <a:gd name="T1" fmla="*/ 46 h 84"/>
                <a:gd name="T2" fmla="*/ 0 w 108"/>
                <a:gd name="T3" fmla="*/ 0 h 84"/>
                <a:gd name="T4" fmla="*/ 0 w 108"/>
                <a:gd name="T5" fmla="*/ 39 h 84"/>
                <a:gd name="T6" fmla="*/ 54 w 108"/>
                <a:gd name="T7" fmla="*/ 84 h 84"/>
                <a:gd name="T8" fmla="*/ 108 w 108"/>
                <a:gd name="T9" fmla="*/ 39 h 84"/>
                <a:gd name="T10" fmla="*/ 108 w 108"/>
                <a:gd name="T11" fmla="*/ 0 h 84"/>
                <a:gd name="T12" fmla="*/ 54 w 108"/>
                <a:gd name="T13" fmla="*/ 46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" h="84">
                  <a:moveTo>
                    <a:pt x="54" y="46"/>
                  </a:moveTo>
                  <a:lnTo>
                    <a:pt x="0" y="0"/>
                  </a:lnTo>
                  <a:lnTo>
                    <a:pt x="0" y="39"/>
                  </a:lnTo>
                  <a:lnTo>
                    <a:pt x="54" y="84"/>
                  </a:lnTo>
                  <a:lnTo>
                    <a:pt x="108" y="39"/>
                  </a:lnTo>
                  <a:lnTo>
                    <a:pt x="108" y="0"/>
                  </a:lnTo>
                  <a:lnTo>
                    <a:pt x="54" y="46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45"/>
            <p:cNvSpPr>
              <a:spLocks/>
            </p:cNvSpPr>
            <p:nvPr/>
          </p:nvSpPr>
          <p:spPr bwMode="auto">
            <a:xfrm>
              <a:off x="6010275" y="4685233"/>
              <a:ext cx="171450" cy="130175"/>
            </a:xfrm>
            <a:custGeom>
              <a:avLst/>
              <a:gdLst>
                <a:gd name="T0" fmla="*/ 54 w 108"/>
                <a:gd name="T1" fmla="*/ 46 h 82"/>
                <a:gd name="T2" fmla="*/ 0 w 108"/>
                <a:gd name="T3" fmla="*/ 0 h 82"/>
                <a:gd name="T4" fmla="*/ 0 w 108"/>
                <a:gd name="T5" fmla="*/ 39 h 82"/>
                <a:gd name="T6" fmla="*/ 54 w 108"/>
                <a:gd name="T7" fmla="*/ 82 h 82"/>
                <a:gd name="T8" fmla="*/ 108 w 108"/>
                <a:gd name="T9" fmla="*/ 39 h 82"/>
                <a:gd name="T10" fmla="*/ 108 w 108"/>
                <a:gd name="T11" fmla="*/ 0 h 82"/>
                <a:gd name="T12" fmla="*/ 54 w 108"/>
                <a:gd name="T13" fmla="*/ 46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" h="82">
                  <a:moveTo>
                    <a:pt x="54" y="46"/>
                  </a:moveTo>
                  <a:lnTo>
                    <a:pt x="0" y="0"/>
                  </a:lnTo>
                  <a:lnTo>
                    <a:pt x="0" y="39"/>
                  </a:lnTo>
                  <a:lnTo>
                    <a:pt x="54" y="82"/>
                  </a:lnTo>
                  <a:lnTo>
                    <a:pt x="108" y="39"/>
                  </a:lnTo>
                  <a:lnTo>
                    <a:pt x="108" y="0"/>
                  </a:lnTo>
                  <a:lnTo>
                    <a:pt x="54" y="46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46"/>
            <p:cNvSpPr>
              <a:spLocks/>
            </p:cNvSpPr>
            <p:nvPr/>
          </p:nvSpPr>
          <p:spPr bwMode="auto">
            <a:xfrm>
              <a:off x="6010275" y="5718696"/>
              <a:ext cx="171450" cy="131762"/>
            </a:xfrm>
            <a:custGeom>
              <a:avLst/>
              <a:gdLst>
                <a:gd name="T0" fmla="*/ 54 w 108"/>
                <a:gd name="T1" fmla="*/ 45 h 83"/>
                <a:gd name="T2" fmla="*/ 0 w 108"/>
                <a:gd name="T3" fmla="*/ 0 h 83"/>
                <a:gd name="T4" fmla="*/ 0 w 108"/>
                <a:gd name="T5" fmla="*/ 38 h 83"/>
                <a:gd name="T6" fmla="*/ 54 w 108"/>
                <a:gd name="T7" fmla="*/ 83 h 83"/>
                <a:gd name="T8" fmla="*/ 108 w 108"/>
                <a:gd name="T9" fmla="*/ 38 h 83"/>
                <a:gd name="T10" fmla="*/ 108 w 108"/>
                <a:gd name="T11" fmla="*/ 0 h 83"/>
                <a:gd name="T12" fmla="*/ 54 w 108"/>
                <a:gd name="T13" fmla="*/ 45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" h="83">
                  <a:moveTo>
                    <a:pt x="54" y="45"/>
                  </a:moveTo>
                  <a:lnTo>
                    <a:pt x="0" y="0"/>
                  </a:lnTo>
                  <a:lnTo>
                    <a:pt x="0" y="38"/>
                  </a:lnTo>
                  <a:lnTo>
                    <a:pt x="54" y="83"/>
                  </a:lnTo>
                  <a:lnTo>
                    <a:pt x="108" y="38"/>
                  </a:lnTo>
                  <a:lnTo>
                    <a:pt x="108" y="0"/>
                  </a:lnTo>
                  <a:lnTo>
                    <a:pt x="54" y="45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6" name="Oval 47"/>
          <p:cNvSpPr>
            <a:spLocks noChangeArrowheads="1"/>
          </p:cNvSpPr>
          <p:nvPr/>
        </p:nvSpPr>
        <p:spPr bwMode="auto">
          <a:xfrm>
            <a:off x="3282950" y="1521693"/>
            <a:ext cx="1654175" cy="1651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7" name="Oval 48"/>
          <p:cNvSpPr>
            <a:spLocks noChangeArrowheads="1"/>
          </p:cNvSpPr>
          <p:nvPr/>
        </p:nvSpPr>
        <p:spPr bwMode="auto">
          <a:xfrm>
            <a:off x="5875337" y="2126531"/>
            <a:ext cx="441325" cy="44132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800" dirty="0" smtClean="0">
                <a:solidFill>
                  <a:schemeClr val="bg1"/>
                </a:solidFill>
                <a:latin typeface="Agency FB" panose="020B0503020202020204" pitchFamily="34" charset="0"/>
              </a:rPr>
              <a:t>A</a:t>
            </a:r>
            <a:endParaRPr lang="zh-CN" altLang="en-US" sz="28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Freeform 49"/>
          <p:cNvSpPr>
            <a:spLocks/>
          </p:cNvSpPr>
          <p:nvPr/>
        </p:nvSpPr>
        <p:spPr bwMode="auto">
          <a:xfrm>
            <a:off x="3167062" y="3464793"/>
            <a:ext cx="3205163" cy="1885950"/>
          </a:xfrm>
          <a:custGeom>
            <a:avLst/>
            <a:gdLst>
              <a:gd name="T0" fmla="*/ 1061 w 1161"/>
              <a:gd name="T1" fmla="*/ 242 h 683"/>
              <a:gd name="T2" fmla="*/ 1007 w 1161"/>
              <a:gd name="T3" fmla="*/ 257 h 683"/>
              <a:gd name="T4" fmla="*/ 1007 w 1161"/>
              <a:gd name="T5" fmla="*/ 257 h 683"/>
              <a:gd name="T6" fmla="*/ 848 w 1161"/>
              <a:gd name="T7" fmla="*/ 303 h 683"/>
              <a:gd name="T8" fmla="*/ 605 w 1161"/>
              <a:gd name="T9" fmla="*/ 125 h 683"/>
              <a:gd name="T10" fmla="*/ 605 w 1161"/>
              <a:gd name="T11" fmla="*/ 125 h 683"/>
              <a:gd name="T12" fmla="*/ 605 w 1161"/>
              <a:gd name="T13" fmla="*/ 124 h 683"/>
              <a:gd name="T14" fmla="*/ 605 w 1161"/>
              <a:gd name="T15" fmla="*/ 124 h 683"/>
              <a:gd name="T16" fmla="*/ 342 w 1161"/>
              <a:gd name="T17" fmla="*/ 0 h 683"/>
              <a:gd name="T18" fmla="*/ 0 w 1161"/>
              <a:gd name="T19" fmla="*/ 342 h 683"/>
              <a:gd name="T20" fmla="*/ 342 w 1161"/>
              <a:gd name="T21" fmla="*/ 683 h 683"/>
              <a:gd name="T22" fmla="*/ 605 w 1161"/>
              <a:gd name="T23" fmla="*/ 559 h 683"/>
              <a:gd name="T24" fmla="*/ 605 w 1161"/>
              <a:gd name="T25" fmla="*/ 559 h 683"/>
              <a:gd name="T26" fmla="*/ 848 w 1161"/>
              <a:gd name="T27" fmla="*/ 380 h 683"/>
              <a:gd name="T28" fmla="*/ 1007 w 1161"/>
              <a:gd name="T29" fmla="*/ 426 h 683"/>
              <a:gd name="T30" fmla="*/ 1007 w 1161"/>
              <a:gd name="T31" fmla="*/ 426 h 683"/>
              <a:gd name="T32" fmla="*/ 1061 w 1161"/>
              <a:gd name="T33" fmla="*/ 441 h 683"/>
              <a:gd name="T34" fmla="*/ 1161 w 1161"/>
              <a:gd name="T35" fmla="*/ 342 h 683"/>
              <a:gd name="T36" fmla="*/ 1061 w 1161"/>
              <a:gd name="T37" fmla="*/ 242 h 6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161" h="683">
                <a:moveTo>
                  <a:pt x="1061" y="242"/>
                </a:moveTo>
                <a:cubicBezTo>
                  <a:pt x="1041" y="242"/>
                  <a:pt x="1023" y="248"/>
                  <a:pt x="1007" y="257"/>
                </a:cubicBezTo>
                <a:cubicBezTo>
                  <a:pt x="1007" y="257"/>
                  <a:pt x="1007" y="257"/>
                  <a:pt x="1007" y="257"/>
                </a:cubicBezTo>
                <a:cubicBezTo>
                  <a:pt x="964" y="285"/>
                  <a:pt x="974" y="303"/>
                  <a:pt x="848" y="303"/>
                </a:cubicBezTo>
                <a:cubicBezTo>
                  <a:pt x="700" y="303"/>
                  <a:pt x="699" y="236"/>
                  <a:pt x="605" y="125"/>
                </a:cubicBezTo>
                <a:cubicBezTo>
                  <a:pt x="605" y="125"/>
                  <a:pt x="605" y="125"/>
                  <a:pt x="605" y="125"/>
                </a:cubicBezTo>
                <a:cubicBezTo>
                  <a:pt x="605" y="125"/>
                  <a:pt x="605" y="124"/>
                  <a:pt x="605" y="124"/>
                </a:cubicBezTo>
                <a:cubicBezTo>
                  <a:pt x="605" y="124"/>
                  <a:pt x="605" y="124"/>
                  <a:pt x="605" y="124"/>
                </a:cubicBezTo>
                <a:cubicBezTo>
                  <a:pt x="542" y="49"/>
                  <a:pt x="448" y="0"/>
                  <a:pt x="342" y="0"/>
                </a:cubicBezTo>
                <a:cubicBezTo>
                  <a:pt x="153" y="0"/>
                  <a:pt x="0" y="153"/>
                  <a:pt x="0" y="342"/>
                </a:cubicBezTo>
                <a:cubicBezTo>
                  <a:pt x="0" y="530"/>
                  <a:pt x="153" y="683"/>
                  <a:pt x="342" y="683"/>
                </a:cubicBezTo>
                <a:cubicBezTo>
                  <a:pt x="448" y="683"/>
                  <a:pt x="542" y="634"/>
                  <a:pt x="605" y="559"/>
                </a:cubicBezTo>
                <a:cubicBezTo>
                  <a:pt x="605" y="559"/>
                  <a:pt x="605" y="559"/>
                  <a:pt x="605" y="559"/>
                </a:cubicBezTo>
                <a:cubicBezTo>
                  <a:pt x="699" y="448"/>
                  <a:pt x="700" y="380"/>
                  <a:pt x="848" y="380"/>
                </a:cubicBezTo>
                <a:cubicBezTo>
                  <a:pt x="974" y="380"/>
                  <a:pt x="964" y="398"/>
                  <a:pt x="1007" y="426"/>
                </a:cubicBezTo>
                <a:cubicBezTo>
                  <a:pt x="1007" y="426"/>
                  <a:pt x="1007" y="426"/>
                  <a:pt x="1007" y="426"/>
                </a:cubicBezTo>
                <a:cubicBezTo>
                  <a:pt x="1023" y="436"/>
                  <a:pt x="1041" y="441"/>
                  <a:pt x="1061" y="441"/>
                </a:cubicBezTo>
                <a:cubicBezTo>
                  <a:pt x="1116" y="441"/>
                  <a:pt x="1161" y="397"/>
                  <a:pt x="1161" y="342"/>
                </a:cubicBezTo>
                <a:cubicBezTo>
                  <a:pt x="1161" y="286"/>
                  <a:pt x="1116" y="242"/>
                  <a:pt x="1061" y="242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9" name="Oval 50"/>
          <p:cNvSpPr>
            <a:spLocks noChangeArrowheads="1"/>
          </p:cNvSpPr>
          <p:nvPr/>
        </p:nvSpPr>
        <p:spPr bwMode="auto">
          <a:xfrm>
            <a:off x="3282950" y="3580681"/>
            <a:ext cx="1654175" cy="1654175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0" name="Oval 51"/>
          <p:cNvSpPr>
            <a:spLocks noChangeArrowheads="1"/>
          </p:cNvSpPr>
          <p:nvPr/>
        </p:nvSpPr>
        <p:spPr bwMode="auto">
          <a:xfrm>
            <a:off x="5875337" y="4185518"/>
            <a:ext cx="441325" cy="44450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800" dirty="0" smtClean="0">
                <a:solidFill>
                  <a:schemeClr val="bg1"/>
                </a:solidFill>
                <a:latin typeface="Agency FB" panose="020B0503020202020204" pitchFamily="34" charset="0"/>
              </a:rPr>
              <a:t>C</a:t>
            </a:r>
            <a:endParaRPr lang="zh-CN" altLang="en-US" sz="28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33" name="Freeform 54"/>
          <p:cNvSpPr>
            <a:spLocks/>
          </p:cNvSpPr>
          <p:nvPr/>
        </p:nvSpPr>
        <p:spPr bwMode="auto">
          <a:xfrm>
            <a:off x="5819775" y="2436093"/>
            <a:ext cx="3205163" cy="1881187"/>
          </a:xfrm>
          <a:custGeom>
            <a:avLst/>
            <a:gdLst>
              <a:gd name="T0" fmla="*/ 819 w 1161"/>
              <a:gd name="T1" fmla="*/ 0 h 682"/>
              <a:gd name="T2" fmla="*/ 556 w 1161"/>
              <a:gd name="T3" fmla="*/ 124 h 682"/>
              <a:gd name="T4" fmla="*/ 556 w 1161"/>
              <a:gd name="T5" fmla="*/ 124 h 682"/>
              <a:gd name="T6" fmla="*/ 556 w 1161"/>
              <a:gd name="T7" fmla="*/ 124 h 682"/>
              <a:gd name="T8" fmla="*/ 556 w 1161"/>
              <a:gd name="T9" fmla="*/ 124 h 682"/>
              <a:gd name="T10" fmla="*/ 313 w 1161"/>
              <a:gd name="T11" fmla="*/ 303 h 682"/>
              <a:gd name="T12" fmla="*/ 154 w 1161"/>
              <a:gd name="T13" fmla="*/ 257 h 682"/>
              <a:gd name="T14" fmla="*/ 154 w 1161"/>
              <a:gd name="T15" fmla="*/ 257 h 682"/>
              <a:gd name="T16" fmla="*/ 100 w 1161"/>
              <a:gd name="T17" fmla="*/ 241 h 682"/>
              <a:gd name="T18" fmla="*/ 0 w 1161"/>
              <a:gd name="T19" fmla="*/ 341 h 682"/>
              <a:gd name="T20" fmla="*/ 100 w 1161"/>
              <a:gd name="T21" fmla="*/ 441 h 682"/>
              <a:gd name="T22" fmla="*/ 154 w 1161"/>
              <a:gd name="T23" fmla="*/ 425 h 682"/>
              <a:gd name="T24" fmla="*/ 154 w 1161"/>
              <a:gd name="T25" fmla="*/ 425 h 682"/>
              <a:gd name="T26" fmla="*/ 313 w 1161"/>
              <a:gd name="T27" fmla="*/ 380 h 682"/>
              <a:gd name="T28" fmla="*/ 556 w 1161"/>
              <a:gd name="T29" fmla="*/ 558 h 682"/>
              <a:gd name="T30" fmla="*/ 556 w 1161"/>
              <a:gd name="T31" fmla="*/ 558 h 682"/>
              <a:gd name="T32" fmla="*/ 819 w 1161"/>
              <a:gd name="T33" fmla="*/ 682 h 682"/>
              <a:gd name="T34" fmla="*/ 1161 w 1161"/>
              <a:gd name="T35" fmla="*/ 341 h 682"/>
              <a:gd name="T36" fmla="*/ 819 w 1161"/>
              <a:gd name="T37" fmla="*/ 0 h 6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161" h="682">
                <a:moveTo>
                  <a:pt x="819" y="0"/>
                </a:moveTo>
                <a:cubicBezTo>
                  <a:pt x="714" y="0"/>
                  <a:pt x="619" y="48"/>
                  <a:pt x="556" y="124"/>
                </a:cubicBezTo>
                <a:cubicBezTo>
                  <a:pt x="556" y="124"/>
                  <a:pt x="556" y="124"/>
                  <a:pt x="556" y="124"/>
                </a:cubicBezTo>
                <a:cubicBezTo>
                  <a:pt x="556" y="124"/>
                  <a:pt x="556" y="124"/>
                  <a:pt x="556" y="124"/>
                </a:cubicBezTo>
                <a:cubicBezTo>
                  <a:pt x="556" y="124"/>
                  <a:pt x="556" y="124"/>
                  <a:pt x="556" y="124"/>
                </a:cubicBezTo>
                <a:cubicBezTo>
                  <a:pt x="462" y="235"/>
                  <a:pt x="461" y="303"/>
                  <a:pt x="313" y="303"/>
                </a:cubicBezTo>
                <a:cubicBezTo>
                  <a:pt x="187" y="303"/>
                  <a:pt x="197" y="284"/>
                  <a:pt x="154" y="257"/>
                </a:cubicBezTo>
                <a:cubicBezTo>
                  <a:pt x="154" y="257"/>
                  <a:pt x="154" y="257"/>
                  <a:pt x="154" y="257"/>
                </a:cubicBezTo>
                <a:cubicBezTo>
                  <a:pt x="138" y="247"/>
                  <a:pt x="120" y="241"/>
                  <a:pt x="100" y="241"/>
                </a:cubicBezTo>
                <a:cubicBezTo>
                  <a:pt x="45" y="241"/>
                  <a:pt x="0" y="286"/>
                  <a:pt x="0" y="341"/>
                </a:cubicBezTo>
                <a:cubicBezTo>
                  <a:pt x="0" y="396"/>
                  <a:pt x="45" y="441"/>
                  <a:pt x="100" y="441"/>
                </a:cubicBezTo>
                <a:cubicBezTo>
                  <a:pt x="120" y="441"/>
                  <a:pt x="138" y="435"/>
                  <a:pt x="154" y="425"/>
                </a:cubicBezTo>
                <a:cubicBezTo>
                  <a:pt x="154" y="425"/>
                  <a:pt x="154" y="425"/>
                  <a:pt x="154" y="425"/>
                </a:cubicBezTo>
                <a:cubicBezTo>
                  <a:pt x="197" y="398"/>
                  <a:pt x="187" y="380"/>
                  <a:pt x="313" y="380"/>
                </a:cubicBezTo>
                <a:cubicBezTo>
                  <a:pt x="461" y="380"/>
                  <a:pt x="462" y="447"/>
                  <a:pt x="556" y="558"/>
                </a:cubicBezTo>
                <a:cubicBezTo>
                  <a:pt x="556" y="558"/>
                  <a:pt x="556" y="558"/>
                  <a:pt x="556" y="558"/>
                </a:cubicBezTo>
                <a:cubicBezTo>
                  <a:pt x="619" y="634"/>
                  <a:pt x="714" y="682"/>
                  <a:pt x="819" y="682"/>
                </a:cubicBezTo>
                <a:cubicBezTo>
                  <a:pt x="1008" y="682"/>
                  <a:pt x="1161" y="530"/>
                  <a:pt x="1161" y="341"/>
                </a:cubicBezTo>
                <a:cubicBezTo>
                  <a:pt x="1161" y="153"/>
                  <a:pt x="1008" y="0"/>
                  <a:pt x="81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4" name="Oval 55"/>
          <p:cNvSpPr>
            <a:spLocks noChangeArrowheads="1"/>
          </p:cNvSpPr>
          <p:nvPr/>
        </p:nvSpPr>
        <p:spPr bwMode="auto">
          <a:xfrm>
            <a:off x="7254875" y="2551981"/>
            <a:ext cx="1654175" cy="1652587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5" name="Oval 56"/>
          <p:cNvSpPr>
            <a:spLocks noChangeArrowheads="1"/>
          </p:cNvSpPr>
          <p:nvPr/>
        </p:nvSpPr>
        <p:spPr bwMode="auto">
          <a:xfrm>
            <a:off x="5875337" y="3155231"/>
            <a:ext cx="441325" cy="44450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800" dirty="0" smtClean="0">
                <a:solidFill>
                  <a:schemeClr val="bg1"/>
                </a:solidFill>
                <a:latin typeface="Agency FB" panose="020B0503020202020204" pitchFamily="34" charset="0"/>
              </a:rPr>
              <a:t>B</a:t>
            </a:r>
            <a:endParaRPr lang="zh-CN" altLang="en-US" sz="28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36" name="Oval 57"/>
          <p:cNvSpPr>
            <a:spLocks noChangeArrowheads="1"/>
          </p:cNvSpPr>
          <p:nvPr/>
        </p:nvSpPr>
        <p:spPr bwMode="auto">
          <a:xfrm>
            <a:off x="7254875" y="4614143"/>
            <a:ext cx="1654175" cy="164941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8" name="Oval 59"/>
          <p:cNvSpPr>
            <a:spLocks noChangeArrowheads="1"/>
          </p:cNvSpPr>
          <p:nvPr/>
        </p:nvSpPr>
        <p:spPr bwMode="auto">
          <a:xfrm>
            <a:off x="5875337" y="5217393"/>
            <a:ext cx="441325" cy="44291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800" dirty="0" smtClean="0">
                <a:solidFill>
                  <a:schemeClr val="bg1"/>
                </a:solidFill>
                <a:latin typeface="Agency FB" panose="020B0503020202020204" pitchFamily="34" charset="0"/>
              </a:rPr>
              <a:t>D</a:t>
            </a:r>
            <a:endParaRPr lang="zh-CN" altLang="en-US" sz="28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4" name="TextBox 30"/>
          <p:cNvSpPr txBox="1"/>
          <p:nvPr/>
        </p:nvSpPr>
        <p:spPr>
          <a:xfrm>
            <a:off x="3654267" y="1916306"/>
            <a:ext cx="911540" cy="861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28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用户信息</a:t>
            </a:r>
            <a:endParaRPr lang="zh-CN" altLang="en-US" sz="28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TextBox 30"/>
          <p:cNvSpPr txBox="1"/>
          <p:nvPr/>
        </p:nvSpPr>
        <p:spPr>
          <a:xfrm>
            <a:off x="7603727" y="2947387"/>
            <a:ext cx="956471" cy="861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28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队伍信息</a:t>
            </a:r>
            <a:endParaRPr lang="zh-CN" altLang="en-US" sz="28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TextBox 30"/>
          <p:cNvSpPr txBox="1"/>
          <p:nvPr/>
        </p:nvSpPr>
        <p:spPr>
          <a:xfrm>
            <a:off x="3626354" y="3976881"/>
            <a:ext cx="967367" cy="861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28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活动信息</a:t>
            </a:r>
            <a:endParaRPr lang="zh-CN" altLang="en-US" sz="28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TextBox 30"/>
          <p:cNvSpPr txBox="1"/>
          <p:nvPr/>
        </p:nvSpPr>
        <p:spPr>
          <a:xfrm>
            <a:off x="7639731" y="5007962"/>
            <a:ext cx="884463" cy="861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28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消息互动</a:t>
            </a:r>
            <a:endParaRPr lang="zh-CN" altLang="en-US" sz="28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53076432"/>
      </p:ext>
    </p:extLst>
  </p:cSld>
  <p:clrMapOvr>
    <a:masterClrMapping/>
  </p:clrMapOvr>
  <p:transition spd="slow" advClick="0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32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32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32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600"/>
                            </p:stCondLst>
                            <p:childTnLst>
                              <p:par>
                                <p:cTn id="2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100"/>
                            </p:stCondLst>
                            <p:childTnLst>
                              <p:par>
                                <p:cTn id="3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600"/>
                            </p:stCondLst>
                            <p:childTnLst>
                              <p:par>
                                <p:cTn id="4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1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600"/>
                            </p:stCondLst>
                            <p:childTnLst>
                              <p:par>
                                <p:cTn id="4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4100"/>
                            </p:stCondLst>
                            <p:childTnLst>
                              <p:par>
                                <p:cTn id="6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4600"/>
                            </p:stCondLst>
                            <p:childTnLst>
                              <p:par>
                                <p:cTn id="6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100"/>
                            </p:stCondLst>
                            <p:childTnLst>
                              <p:par>
                                <p:cTn id="6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600"/>
                            </p:stCondLst>
                            <p:childTnLst>
                              <p:par>
                                <p:cTn id="7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6100"/>
                            </p:stCondLst>
                            <p:childTnLst>
                              <p:par>
                                <p:cTn id="8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6600"/>
                            </p:stCondLst>
                            <p:childTnLst>
                              <p:par>
                                <p:cTn id="8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7100"/>
                            </p:stCondLst>
                            <p:childTnLst>
                              <p:par>
                                <p:cTn id="9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7" grpId="0"/>
      <p:bldP spid="9" grpId="0"/>
      <p:bldP spid="19" grpId="0" animBg="1"/>
      <p:bldP spid="20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3" grpId="0" animBg="1"/>
      <p:bldP spid="34" grpId="0" animBg="1"/>
      <p:bldP spid="35" grpId="0" animBg="1"/>
      <p:bldP spid="36" grpId="0" animBg="1"/>
      <p:bldP spid="38" grpId="0" animBg="1"/>
      <p:bldP spid="4" grpId="0"/>
      <p:bldP spid="6" grpId="0"/>
      <p:bldP spid="8" grpId="0"/>
      <p:bldP spid="1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圆角矩形 25"/>
          <p:cNvSpPr/>
          <p:nvPr/>
        </p:nvSpPr>
        <p:spPr>
          <a:xfrm>
            <a:off x="3370249" y="2724575"/>
            <a:ext cx="1408850" cy="1408850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文本框 9"/>
          <p:cNvSpPr txBox="1"/>
          <p:nvPr/>
        </p:nvSpPr>
        <p:spPr>
          <a:xfrm>
            <a:off x="5342265" y="3042191"/>
            <a:ext cx="4309926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1"/>
            <a:r>
              <a:rPr lang="zh-CN" altLang="en-US" sz="4800" b="1" dirty="0" smtClean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流程及原型</a:t>
            </a:r>
            <a:endParaRPr lang="zh-CN" altLang="en-US" sz="4800" b="1" dirty="0">
              <a:solidFill>
                <a:schemeClr val="accent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4" name="TextBox 20"/>
          <p:cNvSpPr txBox="1"/>
          <p:nvPr/>
        </p:nvSpPr>
        <p:spPr>
          <a:xfrm>
            <a:off x="3561713" y="2751892"/>
            <a:ext cx="1025922" cy="135421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zh-CN" sz="8800" spc="400" dirty="0" smtClean="0">
                <a:solidFill>
                  <a:schemeClr val="accent1"/>
                </a:solidFill>
                <a:latin typeface="Agency FB" panose="020B0503020202020204" pitchFamily="34" charset="0"/>
                <a:ea typeface="微软雅黑" pitchFamily="34" charset="-122"/>
              </a:rPr>
              <a:t>04</a:t>
            </a:r>
            <a:endParaRPr lang="zh-CN" altLang="en-US" sz="8800" spc="400" dirty="0">
              <a:solidFill>
                <a:schemeClr val="accent1"/>
              </a:solidFill>
              <a:latin typeface="Agency FB" panose="020B0503020202020204" pitchFamily="34" charset="0"/>
              <a:ea typeface="微软雅黑" pitchFamily="34" charset="-122"/>
            </a:endParaRPr>
          </a:p>
        </p:txBody>
      </p:sp>
      <p:sp>
        <p:nvSpPr>
          <p:cNvPr id="35" name="五边形 34"/>
          <p:cNvSpPr/>
          <p:nvPr/>
        </p:nvSpPr>
        <p:spPr>
          <a:xfrm>
            <a:off x="0" y="2788200"/>
            <a:ext cx="1470864" cy="1281600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6" name="任意多边形 35"/>
          <p:cNvSpPr/>
          <p:nvPr/>
        </p:nvSpPr>
        <p:spPr>
          <a:xfrm flipH="1">
            <a:off x="1470864" y="1625600"/>
            <a:ext cx="9250272" cy="3606800"/>
          </a:xfrm>
          <a:custGeom>
            <a:avLst/>
            <a:gdLst>
              <a:gd name="connsiteX0" fmla="*/ 6734601 w 8365511"/>
              <a:gd name="connsiteY0" fmla="*/ 0 h 3261820"/>
              <a:gd name="connsiteX1" fmla="*/ 6440954 w 8365511"/>
              <a:gd name="connsiteY1" fmla="*/ 0 h 3261820"/>
              <a:gd name="connsiteX2" fmla="*/ 1924557 w 8365511"/>
              <a:gd name="connsiteY2" fmla="*/ 0 h 3261820"/>
              <a:gd name="connsiteX3" fmla="*/ 1630910 w 8365511"/>
              <a:gd name="connsiteY3" fmla="*/ 0 h 3261820"/>
              <a:gd name="connsiteX4" fmla="*/ 0 w 8365511"/>
              <a:gd name="connsiteY4" fmla="*/ 1630910 h 3261820"/>
              <a:gd name="connsiteX5" fmla="*/ 1630910 w 8365511"/>
              <a:gd name="connsiteY5" fmla="*/ 3261820 h 3261820"/>
              <a:gd name="connsiteX6" fmla="*/ 1924557 w 8365511"/>
              <a:gd name="connsiteY6" fmla="*/ 3261820 h 3261820"/>
              <a:gd name="connsiteX7" fmla="*/ 6440954 w 8365511"/>
              <a:gd name="connsiteY7" fmla="*/ 3261820 h 3261820"/>
              <a:gd name="connsiteX8" fmla="*/ 6734601 w 8365511"/>
              <a:gd name="connsiteY8" fmla="*/ 3261820 h 3261820"/>
              <a:gd name="connsiteX9" fmla="*/ 8365511 w 8365511"/>
              <a:gd name="connsiteY9" fmla="*/ 1630910 h 3261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365511" h="3261820">
                <a:moveTo>
                  <a:pt x="6734601" y="0"/>
                </a:moveTo>
                <a:lnTo>
                  <a:pt x="6440954" y="0"/>
                </a:lnTo>
                <a:lnTo>
                  <a:pt x="1924557" y="0"/>
                </a:lnTo>
                <a:lnTo>
                  <a:pt x="1630910" y="0"/>
                </a:lnTo>
                <a:lnTo>
                  <a:pt x="0" y="1630910"/>
                </a:lnTo>
                <a:lnTo>
                  <a:pt x="1630910" y="3261820"/>
                </a:lnTo>
                <a:lnTo>
                  <a:pt x="1924557" y="3261820"/>
                </a:lnTo>
                <a:lnTo>
                  <a:pt x="6440954" y="3261820"/>
                </a:lnTo>
                <a:lnTo>
                  <a:pt x="6734601" y="3261820"/>
                </a:lnTo>
                <a:lnTo>
                  <a:pt x="8365511" y="1630910"/>
                </a:lnTo>
                <a:close/>
              </a:path>
            </a:pathLst>
          </a:cu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7" name="任意多边形 36"/>
          <p:cNvSpPr/>
          <p:nvPr/>
        </p:nvSpPr>
        <p:spPr>
          <a:xfrm flipH="1">
            <a:off x="1677131" y="1756372"/>
            <a:ext cx="8837738" cy="3345256"/>
          </a:xfrm>
          <a:custGeom>
            <a:avLst/>
            <a:gdLst>
              <a:gd name="connsiteX0" fmla="*/ 7135510 w 8801228"/>
              <a:gd name="connsiteY0" fmla="*/ 0 h 3331436"/>
              <a:gd name="connsiteX1" fmla="*/ 6878335 w 8801228"/>
              <a:gd name="connsiteY1" fmla="*/ 0 h 3331436"/>
              <a:gd name="connsiteX2" fmla="*/ 6835596 w 8801228"/>
              <a:gd name="connsiteY2" fmla="*/ 0 h 3331436"/>
              <a:gd name="connsiteX3" fmla="*/ 6578421 w 8801228"/>
              <a:gd name="connsiteY3" fmla="*/ 0 h 3331436"/>
              <a:gd name="connsiteX4" fmla="*/ 2222807 w 8801228"/>
              <a:gd name="connsiteY4" fmla="*/ 0 h 3331436"/>
              <a:gd name="connsiteX5" fmla="*/ 1965632 w 8801228"/>
              <a:gd name="connsiteY5" fmla="*/ 0 h 3331436"/>
              <a:gd name="connsiteX6" fmla="*/ 1922893 w 8801228"/>
              <a:gd name="connsiteY6" fmla="*/ 0 h 3331436"/>
              <a:gd name="connsiteX7" fmla="*/ 1665718 w 8801228"/>
              <a:gd name="connsiteY7" fmla="*/ 0 h 3331436"/>
              <a:gd name="connsiteX8" fmla="*/ 0 w 8801228"/>
              <a:gd name="connsiteY8" fmla="*/ 1665718 h 3331436"/>
              <a:gd name="connsiteX9" fmla="*/ 1665718 w 8801228"/>
              <a:gd name="connsiteY9" fmla="*/ 3331436 h 3331436"/>
              <a:gd name="connsiteX10" fmla="*/ 1922893 w 8801228"/>
              <a:gd name="connsiteY10" fmla="*/ 3331436 h 3331436"/>
              <a:gd name="connsiteX11" fmla="*/ 1965632 w 8801228"/>
              <a:gd name="connsiteY11" fmla="*/ 3331436 h 3331436"/>
              <a:gd name="connsiteX12" fmla="*/ 2222807 w 8801228"/>
              <a:gd name="connsiteY12" fmla="*/ 3331436 h 3331436"/>
              <a:gd name="connsiteX13" fmla="*/ 6578421 w 8801228"/>
              <a:gd name="connsiteY13" fmla="*/ 3331436 h 3331436"/>
              <a:gd name="connsiteX14" fmla="*/ 6835596 w 8801228"/>
              <a:gd name="connsiteY14" fmla="*/ 3331436 h 3331436"/>
              <a:gd name="connsiteX15" fmla="*/ 6878335 w 8801228"/>
              <a:gd name="connsiteY15" fmla="*/ 3331436 h 3331436"/>
              <a:gd name="connsiteX16" fmla="*/ 7135510 w 8801228"/>
              <a:gd name="connsiteY16" fmla="*/ 3331436 h 3331436"/>
              <a:gd name="connsiteX17" fmla="*/ 8801228 w 8801228"/>
              <a:gd name="connsiteY17" fmla="*/ 1665718 h 3331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8801228" h="3331436">
                <a:moveTo>
                  <a:pt x="7135510" y="0"/>
                </a:moveTo>
                <a:lnTo>
                  <a:pt x="6878335" y="0"/>
                </a:lnTo>
                <a:lnTo>
                  <a:pt x="6835596" y="0"/>
                </a:lnTo>
                <a:lnTo>
                  <a:pt x="6578421" y="0"/>
                </a:lnTo>
                <a:lnTo>
                  <a:pt x="2222807" y="0"/>
                </a:lnTo>
                <a:lnTo>
                  <a:pt x="1965632" y="0"/>
                </a:lnTo>
                <a:lnTo>
                  <a:pt x="1922893" y="0"/>
                </a:lnTo>
                <a:lnTo>
                  <a:pt x="1665718" y="0"/>
                </a:lnTo>
                <a:lnTo>
                  <a:pt x="0" y="1665718"/>
                </a:lnTo>
                <a:lnTo>
                  <a:pt x="1665718" y="3331436"/>
                </a:lnTo>
                <a:lnTo>
                  <a:pt x="1922893" y="3331436"/>
                </a:lnTo>
                <a:lnTo>
                  <a:pt x="1965632" y="3331436"/>
                </a:lnTo>
                <a:lnTo>
                  <a:pt x="2222807" y="3331436"/>
                </a:lnTo>
                <a:lnTo>
                  <a:pt x="6578421" y="3331436"/>
                </a:lnTo>
                <a:lnTo>
                  <a:pt x="6835596" y="3331436"/>
                </a:lnTo>
                <a:lnTo>
                  <a:pt x="6878335" y="3331436"/>
                </a:lnTo>
                <a:lnTo>
                  <a:pt x="7135510" y="3331436"/>
                </a:lnTo>
                <a:lnTo>
                  <a:pt x="8801228" y="1665718"/>
                </a:lnTo>
                <a:close/>
              </a:path>
            </a:pathLst>
          </a:custGeom>
          <a:noFill/>
          <a:ln w="762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8" name="五边形 37"/>
          <p:cNvSpPr/>
          <p:nvPr/>
        </p:nvSpPr>
        <p:spPr>
          <a:xfrm flipH="1">
            <a:off x="10721136" y="2788200"/>
            <a:ext cx="1470864" cy="1281600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9" name="KSO_Shape"/>
          <p:cNvSpPr>
            <a:spLocks/>
          </p:cNvSpPr>
          <p:nvPr/>
        </p:nvSpPr>
        <p:spPr bwMode="auto">
          <a:xfrm>
            <a:off x="5634059" y="6287017"/>
            <a:ext cx="286320" cy="283456"/>
          </a:xfrm>
          <a:custGeom>
            <a:avLst/>
            <a:gdLst>
              <a:gd name="T0" fmla="*/ 615878 w 2390775"/>
              <a:gd name="T1" fmla="*/ 1467970 h 2365376"/>
              <a:gd name="T2" fmla="*/ 587250 w 2390775"/>
              <a:gd name="T3" fmla="*/ 1401697 h 2365376"/>
              <a:gd name="T4" fmla="*/ 1282649 w 2390775"/>
              <a:gd name="T5" fmla="*/ 1393474 h 2365376"/>
              <a:gd name="T6" fmla="*/ 1180915 w 2390775"/>
              <a:gd name="T7" fmla="*/ 1446870 h 2365376"/>
              <a:gd name="T8" fmla="*/ 1210073 w 2390775"/>
              <a:gd name="T9" fmla="*/ 1382167 h 2365376"/>
              <a:gd name="T10" fmla="*/ 653657 w 2390775"/>
              <a:gd name="T11" fmla="*/ 1314699 h 2365376"/>
              <a:gd name="T12" fmla="*/ 646041 w 2390775"/>
              <a:gd name="T13" fmla="*/ 1180275 h 2365376"/>
              <a:gd name="T14" fmla="*/ 589870 w 2390775"/>
              <a:gd name="T15" fmla="*/ 1105327 h 2365376"/>
              <a:gd name="T16" fmla="*/ 599516 w 2390775"/>
              <a:gd name="T17" fmla="*/ 1141280 h 2365376"/>
              <a:gd name="T18" fmla="*/ 579914 w 2390775"/>
              <a:gd name="T19" fmla="*/ 1158779 h 2365376"/>
              <a:gd name="T20" fmla="*/ 541333 w 2390775"/>
              <a:gd name="T21" fmla="*/ 1105965 h 2365376"/>
              <a:gd name="T22" fmla="*/ 1137260 w 2390775"/>
              <a:gd name="T23" fmla="*/ 1009231 h 2365376"/>
              <a:gd name="T24" fmla="*/ 1143562 w 2390775"/>
              <a:gd name="T25" fmla="*/ 1026145 h 2365376"/>
              <a:gd name="T26" fmla="*/ 1096615 w 2390775"/>
              <a:gd name="T27" fmla="*/ 1069549 h 2365376"/>
              <a:gd name="T28" fmla="*/ 1102602 w 2390775"/>
              <a:gd name="T29" fmla="*/ 1001572 h 2365376"/>
              <a:gd name="T30" fmla="*/ 972739 w 2390775"/>
              <a:gd name="T31" fmla="*/ 835988 h 2365376"/>
              <a:gd name="T32" fmla="*/ 989500 w 2390775"/>
              <a:gd name="T33" fmla="*/ 1138672 h 2365376"/>
              <a:gd name="T34" fmla="*/ 639427 w 2390775"/>
              <a:gd name="T35" fmla="*/ 1423644 h 2365376"/>
              <a:gd name="T36" fmla="*/ 599898 w 2390775"/>
              <a:gd name="T37" fmla="*/ 1003302 h 2365376"/>
              <a:gd name="T38" fmla="*/ 529694 w 2390775"/>
              <a:gd name="T39" fmla="*/ 1090596 h 2365376"/>
              <a:gd name="T40" fmla="*/ 602428 w 2390775"/>
              <a:gd name="T41" fmla="*/ 868249 h 2365376"/>
              <a:gd name="T42" fmla="*/ 861740 w 2390775"/>
              <a:gd name="T43" fmla="*/ 924231 h 2365376"/>
              <a:gd name="T44" fmla="*/ 755609 w 2390775"/>
              <a:gd name="T45" fmla="*/ 542052 h 2365376"/>
              <a:gd name="T46" fmla="*/ 929665 w 2390775"/>
              <a:gd name="T47" fmla="*/ 525915 h 2365376"/>
              <a:gd name="T48" fmla="*/ 909019 w 2390775"/>
              <a:gd name="T49" fmla="*/ 571798 h 2365376"/>
              <a:gd name="T50" fmla="*/ 936652 w 2390775"/>
              <a:gd name="T51" fmla="*/ 586353 h 2365376"/>
              <a:gd name="T52" fmla="*/ 928394 w 2390775"/>
              <a:gd name="T53" fmla="*/ 688879 h 2365376"/>
              <a:gd name="T54" fmla="*/ 840414 w 2390775"/>
              <a:gd name="T55" fmla="*/ 772101 h 2365376"/>
              <a:gd name="T56" fmla="*/ 742269 w 2390775"/>
              <a:gd name="T57" fmla="*/ 675588 h 2365376"/>
              <a:gd name="T58" fmla="*/ 738139 w 2390775"/>
              <a:gd name="T59" fmla="*/ 608504 h 2365376"/>
              <a:gd name="T60" fmla="*/ 761643 w 2390775"/>
              <a:gd name="T61" fmla="*/ 510093 h 2365376"/>
              <a:gd name="T62" fmla="*/ 617010 w 2390775"/>
              <a:gd name="T63" fmla="*/ 449064 h 2365376"/>
              <a:gd name="T64" fmla="*/ 350272 w 2390775"/>
              <a:gd name="T65" fmla="*/ 638327 h 2365376"/>
              <a:gd name="T66" fmla="*/ 215163 w 2390775"/>
              <a:gd name="T67" fmla="*/ 939947 h 2365376"/>
              <a:gd name="T68" fmla="*/ 256613 w 2390775"/>
              <a:gd name="T69" fmla="*/ 1277331 h 2365376"/>
              <a:gd name="T70" fmla="*/ 458486 w 2390775"/>
              <a:gd name="T71" fmla="*/ 1534008 h 2365376"/>
              <a:gd name="T72" fmla="*/ 767308 w 2390775"/>
              <a:gd name="T73" fmla="*/ 1655225 h 2365376"/>
              <a:gd name="T74" fmla="*/ 1101127 w 2390775"/>
              <a:gd name="T75" fmla="*/ 1596674 h 2365376"/>
              <a:gd name="T76" fmla="*/ 1347614 w 2390775"/>
              <a:gd name="T77" fmla="*/ 1383040 h 2365376"/>
              <a:gd name="T78" fmla="*/ 1453614 w 2390775"/>
              <a:gd name="T79" fmla="*/ 1066861 h 2365376"/>
              <a:gd name="T80" fmla="*/ 1378939 w 2390775"/>
              <a:gd name="T81" fmla="*/ 738024 h 2365376"/>
              <a:gd name="T82" fmla="*/ 1153652 w 2390775"/>
              <a:gd name="T83" fmla="*/ 501602 h 2365376"/>
              <a:gd name="T84" fmla="*/ 831224 w 2390775"/>
              <a:gd name="T85" fmla="*/ 411085 h 2365376"/>
              <a:gd name="T86" fmla="*/ 989432 w 2390775"/>
              <a:gd name="T87" fmla="*/ 315187 h 2365376"/>
              <a:gd name="T88" fmla="*/ 1471649 w 2390775"/>
              <a:gd name="T89" fmla="*/ 671876 h 2365376"/>
              <a:gd name="T90" fmla="*/ 1554866 w 2390775"/>
              <a:gd name="T91" fmla="*/ 1171938 h 2365376"/>
              <a:gd name="T92" fmla="*/ 1239716 w 2390775"/>
              <a:gd name="T93" fmla="*/ 1647313 h 2365376"/>
              <a:gd name="T94" fmla="*/ 646121 w 2390775"/>
              <a:gd name="T95" fmla="*/ 1748275 h 2365376"/>
              <a:gd name="T96" fmla="*/ 110112 w 2390775"/>
              <a:gd name="T97" fmla="*/ 1186813 h 2365376"/>
              <a:gd name="T98" fmla="*/ 251551 w 2390775"/>
              <a:gd name="T99" fmla="*/ 580725 h 2365376"/>
              <a:gd name="T100" fmla="*/ 1549044 w 2390775"/>
              <a:gd name="T101" fmla="*/ 160116 h 2365376"/>
              <a:gd name="T102" fmla="*/ 1461002 w 2390775"/>
              <a:gd name="T103" fmla="*/ 284475 h 2365376"/>
              <a:gd name="T104" fmla="*/ 1550307 w 2390775"/>
              <a:gd name="T105" fmla="*/ 426554 h 2365376"/>
              <a:gd name="T106" fmla="*/ 1719764 w 2390775"/>
              <a:gd name="T107" fmla="*/ 380038 h 2365376"/>
              <a:gd name="T108" fmla="*/ 1735543 w 2390775"/>
              <a:gd name="T109" fmla="*/ 232579 h 2365376"/>
              <a:gd name="T110" fmla="*/ 1705909 w 2390775"/>
              <a:gd name="T111" fmla="*/ 94508 h 2365376"/>
              <a:gd name="T112" fmla="*/ 1774050 w 2390775"/>
              <a:gd name="T113" fmla="*/ 148403 h 2365376"/>
              <a:gd name="T114" fmla="*/ 1781614 w 2390775"/>
              <a:gd name="T115" fmla="*/ 428769 h 2365376"/>
              <a:gd name="T116" fmla="*/ 1600166 w 2390775"/>
              <a:gd name="T117" fmla="*/ 516104 h 2365376"/>
              <a:gd name="T118" fmla="*/ 1452167 w 2390775"/>
              <a:gd name="T119" fmla="*/ 455349 h 2365376"/>
              <a:gd name="T120" fmla="*/ 1310478 w 2390775"/>
              <a:gd name="T121" fmla="*/ 259477 h 2365376"/>
              <a:gd name="T122" fmla="*/ 1562614 w 2390775"/>
              <a:gd name="T123" fmla="*/ 74046 h 236537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2390775" h="2365376">
                <a:moveTo>
                  <a:pt x="761351" y="1739900"/>
                </a:moveTo>
                <a:lnTo>
                  <a:pt x="791690" y="1805294"/>
                </a:lnTo>
                <a:lnTo>
                  <a:pt x="794883" y="1808051"/>
                </a:lnTo>
                <a:lnTo>
                  <a:pt x="797278" y="1811991"/>
                </a:lnTo>
                <a:lnTo>
                  <a:pt x="800871" y="1817112"/>
                </a:lnTo>
                <a:lnTo>
                  <a:pt x="803266" y="1822233"/>
                </a:lnTo>
                <a:lnTo>
                  <a:pt x="804065" y="1825384"/>
                </a:lnTo>
                <a:lnTo>
                  <a:pt x="804863" y="1828536"/>
                </a:lnTo>
                <a:lnTo>
                  <a:pt x="804863" y="1831687"/>
                </a:lnTo>
                <a:lnTo>
                  <a:pt x="804863" y="1834839"/>
                </a:lnTo>
                <a:lnTo>
                  <a:pt x="804065" y="1837990"/>
                </a:lnTo>
                <a:lnTo>
                  <a:pt x="802867" y="1841142"/>
                </a:lnTo>
                <a:lnTo>
                  <a:pt x="801670" y="1842718"/>
                </a:lnTo>
                <a:lnTo>
                  <a:pt x="799674" y="1844687"/>
                </a:lnTo>
                <a:lnTo>
                  <a:pt x="797278" y="1845475"/>
                </a:lnTo>
                <a:lnTo>
                  <a:pt x="794484" y="1845869"/>
                </a:lnTo>
                <a:lnTo>
                  <a:pt x="790891" y="1846263"/>
                </a:lnTo>
                <a:lnTo>
                  <a:pt x="787698" y="1845869"/>
                </a:lnTo>
                <a:lnTo>
                  <a:pt x="784105" y="1845475"/>
                </a:lnTo>
                <a:lnTo>
                  <a:pt x="780512" y="1844293"/>
                </a:lnTo>
                <a:lnTo>
                  <a:pt x="776520" y="1842718"/>
                </a:lnTo>
                <a:lnTo>
                  <a:pt x="772927" y="1841142"/>
                </a:lnTo>
                <a:lnTo>
                  <a:pt x="768935" y="1839172"/>
                </a:lnTo>
                <a:lnTo>
                  <a:pt x="765343" y="1836809"/>
                </a:lnTo>
                <a:lnTo>
                  <a:pt x="761750" y="1834051"/>
                </a:lnTo>
                <a:lnTo>
                  <a:pt x="758955" y="1831294"/>
                </a:lnTo>
                <a:lnTo>
                  <a:pt x="756161" y="1827748"/>
                </a:lnTo>
                <a:lnTo>
                  <a:pt x="754165" y="1824597"/>
                </a:lnTo>
                <a:lnTo>
                  <a:pt x="748975" y="1815536"/>
                </a:lnTo>
                <a:lnTo>
                  <a:pt x="745782" y="1808839"/>
                </a:lnTo>
                <a:lnTo>
                  <a:pt x="743387" y="1803718"/>
                </a:lnTo>
                <a:lnTo>
                  <a:pt x="742588" y="1799385"/>
                </a:lnTo>
                <a:lnTo>
                  <a:pt x="742588" y="1795051"/>
                </a:lnTo>
                <a:lnTo>
                  <a:pt x="743387" y="1790718"/>
                </a:lnTo>
                <a:lnTo>
                  <a:pt x="746181" y="1778112"/>
                </a:lnTo>
                <a:lnTo>
                  <a:pt x="746979" y="1774173"/>
                </a:lnTo>
                <a:lnTo>
                  <a:pt x="746979" y="1772203"/>
                </a:lnTo>
                <a:lnTo>
                  <a:pt x="746181" y="1771021"/>
                </a:lnTo>
                <a:lnTo>
                  <a:pt x="745383" y="1770627"/>
                </a:lnTo>
                <a:lnTo>
                  <a:pt x="742987" y="1770627"/>
                </a:lnTo>
                <a:lnTo>
                  <a:pt x="742189" y="1770233"/>
                </a:lnTo>
                <a:lnTo>
                  <a:pt x="741790" y="1769839"/>
                </a:lnTo>
                <a:lnTo>
                  <a:pt x="738596" y="1761961"/>
                </a:lnTo>
                <a:lnTo>
                  <a:pt x="736999" y="1758021"/>
                </a:lnTo>
                <a:lnTo>
                  <a:pt x="736600" y="1756052"/>
                </a:lnTo>
                <a:lnTo>
                  <a:pt x="736600" y="1754476"/>
                </a:lnTo>
                <a:lnTo>
                  <a:pt x="742189" y="1750536"/>
                </a:lnTo>
                <a:lnTo>
                  <a:pt x="747379" y="1747385"/>
                </a:lnTo>
                <a:lnTo>
                  <a:pt x="750971" y="1745021"/>
                </a:lnTo>
                <a:lnTo>
                  <a:pt x="754165" y="1743839"/>
                </a:lnTo>
                <a:lnTo>
                  <a:pt x="758556" y="1741870"/>
                </a:lnTo>
                <a:lnTo>
                  <a:pt x="759754" y="1741870"/>
                </a:lnTo>
                <a:lnTo>
                  <a:pt x="761351" y="1739900"/>
                </a:lnTo>
                <a:close/>
                <a:moveTo>
                  <a:pt x="1554438" y="1730375"/>
                </a:moveTo>
                <a:lnTo>
                  <a:pt x="1565575" y="1730375"/>
                </a:lnTo>
                <a:lnTo>
                  <a:pt x="1575916" y="1730375"/>
                </a:lnTo>
                <a:lnTo>
                  <a:pt x="1586258" y="1731163"/>
                </a:lnTo>
                <a:lnTo>
                  <a:pt x="1591031" y="1731951"/>
                </a:lnTo>
                <a:lnTo>
                  <a:pt x="1595008" y="1733133"/>
                </a:lnTo>
                <a:lnTo>
                  <a:pt x="1598986" y="1734314"/>
                </a:lnTo>
                <a:lnTo>
                  <a:pt x="1602168" y="1735890"/>
                </a:lnTo>
                <a:lnTo>
                  <a:pt x="1605350" y="1737860"/>
                </a:lnTo>
                <a:lnTo>
                  <a:pt x="1607339" y="1739830"/>
                </a:lnTo>
                <a:lnTo>
                  <a:pt x="1608929" y="1741799"/>
                </a:lnTo>
                <a:lnTo>
                  <a:pt x="1609725" y="1744951"/>
                </a:lnTo>
                <a:lnTo>
                  <a:pt x="1609725" y="1747708"/>
                </a:lnTo>
                <a:lnTo>
                  <a:pt x="1608929" y="1751648"/>
                </a:lnTo>
                <a:lnTo>
                  <a:pt x="1607339" y="1755193"/>
                </a:lnTo>
                <a:lnTo>
                  <a:pt x="1604554" y="1759920"/>
                </a:lnTo>
                <a:lnTo>
                  <a:pt x="1600577" y="1764648"/>
                </a:lnTo>
                <a:lnTo>
                  <a:pt x="1595804" y="1769769"/>
                </a:lnTo>
                <a:lnTo>
                  <a:pt x="1589042" y="1776072"/>
                </a:lnTo>
                <a:lnTo>
                  <a:pt x="1582678" y="1781193"/>
                </a:lnTo>
                <a:lnTo>
                  <a:pt x="1576314" y="1786314"/>
                </a:lnTo>
                <a:lnTo>
                  <a:pt x="1570348" y="1790647"/>
                </a:lnTo>
                <a:lnTo>
                  <a:pt x="1563586" y="1794193"/>
                </a:lnTo>
                <a:lnTo>
                  <a:pt x="1557222" y="1797738"/>
                </a:lnTo>
                <a:lnTo>
                  <a:pt x="1550461" y="1800496"/>
                </a:lnTo>
                <a:lnTo>
                  <a:pt x="1544097" y="1802466"/>
                </a:lnTo>
                <a:lnTo>
                  <a:pt x="1537733" y="1804829"/>
                </a:lnTo>
                <a:lnTo>
                  <a:pt x="1530971" y="1806799"/>
                </a:lnTo>
                <a:lnTo>
                  <a:pt x="1524607" y="1807981"/>
                </a:lnTo>
                <a:lnTo>
                  <a:pt x="1518243" y="1809163"/>
                </a:lnTo>
                <a:lnTo>
                  <a:pt x="1505117" y="1811132"/>
                </a:lnTo>
                <a:lnTo>
                  <a:pt x="1491992" y="1812314"/>
                </a:lnTo>
                <a:lnTo>
                  <a:pt x="1486026" y="1813102"/>
                </a:lnTo>
                <a:lnTo>
                  <a:pt x="1483241" y="1813890"/>
                </a:lnTo>
                <a:lnTo>
                  <a:pt x="1482048" y="1814678"/>
                </a:lnTo>
                <a:lnTo>
                  <a:pt x="1481253" y="1815072"/>
                </a:lnTo>
                <a:lnTo>
                  <a:pt x="1480855" y="1815859"/>
                </a:lnTo>
                <a:lnTo>
                  <a:pt x="1480855" y="1817041"/>
                </a:lnTo>
                <a:lnTo>
                  <a:pt x="1481253" y="1818617"/>
                </a:lnTo>
                <a:lnTo>
                  <a:pt x="1482048" y="1819799"/>
                </a:lnTo>
                <a:lnTo>
                  <a:pt x="1482048" y="1821375"/>
                </a:lnTo>
                <a:lnTo>
                  <a:pt x="1482048" y="1821769"/>
                </a:lnTo>
                <a:lnTo>
                  <a:pt x="1480855" y="1822556"/>
                </a:lnTo>
                <a:lnTo>
                  <a:pt x="1471309" y="1830829"/>
                </a:lnTo>
                <a:lnTo>
                  <a:pt x="1465343" y="1834375"/>
                </a:lnTo>
                <a:lnTo>
                  <a:pt x="1463354" y="1835556"/>
                </a:lnTo>
                <a:lnTo>
                  <a:pt x="1461365" y="1836738"/>
                </a:lnTo>
                <a:lnTo>
                  <a:pt x="1452615" y="1830041"/>
                </a:lnTo>
                <a:lnTo>
                  <a:pt x="1445853" y="1824132"/>
                </a:lnTo>
                <a:lnTo>
                  <a:pt x="1440285" y="1819405"/>
                </a:lnTo>
                <a:lnTo>
                  <a:pt x="1437103" y="1815072"/>
                </a:lnTo>
                <a:lnTo>
                  <a:pt x="1434716" y="1812314"/>
                </a:lnTo>
                <a:lnTo>
                  <a:pt x="1433125" y="1810344"/>
                </a:lnTo>
                <a:lnTo>
                  <a:pt x="1432330" y="1808375"/>
                </a:lnTo>
                <a:lnTo>
                  <a:pt x="1428750" y="1806799"/>
                </a:lnTo>
                <a:lnTo>
                  <a:pt x="1512675" y="1734314"/>
                </a:lnTo>
                <a:lnTo>
                  <a:pt x="1518641" y="1733527"/>
                </a:lnTo>
                <a:lnTo>
                  <a:pt x="1533755" y="1731951"/>
                </a:lnTo>
                <a:lnTo>
                  <a:pt x="1543699" y="1731163"/>
                </a:lnTo>
                <a:lnTo>
                  <a:pt x="1554438" y="1730375"/>
                </a:lnTo>
                <a:close/>
                <a:moveTo>
                  <a:pt x="588962" y="1535113"/>
                </a:moveTo>
                <a:lnTo>
                  <a:pt x="694496" y="1535113"/>
                </a:lnTo>
                <a:lnTo>
                  <a:pt x="694496" y="1557872"/>
                </a:lnTo>
                <a:lnTo>
                  <a:pt x="694894" y="1558271"/>
                </a:lnTo>
                <a:lnTo>
                  <a:pt x="696885" y="1560268"/>
                </a:lnTo>
                <a:lnTo>
                  <a:pt x="698478" y="1560667"/>
                </a:lnTo>
                <a:lnTo>
                  <a:pt x="700469" y="1561466"/>
                </a:lnTo>
                <a:lnTo>
                  <a:pt x="704053" y="1561865"/>
                </a:lnTo>
                <a:lnTo>
                  <a:pt x="707239" y="1561865"/>
                </a:lnTo>
                <a:lnTo>
                  <a:pt x="711222" y="1561865"/>
                </a:lnTo>
                <a:lnTo>
                  <a:pt x="714407" y="1561466"/>
                </a:lnTo>
                <a:lnTo>
                  <a:pt x="716797" y="1560667"/>
                </a:lnTo>
                <a:lnTo>
                  <a:pt x="718390" y="1560268"/>
                </a:lnTo>
                <a:lnTo>
                  <a:pt x="720381" y="1558271"/>
                </a:lnTo>
                <a:lnTo>
                  <a:pt x="720779" y="1557872"/>
                </a:lnTo>
                <a:lnTo>
                  <a:pt x="720779" y="1535113"/>
                </a:lnTo>
                <a:lnTo>
                  <a:pt x="820737" y="1535113"/>
                </a:lnTo>
                <a:lnTo>
                  <a:pt x="820737" y="1644117"/>
                </a:lnTo>
                <a:lnTo>
                  <a:pt x="820339" y="1648908"/>
                </a:lnTo>
                <a:lnTo>
                  <a:pt x="819144" y="1652901"/>
                </a:lnTo>
                <a:lnTo>
                  <a:pt x="816755" y="1656894"/>
                </a:lnTo>
                <a:lnTo>
                  <a:pt x="814365" y="1660088"/>
                </a:lnTo>
                <a:lnTo>
                  <a:pt x="810781" y="1663283"/>
                </a:lnTo>
                <a:lnTo>
                  <a:pt x="806799" y="1665279"/>
                </a:lnTo>
                <a:lnTo>
                  <a:pt x="802418" y="1666477"/>
                </a:lnTo>
                <a:lnTo>
                  <a:pt x="797639" y="1666876"/>
                </a:lnTo>
                <a:lnTo>
                  <a:pt x="612060" y="1666876"/>
                </a:lnTo>
                <a:lnTo>
                  <a:pt x="607281" y="1666477"/>
                </a:lnTo>
                <a:lnTo>
                  <a:pt x="602901" y="1665279"/>
                </a:lnTo>
                <a:lnTo>
                  <a:pt x="598918" y="1663283"/>
                </a:lnTo>
                <a:lnTo>
                  <a:pt x="595732" y="1660088"/>
                </a:lnTo>
                <a:lnTo>
                  <a:pt x="592546" y="1656894"/>
                </a:lnTo>
                <a:lnTo>
                  <a:pt x="590555" y="1652901"/>
                </a:lnTo>
                <a:lnTo>
                  <a:pt x="589360" y="1648908"/>
                </a:lnTo>
                <a:lnTo>
                  <a:pt x="588962" y="1644117"/>
                </a:lnTo>
                <a:lnTo>
                  <a:pt x="588962" y="1535113"/>
                </a:lnTo>
                <a:close/>
                <a:moveTo>
                  <a:pt x="612060" y="1476375"/>
                </a:moveTo>
                <a:lnTo>
                  <a:pt x="797639" y="1476375"/>
                </a:lnTo>
                <a:lnTo>
                  <a:pt x="802418" y="1476769"/>
                </a:lnTo>
                <a:lnTo>
                  <a:pt x="806799" y="1477950"/>
                </a:lnTo>
                <a:lnTo>
                  <a:pt x="810781" y="1480312"/>
                </a:lnTo>
                <a:lnTo>
                  <a:pt x="814365" y="1483068"/>
                </a:lnTo>
                <a:lnTo>
                  <a:pt x="816755" y="1486611"/>
                </a:lnTo>
                <a:lnTo>
                  <a:pt x="819144" y="1490155"/>
                </a:lnTo>
                <a:lnTo>
                  <a:pt x="820339" y="1494485"/>
                </a:lnTo>
                <a:lnTo>
                  <a:pt x="820737" y="1498816"/>
                </a:lnTo>
                <a:lnTo>
                  <a:pt x="820737" y="1525588"/>
                </a:lnTo>
                <a:lnTo>
                  <a:pt x="588962" y="1525588"/>
                </a:lnTo>
                <a:lnTo>
                  <a:pt x="588962" y="1498816"/>
                </a:lnTo>
                <a:lnTo>
                  <a:pt x="589360" y="1494485"/>
                </a:lnTo>
                <a:lnTo>
                  <a:pt x="590555" y="1490155"/>
                </a:lnTo>
                <a:lnTo>
                  <a:pt x="592546" y="1486611"/>
                </a:lnTo>
                <a:lnTo>
                  <a:pt x="595732" y="1483068"/>
                </a:lnTo>
                <a:lnTo>
                  <a:pt x="598918" y="1480312"/>
                </a:lnTo>
                <a:lnTo>
                  <a:pt x="602901" y="1477950"/>
                </a:lnTo>
                <a:lnTo>
                  <a:pt x="607281" y="1476769"/>
                </a:lnTo>
                <a:lnTo>
                  <a:pt x="612060" y="1476375"/>
                </a:lnTo>
                <a:close/>
                <a:moveTo>
                  <a:pt x="725449" y="1381125"/>
                </a:moveTo>
                <a:lnTo>
                  <a:pt x="730525" y="1381524"/>
                </a:lnTo>
                <a:lnTo>
                  <a:pt x="732087" y="1381524"/>
                </a:lnTo>
                <a:lnTo>
                  <a:pt x="734430" y="1382322"/>
                </a:lnTo>
                <a:lnTo>
                  <a:pt x="737554" y="1384317"/>
                </a:lnTo>
                <a:lnTo>
                  <a:pt x="740287" y="1386312"/>
                </a:lnTo>
                <a:lnTo>
                  <a:pt x="743411" y="1389505"/>
                </a:lnTo>
                <a:lnTo>
                  <a:pt x="746535" y="1393096"/>
                </a:lnTo>
                <a:lnTo>
                  <a:pt x="749659" y="1397486"/>
                </a:lnTo>
                <a:lnTo>
                  <a:pt x="755906" y="1407063"/>
                </a:lnTo>
                <a:lnTo>
                  <a:pt x="761373" y="1417837"/>
                </a:lnTo>
                <a:lnTo>
                  <a:pt x="766059" y="1427813"/>
                </a:lnTo>
                <a:lnTo>
                  <a:pt x="769182" y="1437390"/>
                </a:lnTo>
                <a:lnTo>
                  <a:pt x="770744" y="1441780"/>
                </a:lnTo>
                <a:lnTo>
                  <a:pt x="771525" y="1445770"/>
                </a:lnTo>
                <a:lnTo>
                  <a:pt x="771525" y="1448164"/>
                </a:lnTo>
                <a:lnTo>
                  <a:pt x="771525" y="1450159"/>
                </a:lnTo>
                <a:lnTo>
                  <a:pt x="770744" y="1451357"/>
                </a:lnTo>
                <a:lnTo>
                  <a:pt x="769182" y="1452155"/>
                </a:lnTo>
                <a:lnTo>
                  <a:pt x="768011" y="1452155"/>
                </a:lnTo>
                <a:lnTo>
                  <a:pt x="766449" y="1450958"/>
                </a:lnTo>
                <a:lnTo>
                  <a:pt x="764887" y="1449760"/>
                </a:lnTo>
                <a:lnTo>
                  <a:pt x="762544" y="1448563"/>
                </a:lnTo>
                <a:lnTo>
                  <a:pt x="759030" y="1444174"/>
                </a:lnTo>
                <a:lnTo>
                  <a:pt x="755516" y="1439784"/>
                </a:lnTo>
                <a:lnTo>
                  <a:pt x="753173" y="1434996"/>
                </a:lnTo>
                <a:lnTo>
                  <a:pt x="752392" y="1433400"/>
                </a:lnTo>
                <a:lnTo>
                  <a:pt x="752392" y="1431404"/>
                </a:lnTo>
                <a:lnTo>
                  <a:pt x="752001" y="1428611"/>
                </a:lnTo>
                <a:lnTo>
                  <a:pt x="750830" y="1426616"/>
                </a:lnTo>
                <a:lnTo>
                  <a:pt x="748878" y="1425419"/>
                </a:lnTo>
                <a:lnTo>
                  <a:pt x="746925" y="1425020"/>
                </a:lnTo>
                <a:lnTo>
                  <a:pt x="746144" y="1425419"/>
                </a:lnTo>
                <a:lnTo>
                  <a:pt x="745363" y="1425818"/>
                </a:lnTo>
                <a:lnTo>
                  <a:pt x="744582" y="1426616"/>
                </a:lnTo>
                <a:lnTo>
                  <a:pt x="743411" y="1427414"/>
                </a:lnTo>
                <a:lnTo>
                  <a:pt x="742630" y="1428611"/>
                </a:lnTo>
                <a:lnTo>
                  <a:pt x="742240" y="1430207"/>
                </a:lnTo>
                <a:lnTo>
                  <a:pt x="741849" y="1432602"/>
                </a:lnTo>
                <a:lnTo>
                  <a:pt x="741849" y="1434597"/>
                </a:lnTo>
                <a:lnTo>
                  <a:pt x="741459" y="1439385"/>
                </a:lnTo>
                <a:lnTo>
                  <a:pt x="740678" y="1443376"/>
                </a:lnTo>
                <a:lnTo>
                  <a:pt x="739897" y="1445371"/>
                </a:lnTo>
                <a:lnTo>
                  <a:pt x="739116" y="1446967"/>
                </a:lnTo>
                <a:lnTo>
                  <a:pt x="737944" y="1448164"/>
                </a:lnTo>
                <a:lnTo>
                  <a:pt x="735992" y="1449361"/>
                </a:lnTo>
                <a:lnTo>
                  <a:pt x="734430" y="1450558"/>
                </a:lnTo>
                <a:lnTo>
                  <a:pt x="732868" y="1452155"/>
                </a:lnTo>
                <a:lnTo>
                  <a:pt x="730525" y="1452953"/>
                </a:lnTo>
                <a:lnTo>
                  <a:pt x="727792" y="1453352"/>
                </a:lnTo>
                <a:lnTo>
                  <a:pt x="721935" y="1454150"/>
                </a:lnTo>
                <a:lnTo>
                  <a:pt x="715297" y="1454150"/>
                </a:lnTo>
                <a:lnTo>
                  <a:pt x="712173" y="1453751"/>
                </a:lnTo>
                <a:lnTo>
                  <a:pt x="709049" y="1452953"/>
                </a:lnTo>
                <a:lnTo>
                  <a:pt x="706706" y="1452155"/>
                </a:lnTo>
                <a:lnTo>
                  <a:pt x="703973" y="1450558"/>
                </a:lnTo>
                <a:lnTo>
                  <a:pt x="701240" y="1448962"/>
                </a:lnTo>
                <a:lnTo>
                  <a:pt x="699287" y="1447366"/>
                </a:lnTo>
                <a:lnTo>
                  <a:pt x="694992" y="1442977"/>
                </a:lnTo>
                <a:lnTo>
                  <a:pt x="691478" y="1438188"/>
                </a:lnTo>
                <a:lnTo>
                  <a:pt x="687963" y="1432602"/>
                </a:lnTo>
                <a:lnTo>
                  <a:pt x="685230" y="1427015"/>
                </a:lnTo>
                <a:lnTo>
                  <a:pt x="682497" y="1421029"/>
                </a:lnTo>
                <a:lnTo>
                  <a:pt x="680544" y="1415044"/>
                </a:lnTo>
                <a:lnTo>
                  <a:pt x="678982" y="1409058"/>
                </a:lnTo>
                <a:lnTo>
                  <a:pt x="676249" y="1399082"/>
                </a:lnTo>
                <a:lnTo>
                  <a:pt x="675078" y="1392298"/>
                </a:lnTo>
                <a:lnTo>
                  <a:pt x="674687" y="1389106"/>
                </a:lnTo>
                <a:lnTo>
                  <a:pt x="674687" y="1388707"/>
                </a:lnTo>
                <a:lnTo>
                  <a:pt x="675078" y="1388308"/>
                </a:lnTo>
                <a:lnTo>
                  <a:pt x="676249" y="1387909"/>
                </a:lnTo>
                <a:lnTo>
                  <a:pt x="679373" y="1387111"/>
                </a:lnTo>
                <a:lnTo>
                  <a:pt x="683278" y="1385913"/>
                </a:lnTo>
                <a:lnTo>
                  <a:pt x="689525" y="1384716"/>
                </a:lnTo>
                <a:lnTo>
                  <a:pt x="698897" y="1383120"/>
                </a:lnTo>
                <a:lnTo>
                  <a:pt x="715297" y="1381524"/>
                </a:lnTo>
                <a:lnTo>
                  <a:pt x="725449" y="1381125"/>
                </a:lnTo>
                <a:close/>
                <a:moveTo>
                  <a:pt x="1433588" y="1247775"/>
                </a:moveTo>
                <a:lnTo>
                  <a:pt x="1439124" y="1247775"/>
                </a:lnTo>
                <a:lnTo>
                  <a:pt x="1444264" y="1248175"/>
                </a:lnTo>
                <a:lnTo>
                  <a:pt x="1448614" y="1248976"/>
                </a:lnTo>
                <a:lnTo>
                  <a:pt x="1451382" y="1249776"/>
                </a:lnTo>
                <a:lnTo>
                  <a:pt x="1453359" y="1250977"/>
                </a:lnTo>
                <a:lnTo>
                  <a:pt x="1454150" y="1252178"/>
                </a:lnTo>
                <a:lnTo>
                  <a:pt x="1454150" y="1253779"/>
                </a:lnTo>
                <a:lnTo>
                  <a:pt x="1453359" y="1255380"/>
                </a:lnTo>
                <a:lnTo>
                  <a:pt x="1452173" y="1256981"/>
                </a:lnTo>
                <a:lnTo>
                  <a:pt x="1450196" y="1258582"/>
                </a:lnTo>
                <a:lnTo>
                  <a:pt x="1447428" y="1260183"/>
                </a:lnTo>
                <a:lnTo>
                  <a:pt x="1441892" y="1262985"/>
                </a:lnTo>
                <a:lnTo>
                  <a:pt x="1435565" y="1264986"/>
                </a:lnTo>
                <a:lnTo>
                  <a:pt x="1432402" y="1265387"/>
                </a:lnTo>
                <a:lnTo>
                  <a:pt x="1429634" y="1265787"/>
                </a:lnTo>
                <a:lnTo>
                  <a:pt x="1427261" y="1265787"/>
                </a:lnTo>
                <a:lnTo>
                  <a:pt x="1425284" y="1265387"/>
                </a:lnTo>
                <a:lnTo>
                  <a:pt x="1423703" y="1264986"/>
                </a:lnTo>
                <a:lnTo>
                  <a:pt x="1422516" y="1264586"/>
                </a:lnTo>
                <a:lnTo>
                  <a:pt x="1420539" y="1264586"/>
                </a:lnTo>
                <a:lnTo>
                  <a:pt x="1419353" y="1264986"/>
                </a:lnTo>
                <a:lnTo>
                  <a:pt x="1418562" y="1265787"/>
                </a:lnTo>
                <a:lnTo>
                  <a:pt x="1417376" y="1266588"/>
                </a:lnTo>
                <a:lnTo>
                  <a:pt x="1416980" y="1267388"/>
                </a:lnTo>
                <a:lnTo>
                  <a:pt x="1416585" y="1268589"/>
                </a:lnTo>
                <a:lnTo>
                  <a:pt x="1416190" y="1269790"/>
                </a:lnTo>
                <a:lnTo>
                  <a:pt x="1416585" y="1270990"/>
                </a:lnTo>
                <a:lnTo>
                  <a:pt x="1416585" y="1272191"/>
                </a:lnTo>
                <a:lnTo>
                  <a:pt x="1417376" y="1273392"/>
                </a:lnTo>
                <a:lnTo>
                  <a:pt x="1418562" y="1274993"/>
                </a:lnTo>
                <a:lnTo>
                  <a:pt x="1419748" y="1276194"/>
                </a:lnTo>
                <a:lnTo>
                  <a:pt x="1422121" y="1277395"/>
                </a:lnTo>
                <a:lnTo>
                  <a:pt x="1424098" y="1278596"/>
                </a:lnTo>
                <a:lnTo>
                  <a:pt x="1428843" y="1280597"/>
                </a:lnTo>
                <a:lnTo>
                  <a:pt x="1430820" y="1282198"/>
                </a:lnTo>
                <a:lnTo>
                  <a:pt x="1432402" y="1283799"/>
                </a:lnTo>
                <a:lnTo>
                  <a:pt x="1433588" y="1285000"/>
                </a:lnTo>
                <a:lnTo>
                  <a:pt x="1435170" y="1287001"/>
                </a:lnTo>
                <a:lnTo>
                  <a:pt x="1436356" y="1289003"/>
                </a:lnTo>
                <a:lnTo>
                  <a:pt x="1436751" y="1291404"/>
                </a:lnTo>
                <a:lnTo>
                  <a:pt x="1437542" y="1293406"/>
                </a:lnTo>
                <a:lnTo>
                  <a:pt x="1437542" y="1296608"/>
                </a:lnTo>
                <a:lnTo>
                  <a:pt x="1437542" y="1299009"/>
                </a:lnTo>
                <a:lnTo>
                  <a:pt x="1437147" y="1302612"/>
                </a:lnTo>
                <a:lnTo>
                  <a:pt x="1436356" y="1305414"/>
                </a:lnTo>
                <a:lnTo>
                  <a:pt x="1435170" y="1309416"/>
                </a:lnTo>
                <a:lnTo>
                  <a:pt x="1431611" y="1317422"/>
                </a:lnTo>
                <a:lnTo>
                  <a:pt x="1430029" y="1320624"/>
                </a:lnTo>
                <a:lnTo>
                  <a:pt x="1428052" y="1323826"/>
                </a:lnTo>
                <a:lnTo>
                  <a:pt x="1425680" y="1326628"/>
                </a:lnTo>
                <a:lnTo>
                  <a:pt x="1423307" y="1328629"/>
                </a:lnTo>
                <a:lnTo>
                  <a:pt x="1420539" y="1331431"/>
                </a:lnTo>
                <a:lnTo>
                  <a:pt x="1417771" y="1333032"/>
                </a:lnTo>
                <a:lnTo>
                  <a:pt x="1414608" y="1334633"/>
                </a:lnTo>
                <a:lnTo>
                  <a:pt x="1411445" y="1336635"/>
                </a:lnTo>
                <a:lnTo>
                  <a:pt x="1404722" y="1338636"/>
                </a:lnTo>
                <a:lnTo>
                  <a:pt x="1397605" y="1340237"/>
                </a:lnTo>
                <a:lnTo>
                  <a:pt x="1390487" y="1341038"/>
                </a:lnTo>
                <a:lnTo>
                  <a:pt x="1383370" y="1341438"/>
                </a:lnTo>
                <a:lnTo>
                  <a:pt x="1376252" y="1341438"/>
                </a:lnTo>
                <a:lnTo>
                  <a:pt x="1369530" y="1341038"/>
                </a:lnTo>
                <a:lnTo>
                  <a:pt x="1358063" y="1339437"/>
                </a:lnTo>
                <a:lnTo>
                  <a:pt x="1350154" y="1338236"/>
                </a:lnTo>
                <a:lnTo>
                  <a:pt x="1347386" y="1337435"/>
                </a:lnTo>
                <a:lnTo>
                  <a:pt x="1347386" y="1337835"/>
                </a:lnTo>
                <a:lnTo>
                  <a:pt x="1346991" y="1337435"/>
                </a:lnTo>
                <a:lnTo>
                  <a:pt x="1346200" y="1337035"/>
                </a:lnTo>
                <a:lnTo>
                  <a:pt x="1346200" y="1334633"/>
                </a:lnTo>
                <a:lnTo>
                  <a:pt x="1346991" y="1331831"/>
                </a:lnTo>
                <a:lnTo>
                  <a:pt x="1347782" y="1326228"/>
                </a:lnTo>
                <a:lnTo>
                  <a:pt x="1349363" y="1318623"/>
                </a:lnTo>
                <a:lnTo>
                  <a:pt x="1351736" y="1307415"/>
                </a:lnTo>
                <a:lnTo>
                  <a:pt x="1355295" y="1296608"/>
                </a:lnTo>
                <a:lnTo>
                  <a:pt x="1357667" y="1287402"/>
                </a:lnTo>
                <a:lnTo>
                  <a:pt x="1361621" y="1275794"/>
                </a:lnTo>
                <a:lnTo>
                  <a:pt x="1363994" y="1270190"/>
                </a:lnTo>
                <a:lnTo>
                  <a:pt x="1364785" y="1268589"/>
                </a:lnTo>
                <a:lnTo>
                  <a:pt x="1366762" y="1265787"/>
                </a:lnTo>
                <a:lnTo>
                  <a:pt x="1369925" y="1262985"/>
                </a:lnTo>
                <a:lnTo>
                  <a:pt x="1373484" y="1260183"/>
                </a:lnTo>
                <a:lnTo>
                  <a:pt x="1378229" y="1258182"/>
                </a:lnTo>
                <a:lnTo>
                  <a:pt x="1383765" y="1256181"/>
                </a:lnTo>
                <a:lnTo>
                  <a:pt x="1389301" y="1253779"/>
                </a:lnTo>
                <a:lnTo>
                  <a:pt x="1395628" y="1252578"/>
                </a:lnTo>
                <a:lnTo>
                  <a:pt x="1401954" y="1250977"/>
                </a:lnTo>
                <a:lnTo>
                  <a:pt x="1415399" y="1248976"/>
                </a:lnTo>
                <a:lnTo>
                  <a:pt x="1428052" y="1248175"/>
                </a:lnTo>
                <a:lnTo>
                  <a:pt x="1433588" y="1247775"/>
                </a:lnTo>
                <a:close/>
                <a:moveTo>
                  <a:pt x="1155700" y="965200"/>
                </a:moveTo>
                <a:lnTo>
                  <a:pt x="1161653" y="965597"/>
                </a:lnTo>
                <a:lnTo>
                  <a:pt x="1167209" y="966787"/>
                </a:lnTo>
                <a:lnTo>
                  <a:pt x="1172766" y="968770"/>
                </a:lnTo>
                <a:lnTo>
                  <a:pt x="1177925" y="971944"/>
                </a:lnTo>
                <a:lnTo>
                  <a:pt x="1182687" y="975514"/>
                </a:lnTo>
                <a:lnTo>
                  <a:pt x="1187450" y="980274"/>
                </a:lnTo>
                <a:lnTo>
                  <a:pt x="1192213" y="985431"/>
                </a:lnTo>
                <a:lnTo>
                  <a:pt x="1196181" y="991381"/>
                </a:lnTo>
                <a:lnTo>
                  <a:pt x="1200150" y="998125"/>
                </a:lnTo>
                <a:lnTo>
                  <a:pt x="1204119" y="1005265"/>
                </a:lnTo>
                <a:lnTo>
                  <a:pt x="1207691" y="1012802"/>
                </a:lnTo>
                <a:lnTo>
                  <a:pt x="1211659" y="1021133"/>
                </a:lnTo>
                <a:lnTo>
                  <a:pt x="1214437" y="1029860"/>
                </a:lnTo>
                <a:lnTo>
                  <a:pt x="1217613" y="1038984"/>
                </a:lnTo>
                <a:lnTo>
                  <a:pt x="1220787" y="1048504"/>
                </a:lnTo>
                <a:lnTo>
                  <a:pt x="1225947" y="1068338"/>
                </a:lnTo>
                <a:lnTo>
                  <a:pt x="1230313" y="1089363"/>
                </a:lnTo>
                <a:lnTo>
                  <a:pt x="1234678" y="1111180"/>
                </a:lnTo>
                <a:lnTo>
                  <a:pt x="1237853" y="1133792"/>
                </a:lnTo>
                <a:lnTo>
                  <a:pt x="1241028" y="1155609"/>
                </a:lnTo>
                <a:lnTo>
                  <a:pt x="1243013" y="1177824"/>
                </a:lnTo>
                <a:lnTo>
                  <a:pt x="1245394" y="1198848"/>
                </a:lnTo>
                <a:lnTo>
                  <a:pt x="1246981" y="1219476"/>
                </a:lnTo>
                <a:lnTo>
                  <a:pt x="1246187" y="1186551"/>
                </a:lnTo>
                <a:lnTo>
                  <a:pt x="1342231" y="1244467"/>
                </a:lnTo>
                <a:lnTo>
                  <a:pt x="1323181" y="1340465"/>
                </a:lnTo>
                <a:lnTo>
                  <a:pt x="1248966" y="1309524"/>
                </a:lnTo>
                <a:lnTo>
                  <a:pt x="1245394" y="1284929"/>
                </a:lnTo>
                <a:lnTo>
                  <a:pt x="1239441" y="1242087"/>
                </a:lnTo>
                <a:lnTo>
                  <a:pt x="1231106" y="1373787"/>
                </a:lnTo>
                <a:lnTo>
                  <a:pt x="1230709" y="1379737"/>
                </a:lnTo>
                <a:lnTo>
                  <a:pt x="1230313" y="1386084"/>
                </a:lnTo>
                <a:lnTo>
                  <a:pt x="1230709" y="1392431"/>
                </a:lnTo>
                <a:lnTo>
                  <a:pt x="1232297" y="1399968"/>
                </a:lnTo>
                <a:lnTo>
                  <a:pt x="1234281" y="1407902"/>
                </a:lnTo>
                <a:lnTo>
                  <a:pt x="1237059" y="1417422"/>
                </a:lnTo>
                <a:lnTo>
                  <a:pt x="1241822" y="1428133"/>
                </a:lnTo>
                <a:lnTo>
                  <a:pt x="1247775" y="1440430"/>
                </a:lnTo>
                <a:lnTo>
                  <a:pt x="1231106" y="1440430"/>
                </a:lnTo>
                <a:lnTo>
                  <a:pt x="1242219" y="1446380"/>
                </a:lnTo>
                <a:lnTo>
                  <a:pt x="1256109" y="1453124"/>
                </a:lnTo>
                <a:lnTo>
                  <a:pt x="1287066" y="1467405"/>
                </a:lnTo>
                <a:lnTo>
                  <a:pt x="1313259" y="1479305"/>
                </a:lnTo>
                <a:lnTo>
                  <a:pt x="1323975" y="1483669"/>
                </a:lnTo>
                <a:lnTo>
                  <a:pt x="1501775" y="1720491"/>
                </a:lnTo>
                <a:lnTo>
                  <a:pt x="1401763" y="1798638"/>
                </a:lnTo>
                <a:lnTo>
                  <a:pt x="1210469" y="1576494"/>
                </a:lnTo>
                <a:lnTo>
                  <a:pt x="1080294" y="1561816"/>
                </a:lnTo>
                <a:lnTo>
                  <a:pt x="1080294" y="1563800"/>
                </a:lnTo>
                <a:lnTo>
                  <a:pt x="1080294" y="1567370"/>
                </a:lnTo>
                <a:lnTo>
                  <a:pt x="1079500" y="1575700"/>
                </a:lnTo>
                <a:lnTo>
                  <a:pt x="1077516" y="1587601"/>
                </a:lnTo>
                <a:lnTo>
                  <a:pt x="1074341" y="1601088"/>
                </a:lnTo>
                <a:lnTo>
                  <a:pt x="1066403" y="1633220"/>
                </a:lnTo>
                <a:lnTo>
                  <a:pt x="1056878" y="1669318"/>
                </a:lnTo>
                <a:lnTo>
                  <a:pt x="1046956" y="1703830"/>
                </a:lnTo>
                <a:lnTo>
                  <a:pt x="1038622" y="1733582"/>
                </a:lnTo>
                <a:lnTo>
                  <a:pt x="1030288" y="1762540"/>
                </a:lnTo>
                <a:lnTo>
                  <a:pt x="802481" y="1785548"/>
                </a:lnTo>
                <a:lnTo>
                  <a:pt x="770731" y="1731201"/>
                </a:lnTo>
                <a:lnTo>
                  <a:pt x="904081" y="1706210"/>
                </a:lnTo>
                <a:lnTo>
                  <a:pt x="903685" y="1489619"/>
                </a:lnTo>
                <a:lnTo>
                  <a:pt x="871935" y="1482479"/>
                </a:lnTo>
                <a:lnTo>
                  <a:pt x="869950" y="1471768"/>
                </a:lnTo>
                <a:lnTo>
                  <a:pt x="867966" y="1461851"/>
                </a:lnTo>
                <a:lnTo>
                  <a:pt x="866378" y="1453124"/>
                </a:lnTo>
                <a:lnTo>
                  <a:pt x="864791" y="1445190"/>
                </a:lnTo>
                <a:lnTo>
                  <a:pt x="863600" y="1428926"/>
                </a:lnTo>
                <a:lnTo>
                  <a:pt x="862806" y="1413455"/>
                </a:lnTo>
                <a:lnTo>
                  <a:pt x="862013" y="1373787"/>
                </a:lnTo>
                <a:lnTo>
                  <a:pt x="860822" y="1346812"/>
                </a:lnTo>
                <a:lnTo>
                  <a:pt x="858044" y="1312697"/>
                </a:lnTo>
                <a:lnTo>
                  <a:pt x="854472" y="1175444"/>
                </a:lnTo>
                <a:lnTo>
                  <a:pt x="843756" y="1181791"/>
                </a:lnTo>
                <a:lnTo>
                  <a:pt x="818753" y="1197658"/>
                </a:lnTo>
                <a:lnTo>
                  <a:pt x="802878" y="1208369"/>
                </a:lnTo>
                <a:lnTo>
                  <a:pt x="786606" y="1219476"/>
                </a:lnTo>
                <a:lnTo>
                  <a:pt x="770731" y="1230980"/>
                </a:lnTo>
                <a:lnTo>
                  <a:pt x="756841" y="1242087"/>
                </a:lnTo>
                <a:lnTo>
                  <a:pt x="754460" y="1250021"/>
                </a:lnTo>
                <a:lnTo>
                  <a:pt x="752872" y="1258351"/>
                </a:lnTo>
                <a:lnTo>
                  <a:pt x="752078" y="1266681"/>
                </a:lnTo>
                <a:lnTo>
                  <a:pt x="751285" y="1275805"/>
                </a:lnTo>
                <a:lnTo>
                  <a:pt x="751285" y="1284532"/>
                </a:lnTo>
                <a:lnTo>
                  <a:pt x="751681" y="1292863"/>
                </a:lnTo>
                <a:lnTo>
                  <a:pt x="752078" y="1301590"/>
                </a:lnTo>
                <a:lnTo>
                  <a:pt x="752872" y="1310317"/>
                </a:lnTo>
                <a:lnTo>
                  <a:pt x="754856" y="1325788"/>
                </a:lnTo>
                <a:lnTo>
                  <a:pt x="756444" y="1339275"/>
                </a:lnTo>
                <a:lnTo>
                  <a:pt x="758031" y="1350382"/>
                </a:lnTo>
                <a:lnTo>
                  <a:pt x="758031" y="1354349"/>
                </a:lnTo>
                <a:lnTo>
                  <a:pt x="756841" y="1357523"/>
                </a:lnTo>
                <a:lnTo>
                  <a:pt x="727869" y="1355539"/>
                </a:lnTo>
                <a:lnTo>
                  <a:pt x="715566" y="1354746"/>
                </a:lnTo>
                <a:lnTo>
                  <a:pt x="709613" y="1354746"/>
                </a:lnTo>
                <a:lnTo>
                  <a:pt x="704453" y="1355143"/>
                </a:lnTo>
                <a:lnTo>
                  <a:pt x="698897" y="1355539"/>
                </a:lnTo>
                <a:lnTo>
                  <a:pt x="693341" y="1356729"/>
                </a:lnTo>
                <a:lnTo>
                  <a:pt x="687785" y="1357919"/>
                </a:lnTo>
                <a:lnTo>
                  <a:pt x="682228" y="1359903"/>
                </a:lnTo>
                <a:lnTo>
                  <a:pt x="677069" y="1361886"/>
                </a:lnTo>
                <a:lnTo>
                  <a:pt x="671116" y="1364663"/>
                </a:lnTo>
                <a:lnTo>
                  <a:pt x="664766" y="1367836"/>
                </a:lnTo>
                <a:lnTo>
                  <a:pt x="658416" y="1372200"/>
                </a:lnTo>
                <a:lnTo>
                  <a:pt x="657225" y="1367043"/>
                </a:lnTo>
                <a:lnTo>
                  <a:pt x="655241" y="1361093"/>
                </a:lnTo>
                <a:lnTo>
                  <a:pt x="654050" y="1355143"/>
                </a:lnTo>
                <a:lnTo>
                  <a:pt x="653256" y="1348399"/>
                </a:lnTo>
                <a:lnTo>
                  <a:pt x="651669" y="1333325"/>
                </a:lnTo>
                <a:lnTo>
                  <a:pt x="650875" y="1316267"/>
                </a:lnTo>
                <a:lnTo>
                  <a:pt x="650875" y="1296830"/>
                </a:lnTo>
                <a:lnTo>
                  <a:pt x="651272" y="1274615"/>
                </a:lnTo>
                <a:lnTo>
                  <a:pt x="652066" y="1251211"/>
                </a:lnTo>
                <a:lnTo>
                  <a:pt x="653653" y="1225029"/>
                </a:lnTo>
                <a:lnTo>
                  <a:pt x="660797" y="1208369"/>
                </a:lnTo>
                <a:lnTo>
                  <a:pt x="667147" y="1194881"/>
                </a:lnTo>
                <a:lnTo>
                  <a:pt x="670322" y="1188931"/>
                </a:lnTo>
                <a:lnTo>
                  <a:pt x="673497" y="1183774"/>
                </a:lnTo>
                <a:lnTo>
                  <a:pt x="680244" y="1174254"/>
                </a:lnTo>
                <a:lnTo>
                  <a:pt x="687388" y="1164733"/>
                </a:lnTo>
                <a:lnTo>
                  <a:pt x="696119" y="1155213"/>
                </a:lnTo>
                <a:lnTo>
                  <a:pt x="706438" y="1143312"/>
                </a:lnTo>
                <a:lnTo>
                  <a:pt x="718741" y="1129031"/>
                </a:lnTo>
                <a:lnTo>
                  <a:pt x="738585" y="1108007"/>
                </a:lnTo>
                <a:lnTo>
                  <a:pt x="756047" y="1088966"/>
                </a:lnTo>
                <a:lnTo>
                  <a:pt x="785416" y="1057231"/>
                </a:lnTo>
                <a:lnTo>
                  <a:pt x="797719" y="1043744"/>
                </a:lnTo>
                <a:lnTo>
                  <a:pt x="809228" y="1032240"/>
                </a:lnTo>
                <a:lnTo>
                  <a:pt x="820738" y="1021926"/>
                </a:lnTo>
                <a:lnTo>
                  <a:pt x="831056" y="1012802"/>
                </a:lnTo>
                <a:lnTo>
                  <a:pt x="836613" y="1008439"/>
                </a:lnTo>
                <a:lnTo>
                  <a:pt x="842169" y="1004869"/>
                </a:lnTo>
                <a:lnTo>
                  <a:pt x="848122" y="1000902"/>
                </a:lnTo>
                <a:lnTo>
                  <a:pt x="854075" y="997331"/>
                </a:lnTo>
                <a:lnTo>
                  <a:pt x="860028" y="994555"/>
                </a:lnTo>
                <a:lnTo>
                  <a:pt x="866378" y="991381"/>
                </a:lnTo>
                <a:lnTo>
                  <a:pt x="873125" y="988208"/>
                </a:lnTo>
                <a:lnTo>
                  <a:pt x="880269" y="985828"/>
                </a:lnTo>
                <a:lnTo>
                  <a:pt x="895350" y="980274"/>
                </a:lnTo>
                <a:lnTo>
                  <a:pt x="912416" y="975117"/>
                </a:lnTo>
                <a:lnTo>
                  <a:pt x="932260" y="970753"/>
                </a:lnTo>
                <a:lnTo>
                  <a:pt x="954881" y="965597"/>
                </a:lnTo>
                <a:lnTo>
                  <a:pt x="963613" y="965993"/>
                </a:lnTo>
                <a:lnTo>
                  <a:pt x="979488" y="966787"/>
                </a:lnTo>
                <a:lnTo>
                  <a:pt x="1004491" y="968373"/>
                </a:lnTo>
                <a:lnTo>
                  <a:pt x="1089819" y="1240103"/>
                </a:lnTo>
                <a:lnTo>
                  <a:pt x="1081484" y="1159179"/>
                </a:lnTo>
                <a:lnTo>
                  <a:pt x="1077516" y="1013199"/>
                </a:lnTo>
                <a:lnTo>
                  <a:pt x="1071959" y="999315"/>
                </a:lnTo>
                <a:lnTo>
                  <a:pt x="1083072" y="980671"/>
                </a:lnTo>
                <a:lnTo>
                  <a:pt x="1107281" y="980671"/>
                </a:lnTo>
                <a:lnTo>
                  <a:pt x="1117600" y="999315"/>
                </a:lnTo>
                <a:lnTo>
                  <a:pt x="1112837" y="1015579"/>
                </a:lnTo>
                <a:lnTo>
                  <a:pt x="1142206" y="1228203"/>
                </a:lnTo>
                <a:lnTo>
                  <a:pt x="1137841" y="971944"/>
                </a:lnTo>
                <a:lnTo>
                  <a:pt x="1146572" y="967580"/>
                </a:lnTo>
                <a:lnTo>
                  <a:pt x="1148953" y="966390"/>
                </a:lnTo>
                <a:lnTo>
                  <a:pt x="1149350" y="965597"/>
                </a:lnTo>
                <a:lnTo>
                  <a:pt x="1155700" y="965200"/>
                </a:lnTo>
                <a:close/>
                <a:moveTo>
                  <a:pt x="931148" y="736601"/>
                </a:moveTo>
                <a:lnTo>
                  <a:pt x="929554" y="751285"/>
                </a:lnTo>
                <a:lnTo>
                  <a:pt x="928757" y="762794"/>
                </a:lnTo>
                <a:lnTo>
                  <a:pt x="929155" y="762794"/>
                </a:lnTo>
                <a:lnTo>
                  <a:pt x="929554" y="751285"/>
                </a:lnTo>
                <a:lnTo>
                  <a:pt x="930351" y="746126"/>
                </a:lnTo>
                <a:lnTo>
                  <a:pt x="931148" y="741363"/>
                </a:lnTo>
                <a:lnTo>
                  <a:pt x="931148" y="736601"/>
                </a:lnTo>
                <a:close/>
                <a:moveTo>
                  <a:pt x="949086" y="679054"/>
                </a:moveTo>
                <a:lnTo>
                  <a:pt x="948289" y="679847"/>
                </a:lnTo>
                <a:lnTo>
                  <a:pt x="945499" y="681435"/>
                </a:lnTo>
                <a:lnTo>
                  <a:pt x="943904" y="683419"/>
                </a:lnTo>
                <a:lnTo>
                  <a:pt x="941911" y="686991"/>
                </a:lnTo>
                <a:lnTo>
                  <a:pt x="945897" y="682625"/>
                </a:lnTo>
                <a:lnTo>
                  <a:pt x="948289" y="681038"/>
                </a:lnTo>
                <a:lnTo>
                  <a:pt x="950282" y="679054"/>
                </a:lnTo>
                <a:lnTo>
                  <a:pt x="949086" y="679054"/>
                </a:lnTo>
                <a:close/>
                <a:moveTo>
                  <a:pt x="1038375" y="620713"/>
                </a:moveTo>
                <a:lnTo>
                  <a:pt x="1049138" y="620713"/>
                </a:lnTo>
                <a:lnTo>
                  <a:pt x="1059502" y="621110"/>
                </a:lnTo>
                <a:lnTo>
                  <a:pt x="1069866" y="622300"/>
                </a:lnTo>
                <a:lnTo>
                  <a:pt x="1079432" y="623491"/>
                </a:lnTo>
                <a:lnTo>
                  <a:pt x="1088999" y="625872"/>
                </a:lnTo>
                <a:lnTo>
                  <a:pt x="1098167" y="627857"/>
                </a:lnTo>
                <a:lnTo>
                  <a:pt x="1106937" y="630238"/>
                </a:lnTo>
                <a:lnTo>
                  <a:pt x="1115307" y="633413"/>
                </a:lnTo>
                <a:lnTo>
                  <a:pt x="1123678" y="636191"/>
                </a:lnTo>
                <a:lnTo>
                  <a:pt x="1130853" y="639763"/>
                </a:lnTo>
                <a:lnTo>
                  <a:pt x="1138028" y="642938"/>
                </a:lnTo>
                <a:lnTo>
                  <a:pt x="1144805" y="646510"/>
                </a:lnTo>
                <a:lnTo>
                  <a:pt x="1156365" y="652860"/>
                </a:lnTo>
                <a:lnTo>
                  <a:pt x="1166729" y="659607"/>
                </a:lnTo>
                <a:lnTo>
                  <a:pt x="1174701" y="664766"/>
                </a:lnTo>
                <a:lnTo>
                  <a:pt x="1180680" y="669529"/>
                </a:lnTo>
                <a:lnTo>
                  <a:pt x="1185862" y="673497"/>
                </a:lnTo>
                <a:lnTo>
                  <a:pt x="1185862" y="676275"/>
                </a:lnTo>
                <a:lnTo>
                  <a:pt x="1185862" y="684213"/>
                </a:lnTo>
                <a:lnTo>
                  <a:pt x="1185065" y="688975"/>
                </a:lnTo>
                <a:lnTo>
                  <a:pt x="1183869" y="694532"/>
                </a:lnTo>
                <a:lnTo>
                  <a:pt x="1182274" y="700088"/>
                </a:lnTo>
                <a:lnTo>
                  <a:pt x="1180281" y="704850"/>
                </a:lnTo>
                <a:lnTo>
                  <a:pt x="1179086" y="707629"/>
                </a:lnTo>
                <a:lnTo>
                  <a:pt x="1177093" y="710010"/>
                </a:lnTo>
                <a:lnTo>
                  <a:pt x="1175498" y="711994"/>
                </a:lnTo>
                <a:lnTo>
                  <a:pt x="1173505" y="713979"/>
                </a:lnTo>
                <a:lnTo>
                  <a:pt x="1170715" y="715963"/>
                </a:lnTo>
                <a:lnTo>
                  <a:pt x="1168323" y="717154"/>
                </a:lnTo>
                <a:lnTo>
                  <a:pt x="1165533" y="718344"/>
                </a:lnTo>
                <a:lnTo>
                  <a:pt x="1161945" y="719138"/>
                </a:lnTo>
                <a:lnTo>
                  <a:pt x="1158756" y="719535"/>
                </a:lnTo>
                <a:lnTo>
                  <a:pt x="1154770" y="719535"/>
                </a:lnTo>
                <a:lnTo>
                  <a:pt x="1150784" y="719138"/>
                </a:lnTo>
                <a:lnTo>
                  <a:pt x="1146001" y="718344"/>
                </a:lnTo>
                <a:lnTo>
                  <a:pt x="1140819" y="717154"/>
                </a:lnTo>
                <a:lnTo>
                  <a:pt x="1135238" y="715566"/>
                </a:lnTo>
                <a:lnTo>
                  <a:pt x="1129259" y="712788"/>
                </a:lnTo>
                <a:lnTo>
                  <a:pt x="1123678" y="710010"/>
                </a:lnTo>
                <a:lnTo>
                  <a:pt x="1120091" y="708819"/>
                </a:lnTo>
                <a:lnTo>
                  <a:pt x="1114112" y="707629"/>
                </a:lnTo>
                <a:lnTo>
                  <a:pt x="1098964" y="704850"/>
                </a:lnTo>
                <a:lnTo>
                  <a:pt x="1083418" y="702072"/>
                </a:lnTo>
                <a:lnTo>
                  <a:pt x="1077439" y="700882"/>
                </a:lnTo>
                <a:lnTo>
                  <a:pt x="1073852" y="700088"/>
                </a:lnTo>
                <a:lnTo>
                  <a:pt x="1104545" y="714772"/>
                </a:lnTo>
                <a:lnTo>
                  <a:pt x="1118895" y="721122"/>
                </a:lnTo>
                <a:lnTo>
                  <a:pt x="1125671" y="723504"/>
                </a:lnTo>
                <a:lnTo>
                  <a:pt x="1132448" y="725885"/>
                </a:lnTo>
                <a:lnTo>
                  <a:pt x="1138826" y="728266"/>
                </a:lnTo>
                <a:lnTo>
                  <a:pt x="1144805" y="729457"/>
                </a:lnTo>
                <a:lnTo>
                  <a:pt x="1150784" y="730647"/>
                </a:lnTo>
                <a:lnTo>
                  <a:pt x="1155966" y="731044"/>
                </a:lnTo>
                <a:lnTo>
                  <a:pt x="1161148" y="730647"/>
                </a:lnTo>
                <a:lnTo>
                  <a:pt x="1165931" y="729457"/>
                </a:lnTo>
                <a:lnTo>
                  <a:pt x="1170316" y="727869"/>
                </a:lnTo>
                <a:lnTo>
                  <a:pt x="1174302" y="725091"/>
                </a:lnTo>
                <a:lnTo>
                  <a:pt x="1175498" y="735410"/>
                </a:lnTo>
                <a:lnTo>
                  <a:pt x="1175897" y="744935"/>
                </a:lnTo>
                <a:lnTo>
                  <a:pt x="1175498" y="753666"/>
                </a:lnTo>
                <a:lnTo>
                  <a:pt x="1175099" y="762397"/>
                </a:lnTo>
                <a:lnTo>
                  <a:pt x="1176694" y="761207"/>
                </a:lnTo>
                <a:lnTo>
                  <a:pt x="1177491" y="760413"/>
                </a:lnTo>
                <a:lnTo>
                  <a:pt x="1178687" y="760016"/>
                </a:lnTo>
                <a:lnTo>
                  <a:pt x="1179086" y="760413"/>
                </a:lnTo>
                <a:lnTo>
                  <a:pt x="1179484" y="761207"/>
                </a:lnTo>
                <a:lnTo>
                  <a:pt x="1179883" y="763985"/>
                </a:lnTo>
                <a:lnTo>
                  <a:pt x="1180281" y="767954"/>
                </a:lnTo>
                <a:lnTo>
                  <a:pt x="1180281" y="773113"/>
                </a:lnTo>
                <a:lnTo>
                  <a:pt x="1179086" y="785813"/>
                </a:lnTo>
                <a:lnTo>
                  <a:pt x="1177491" y="800498"/>
                </a:lnTo>
                <a:lnTo>
                  <a:pt x="1175498" y="814388"/>
                </a:lnTo>
                <a:lnTo>
                  <a:pt x="1173505" y="826294"/>
                </a:lnTo>
                <a:lnTo>
                  <a:pt x="1171911" y="833438"/>
                </a:lnTo>
                <a:lnTo>
                  <a:pt x="1170715" y="834629"/>
                </a:lnTo>
                <a:lnTo>
                  <a:pt x="1170316" y="834232"/>
                </a:lnTo>
                <a:lnTo>
                  <a:pt x="1169519" y="842169"/>
                </a:lnTo>
                <a:lnTo>
                  <a:pt x="1168323" y="849710"/>
                </a:lnTo>
                <a:lnTo>
                  <a:pt x="1166729" y="856854"/>
                </a:lnTo>
                <a:lnTo>
                  <a:pt x="1165134" y="863998"/>
                </a:lnTo>
                <a:lnTo>
                  <a:pt x="1162742" y="870744"/>
                </a:lnTo>
                <a:lnTo>
                  <a:pt x="1160351" y="877491"/>
                </a:lnTo>
                <a:lnTo>
                  <a:pt x="1157959" y="883841"/>
                </a:lnTo>
                <a:lnTo>
                  <a:pt x="1154770" y="890191"/>
                </a:lnTo>
                <a:lnTo>
                  <a:pt x="1151980" y="896541"/>
                </a:lnTo>
                <a:lnTo>
                  <a:pt x="1148791" y="902098"/>
                </a:lnTo>
                <a:lnTo>
                  <a:pt x="1145602" y="907654"/>
                </a:lnTo>
                <a:lnTo>
                  <a:pt x="1141616" y="913210"/>
                </a:lnTo>
                <a:lnTo>
                  <a:pt x="1138028" y="918370"/>
                </a:lnTo>
                <a:lnTo>
                  <a:pt x="1134042" y="923529"/>
                </a:lnTo>
                <a:lnTo>
                  <a:pt x="1126070" y="932260"/>
                </a:lnTo>
                <a:lnTo>
                  <a:pt x="1117699" y="940595"/>
                </a:lnTo>
                <a:lnTo>
                  <a:pt x="1108531" y="947738"/>
                </a:lnTo>
                <a:lnTo>
                  <a:pt x="1099762" y="954088"/>
                </a:lnTo>
                <a:lnTo>
                  <a:pt x="1090593" y="959248"/>
                </a:lnTo>
                <a:lnTo>
                  <a:pt x="1081027" y="963216"/>
                </a:lnTo>
                <a:lnTo>
                  <a:pt x="1077041" y="964804"/>
                </a:lnTo>
                <a:lnTo>
                  <a:pt x="1072257" y="966391"/>
                </a:lnTo>
                <a:lnTo>
                  <a:pt x="1067474" y="967185"/>
                </a:lnTo>
                <a:lnTo>
                  <a:pt x="1063488" y="967979"/>
                </a:lnTo>
                <a:lnTo>
                  <a:pt x="1059103" y="968376"/>
                </a:lnTo>
                <a:lnTo>
                  <a:pt x="1054719" y="968376"/>
                </a:lnTo>
                <a:lnTo>
                  <a:pt x="1051530" y="968376"/>
                </a:lnTo>
                <a:lnTo>
                  <a:pt x="1047543" y="967979"/>
                </a:lnTo>
                <a:lnTo>
                  <a:pt x="1043956" y="967185"/>
                </a:lnTo>
                <a:lnTo>
                  <a:pt x="1039970" y="965995"/>
                </a:lnTo>
                <a:lnTo>
                  <a:pt x="1031998" y="962820"/>
                </a:lnTo>
                <a:lnTo>
                  <a:pt x="1023627" y="958851"/>
                </a:lnTo>
                <a:lnTo>
                  <a:pt x="1014857" y="953295"/>
                </a:lnTo>
                <a:lnTo>
                  <a:pt x="1006088" y="947341"/>
                </a:lnTo>
                <a:lnTo>
                  <a:pt x="997318" y="939801"/>
                </a:lnTo>
                <a:lnTo>
                  <a:pt x="988549" y="931863"/>
                </a:lnTo>
                <a:lnTo>
                  <a:pt x="979779" y="922338"/>
                </a:lnTo>
                <a:lnTo>
                  <a:pt x="971807" y="912813"/>
                </a:lnTo>
                <a:lnTo>
                  <a:pt x="963835" y="902098"/>
                </a:lnTo>
                <a:lnTo>
                  <a:pt x="956660" y="890985"/>
                </a:lnTo>
                <a:lnTo>
                  <a:pt x="949883" y="878682"/>
                </a:lnTo>
                <a:lnTo>
                  <a:pt x="943904" y="865982"/>
                </a:lnTo>
                <a:lnTo>
                  <a:pt x="941512" y="859632"/>
                </a:lnTo>
                <a:lnTo>
                  <a:pt x="938722" y="852885"/>
                </a:lnTo>
                <a:lnTo>
                  <a:pt x="936729" y="846138"/>
                </a:lnTo>
                <a:lnTo>
                  <a:pt x="934736" y="839391"/>
                </a:lnTo>
                <a:lnTo>
                  <a:pt x="933540" y="843757"/>
                </a:lnTo>
                <a:lnTo>
                  <a:pt x="931547" y="847329"/>
                </a:lnTo>
                <a:lnTo>
                  <a:pt x="929554" y="849710"/>
                </a:lnTo>
                <a:lnTo>
                  <a:pt x="928757" y="850107"/>
                </a:lnTo>
                <a:lnTo>
                  <a:pt x="927960" y="850504"/>
                </a:lnTo>
                <a:lnTo>
                  <a:pt x="926764" y="850107"/>
                </a:lnTo>
                <a:lnTo>
                  <a:pt x="925568" y="849710"/>
                </a:lnTo>
                <a:lnTo>
                  <a:pt x="924372" y="848123"/>
                </a:lnTo>
                <a:lnTo>
                  <a:pt x="923575" y="846535"/>
                </a:lnTo>
                <a:lnTo>
                  <a:pt x="921582" y="842963"/>
                </a:lnTo>
                <a:lnTo>
                  <a:pt x="920386" y="837407"/>
                </a:lnTo>
                <a:lnTo>
                  <a:pt x="918791" y="831057"/>
                </a:lnTo>
                <a:lnTo>
                  <a:pt x="917596" y="823516"/>
                </a:lnTo>
                <a:lnTo>
                  <a:pt x="917197" y="815182"/>
                </a:lnTo>
                <a:lnTo>
                  <a:pt x="916798" y="806054"/>
                </a:lnTo>
                <a:lnTo>
                  <a:pt x="917197" y="798116"/>
                </a:lnTo>
                <a:lnTo>
                  <a:pt x="917596" y="790576"/>
                </a:lnTo>
                <a:lnTo>
                  <a:pt x="918393" y="783829"/>
                </a:lnTo>
                <a:lnTo>
                  <a:pt x="919987" y="777479"/>
                </a:lnTo>
                <a:lnTo>
                  <a:pt x="921183" y="772319"/>
                </a:lnTo>
                <a:lnTo>
                  <a:pt x="922379" y="767954"/>
                </a:lnTo>
                <a:lnTo>
                  <a:pt x="924372" y="764779"/>
                </a:lnTo>
                <a:lnTo>
                  <a:pt x="925169" y="763588"/>
                </a:lnTo>
                <a:lnTo>
                  <a:pt x="926365" y="763191"/>
                </a:lnTo>
                <a:lnTo>
                  <a:pt x="923176" y="759619"/>
                </a:lnTo>
                <a:lnTo>
                  <a:pt x="920785" y="756444"/>
                </a:lnTo>
                <a:lnTo>
                  <a:pt x="918393" y="752476"/>
                </a:lnTo>
                <a:lnTo>
                  <a:pt x="916798" y="748507"/>
                </a:lnTo>
                <a:lnTo>
                  <a:pt x="915204" y="744538"/>
                </a:lnTo>
                <a:lnTo>
                  <a:pt x="914407" y="739776"/>
                </a:lnTo>
                <a:lnTo>
                  <a:pt x="913609" y="735807"/>
                </a:lnTo>
                <a:lnTo>
                  <a:pt x="913211" y="731044"/>
                </a:lnTo>
                <a:lnTo>
                  <a:pt x="912812" y="727076"/>
                </a:lnTo>
                <a:lnTo>
                  <a:pt x="912812" y="721916"/>
                </a:lnTo>
                <a:lnTo>
                  <a:pt x="913609" y="712391"/>
                </a:lnTo>
                <a:lnTo>
                  <a:pt x="915204" y="703263"/>
                </a:lnTo>
                <a:lnTo>
                  <a:pt x="917197" y="694135"/>
                </a:lnTo>
                <a:lnTo>
                  <a:pt x="920386" y="685007"/>
                </a:lnTo>
                <a:lnTo>
                  <a:pt x="923575" y="676672"/>
                </a:lnTo>
                <a:lnTo>
                  <a:pt x="927162" y="668735"/>
                </a:lnTo>
                <a:lnTo>
                  <a:pt x="930750" y="661988"/>
                </a:lnTo>
                <a:lnTo>
                  <a:pt x="934337" y="656035"/>
                </a:lnTo>
                <a:lnTo>
                  <a:pt x="937526" y="651272"/>
                </a:lnTo>
                <a:lnTo>
                  <a:pt x="940715" y="647700"/>
                </a:lnTo>
                <a:lnTo>
                  <a:pt x="943107" y="646113"/>
                </a:lnTo>
                <a:lnTo>
                  <a:pt x="955862" y="639763"/>
                </a:lnTo>
                <a:lnTo>
                  <a:pt x="968219" y="634604"/>
                </a:lnTo>
                <a:lnTo>
                  <a:pt x="980178" y="630238"/>
                </a:lnTo>
                <a:lnTo>
                  <a:pt x="992535" y="627063"/>
                </a:lnTo>
                <a:lnTo>
                  <a:pt x="1004493" y="624285"/>
                </a:lnTo>
                <a:lnTo>
                  <a:pt x="1016053" y="622300"/>
                </a:lnTo>
                <a:lnTo>
                  <a:pt x="1027214" y="621110"/>
                </a:lnTo>
                <a:lnTo>
                  <a:pt x="1038375" y="620713"/>
                </a:lnTo>
                <a:close/>
                <a:moveTo>
                  <a:pt x="1043186" y="515586"/>
                </a:moveTo>
                <a:lnTo>
                  <a:pt x="1022934" y="515983"/>
                </a:lnTo>
                <a:lnTo>
                  <a:pt x="1002682" y="516777"/>
                </a:lnTo>
                <a:lnTo>
                  <a:pt x="982827" y="518364"/>
                </a:lnTo>
                <a:lnTo>
                  <a:pt x="962972" y="519952"/>
                </a:lnTo>
                <a:lnTo>
                  <a:pt x="943514" y="521937"/>
                </a:lnTo>
                <a:lnTo>
                  <a:pt x="924056" y="525113"/>
                </a:lnTo>
                <a:lnTo>
                  <a:pt x="904598" y="527891"/>
                </a:lnTo>
                <a:lnTo>
                  <a:pt x="885140" y="531861"/>
                </a:lnTo>
                <a:lnTo>
                  <a:pt x="866476" y="535830"/>
                </a:lnTo>
                <a:lnTo>
                  <a:pt x="847812" y="540594"/>
                </a:lnTo>
                <a:lnTo>
                  <a:pt x="829148" y="545754"/>
                </a:lnTo>
                <a:lnTo>
                  <a:pt x="810485" y="550914"/>
                </a:lnTo>
                <a:lnTo>
                  <a:pt x="792218" y="556869"/>
                </a:lnTo>
                <a:lnTo>
                  <a:pt x="774348" y="563220"/>
                </a:lnTo>
                <a:lnTo>
                  <a:pt x="756082" y="569968"/>
                </a:lnTo>
                <a:lnTo>
                  <a:pt x="738609" y="577113"/>
                </a:lnTo>
                <a:lnTo>
                  <a:pt x="721137" y="585449"/>
                </a:lnTo>
                <a:lnTo>
                  <a:pt x="704061" y="593388"/>
                </a:lnTo>
                <a:lnTo>
                  <a:pt x="686986" y="601724"/>
                </a:lnTo>
                <a:lnTo>
                  <a:pt x="670308" y="610457"/>
                </a:lnTo>
                <a:lnTo>
                  <a:pt x="653630" y="619587"/>
                </a:lnTo>
                <a:lnTo>
                  <a:pt x="637745" y="629114"/>
                </a:lnTo>
                <a:lnTo>
                  <a:pt x="621861" y="639037"/>
                </a:lnTo>
                <a:lnTo>
                  <a:pt x="605977" y="649755"/>
                </a:lnTo>
                <a:lnTo>
                  <a:pt x="590490" y="660473"/>
                </a:lnTo>
                <a:lnTo>
                  <a:pt x="575400" y="671190"/>
                </a:lnTo>
                <a:lnTo>
                  <a:pt x="559913" y="682702"/>
                </a:lnTo>
                <a:lnTo>
                  <a:pt x="545617" y="694610"/>
                </a:lnTo>
                <a:lnTo>
                  <a:pt x="531322" y="706519"/>
                </a:lnTo>
                <a:lnTo>
                  <a:pt x="517026" y="719221"/>
                </a:lnTo>
                <a:lnTo>
                  <a:pt x="503525" y="731924"/>
                </a:lnTo>
                <a:lnTo>
                  <a:pt x="490023" y="745023"/>
                </a:lnTo>
                <a:lnTo>
                  <a:pt x="476919" y="758520"/>
                </a:lnTo>
                <a:lnTo>
                  <a:pt x="464212" y="772413"/>
                </a:lnTo>
                <a:lnTo>
                  <a:pt x="451504" y="786306"/>
                </a:lnTo>
                <a:lnTo>
                  <a:pt x="439591" y="800596"/>
                </a:lnTo>
                <a:lnTo>
                  <a:pt x="427678" y="815680"/>
                </a:lnTo>
                <a:lnTo>
                  <a:pt x="416162" y="830368"/>
                </a:lnTo>
                <a:lnTo>
                  <a:pt x="405441" y="845452"/>
                </a:lnTo>
                <a:lnTo>
                  <a:pt x="394322" y="860933"/>
                </a:lnTo>
                <a:lnTo>
                  <a:pt x="383997" y="876811"/>
                </a:lnTo>
                <a:lnTo>
                  <a:pt x="374070" y="892689"/>
                </a:lnTo>
                <a:lnTo>
                  <a:pt x="364539" y="908964"/>
                </a:lnTo>
                <a:lnTo>
                  <a:pt x="355009" y="925636"/>
                </a:lnTo>
                <a:lnTo>
                  <a:pt x="346272" y="941911"/>
                </a:lnTo>
                <a:lnTo>
                  <a:pt x="337933" y="959377"/>
                </a:lnTo>
                <a:lnTo>
                  <a:pt x="329594" y="976048"/>
                </a:lnTo>
                <a:lnTo>
                  <a:pt x="322049" y="993911"/>
                </a:lnTo>
                <a:lnTo>
                  <a:pt x="314901" y="1011377"/>
                </a:lnTo>
                <a:lnTo>
                  <a:pt x="308151" y="1029240"/>
                </a:lnTo>
                <a:lnTo>
                  <a:pt x="301797" y="1047500"/>
                </a:lnTo>
                <a:lnTo>
                  <a:pt x="295840" y="1065362"/>
                </a:lnTo>
                <a:lnTo>
                  <a:pt x="290678" y="1084019"/>
                </a:lnTo>
                <a:lnTo>
                  <a:pt x="285516" y="1102676"/>
                </a:lnTo>
                <a:lnTo>
                  <a:pt x="280751" y="1121729"/>
                </a:lnTo>
                <a:lnTo>
                  <a:pt x="276780" y="1140783"/>
                </a:lnTo>
                <a:lnTo>
                  <a:pt x="272809" y="1159440"/>
                </a:lnTo>
                <a:lnTo>
                  <a:pt x="270029" y="1178890"/>
                </a:lnTo>
                <a:lnTo>
                  <a:pt x="266852" y="1198341"/>
                </a:lnTo>
                <a:lnTo>
                  <a:pt x="264867" y="1218188"/>
                </a:lnTo>
                <a:lnTo>
                  <a:pt x="263278" y="1237639"/>
                </a:lnTo>
                <a:lnTo>
                  <a:pt x="261690" y="1257883"/>
                </a:lnTo>
                <a:lnTo>
                  <a:pt x="260896" y="1277731"/>
                </a:lnTo>
                <a:lnTo>
                  <a:pt x="260498" y="1297975"/>
                </a:lnTo>
                <a:lnTo>
                  <a:pt x="260896" y="1318220"/>
                </a:lnTo>
                <a:lnTo>
                  <a:pt x="261690" y="1338067"/>
                </a:lnTo>
                <a:lnTo>
                  <a:pt x="263278" y="1357915"/>
                </a:lnTo>
                <a:lnTo>
                  <a:pt x="264867" y="1377763"/>
                </a:lnTo>
                <a:lnTo>
                  <a:pt x="266852" y="1397213"/>
                </a:lnTo>
                <a:lnTo>
                  <a:pt x="270029" y="1416664"/>
                </a:lnTo>
                <a:lnTo>
                  <a:pt x="272809" y="1436114"/>
                </a:lnTo>
                <a:lnTo>
                  <a:pt x="276780" y="1455168"/>
                </a:lnTo>
                <a:lnTo>
                  <a:pt x="280751" y="1474222"/>
                </a:lnTo>
                <a:lnTo>
                  <a:pt x="285516" y="1493275"/>
                </a:lnTo>
                <a:lnTo>
                  <a:pt x="290678" y="1511535"/>
                </a:lnTo>
                <a:lnTo>
                  <a:pt x="295840" y="1530192"/>
                </a:lnTo>
                <a:lnTo>
                  <a:pt x="301797" y="1548452"/>
                </a:lnTo>
                <a:lnTo>
                  <a:pt x="308151" y="1566314"/>
                </a:lnTo>
                <a:lnTo>
                  <a:pt x="314901" y="1584177"/>
                </a:lnTo>
                <a:lnTo>
                  <a:pt x="322049" y="1602040"/>
                </a:lnTo>
                <a:lnTo>
                  <a:pt x="329594" y="1619109"/>
                </a:lnTo>
                <a:lnTo>
                  <a:pt x="337933" y="1636575"/>
                </a:lnTo>
                <a:lnTo>
                  <a:pt x="346272" y="1653247"/>
                </a:lnTo>
                <a:lnTo>
                  <a:pt x="355009" y="1670316"/>
                </a:lnTo>
                <a:lnTo>
                  <a:pt x="364539" y="1686591"/>
                </a:lnTo>
                <a:lnTo>
                  <a:pt x="374070" y="1703262"/>
                </a:lnTo>
                <a:lnTo>
                  <a:pt x="383997" y="1719140"/>
                </a:lnTo>
                <a:lnTo>
                  <a:pt x="394322" y="1734622"/>
                </a:lnTo>
                <a:lnTo>
                  <a:pt x="405441" y="1750500"/>
                </a:lnTo>
                <a:lnTo>
                  <a:pt x="416162" y="1765584"/>
                </a:lnTo>
                <a:lnTo>
                  <a:pt x="427678" y="1780271"/>
                </a:lnTo>
                <a:lnTo>
                  <a:pt x="439591" y="1794958"/>
                </a:lnTo>
                <a:lnTo>
                  <a:pt x="451504" y="1809248"/>
                </a:lnTo>
                <a:lnTo>
                  <a:pt x="464212" y="1823142"/>
                </a:lnTo>
                <a:lnTo>
                  <a:pt x="476919" y="1837035"/>
                </a:lnTo>
                <a:lnTo>
                  <a:pt x="490023" y="1850531"/>
                </a:lnTo>
                <a:lnTo>
                  <a:pt x="503525" y="1863631"/>
                </a:lnTo>
                <a:lnTo>
                  <a:pt x="517026" y="1876333"/>
                </a:lnTo>
                <a:lnTo>
                  <a:pt x="531322" y="1889035"/>
                </a:lnTo>
                <a:lnTo>
                  <a:pt x="545617" y="1900944"/>
                </a:lnTo>
                <a:lnTo>
                  <a:pt x="559913" y="1912852"/>
                </a:lnTo>
                <a:lnTo>
                  <a:pt x="575400" y="1923967"/>
                </a:lnTo>
                <a:lnTo>
                  <a:pt x="590490" y="1935479"/>
                </a:lnTo>
                <a:lnTo>
                  <a:pt x="605977" y="1945799"/>
                </a:lnTo>
                <a:lnTo>
                  <a:pt x="621861" y="1956517"/>
                </a:lnTo>
                <a:lnTo>
                  <a:pt x="637745" y="1966044"/>
                </a:lnTo>
                <a:lnTo>
                  <a:pt x="653630" y="1975968"/>
                </a:lnTo>
                <a:lnTo>
                  <a:pt x="670308" y="1985097"/>
                </a:lnTo>
                <a:lnTo>
                  <a:pt x="686986" y="1994227"/>
                </a:lnTo>
                <a:lnTo>
                  <a:pt x="704061" y="2002563"/>
                </a:lnTo>
                <a:lnTo>
                  <a:pt x="721137" y="2010502"/>
                </a:lnTo>
                <a:lnTo>
                  <a:pt x="738609" y="2018044"/>
                </a:lnTo>
                <a:lnTo>
                  <a:pt x="756082" y="2025189"/>
                </a:lnTo>
                <a:lnTo>
                  <a:pt x="774348" y="2032335"/>
                </a:lnTo>
                <a:lnTo>
                  <a:pt x="792218" y="2038686"/>
                </a:lnTo>
                <a:lnTo>
                  <a:pt x="810485" y="2044640"/>
                </a:lnTo>
                <a:lnTo>
                  <a:pt x="829148" y="2050197"/>
                </a:lnTo>
                <a:lnTo>
                  <a:pt x="847812" y="2055358"/>
                </a:lnTo>
                <a:lnTo>
                  <a:pt x="866476" y="2059724"/>
                </a:lnTo>
                <a:lnTo>
                  <a:pt x="885140" y="2064091"/>
                </a:lnTo>
                <a:lnTo>
                  <a:pt x="904598" y="2067266"/>
                </a:lnTo>
                <a:lnTo>
                  <a:pt x="924056" y="2070839"/>
                </a:lnTo>
                <a:lnTo>
                  <a:pt x="943514" y="2073220"/>
                </a:lnTo>
                <a:lnTo>
                  <a:pt x="962972" y="2075999"/>
                </a:lnTo>
                <a:lnTo>
                  <a:pt x="982827" y="2077587"/>
                </a:lnTo>
                <a:lnTo>
                  <a:pt x="1002682" y="2078778"/>
                </a:lnTo>
                <a:lnTo>
                  <a:pt x="1022934" y="2079572"/>
                </a:lnTo>
                <a:lnTo>
                  <a:pt x="1043186" y="2079572"/>
                </a:lnTo>
                <a:lnTo>
                  <a:pt x="1063041" y="2079572"/>
                </a:lnTo>
                <a:lnTo>
                  <a:pt x="1083293" y="2078778"/>
                </a:lnTo>
                <a:lnTo>
                  <a:pt x="1103148" y="2077587"/>
                </a:lnTo>
                <a:lnTo>
                  <a:pt x="1122606" y="2075999"/>
                </a:lnTo>
                <a:lnTo>
                  <a:pt x="1142064" y="2073220"/>
                </a:lnTo>
                <a:lnTo>
                  <a:pt x="1161919" y="2070839"/>
                </a:lnTo>
                <a:lnTo>
                  <a:pt x="1180980" y="2067266"/>
                </a:lnTo>
                <a:lnTo>
                  <a:pt x="1200438" y="2064091"/>
                </a:lnTo>
                <a:lnTo>
                  <a:pt x="1219499" y="2059724"/>
                </a:lnTo>
                <a:lnTo>
                  <a:pt x="1237766" y="2055358"/>
                </a:lnTo>
                <a:lnTo>
                  <a:pt x="1256827" y="2050197"/>
                </a:lnTo>
                <a:lnTo>
                  <a:pt x="1275093" y="2044640"/>
                </a:lnTo>
                <a:lnTo>
                  <a:pt x="1293757" y="2038686"/>
                </a:lnTo>
                <a:lnTo>
                  <a:pt x="1311627" y="2032335"/>
                </a:lnTo>
                <a:lnTo>
                  <a:pt x="1329496" y="2025189"/>
                </a:lnTo>
                <a:lnTo>
                  <a:pt x="1347366" y="2018044"/>
                </a:lnTo>
                <a:lnTo>
                  <a:pt x="1364441" y="2010502"/>
                </a:lnTo>
                <a:lnTo>
                  <a:pt x="1381914" y="2002563"/>
                </a:lnTo>
                <a:lnTo>
                  <a:pt x="1398592" y="1994227"/>
                </a:lnTo>
                <a:lnTo>
                  <a:pt x="1415667" y="1985097"/>
                </a:lnTo>
                <a:lnTo>
                  <a:pt x="1431949" y="1975968"/>
                </a:lnTo>
                <a:lnTo>
                  <a:pt x="1447833" y="1966044"/>
                </a:lnTo>
                <a:lnTo>
                  <a:pt x="1464114" y="1956517"/>
                </a:lnTo>
                <a:lnTo>
                  <a:pt x="1479998" y="1945799"/>
                </a:lnTo>
                <a:lnTo>
                  <a:pt x="1495088" y="1935479"/>
                </a:lnTo>
                <a:lnTo>
                  <a:pt x="1510575" y="1923967"/>
                </a:lnTo>
                <a:lnTo>
                  <a:pt x="1525665" y="1912852"/>
                </a:lnTo>
                <a:lnTo>
                  <a:pt x="1539960" y="1900944"/>
                </a:lnTo>
                <a:lnTo>
                  <a:pt x="1554256" y="1889035"/>
                </a:lnTo>
                <a:lnTo>
                  <a:pt x="1568551" y="1876333"/>
                </a:lnTo>
                <a:lnTo>
                  <a:pt x="1582053" y="1863631"/>
                </a:lnTo>
                <a:lnTo>
                  <a:pt x="1595555" y="1850531"/>
                </a:lnTo>
                <a:lnTo>
                  <a:pt x="1608659" y="1837035"/>
                </a:lnTo>
                <a:lnTo>
                  <a:pt x="1621763" y="1823142"/>
                </a:lnTo>
                <a:lnTo>
                  <a:pt x="1634073" y="1809248"/>
                </a:lnTo>
                <a:lnTo>
                  <a:pt x="1646383" y="1794958"/>
                </a:lnTo>
                <a:lnTo>
                  <a:pt x="1657899" y="1780271"/>
                </a:lnTo>
                <a:lnTo>
                  <a:pt x="1669415" y="1765584"/>
                </a:lnTo>
                <a:lnTo>
                  <a:pt x="1680534" y="1750500"/>
                </a:lnTo>
                <a:lnTo>
                  <a:pt x="1691256" y="1734622"/>
                </a:lnTo>
                <a:lnTo>
                  <a:pt x="1701581" y="1719140"/>
                </a:lnTo>
                <a:lnTo>
                  <a:pt x="1711508" y="1703262"/>
                </a:lnTo>
                <a:lnTo>
                  <a:pt x="1721436" y="1686591"/>
                </a:lnTo>
                <a:lnTo>
                  <a:pt x="1730569" y="1670316"/>
                </a:lnTo>
                <a:lnTo>
                  <a:pt x="1739305" y="1653247"/>
                </a:lnTo>
                <a:lnTo>
                  <a:pt x="1748041" y="1636575"/>
                </a:lnTo>
                <a:lnTo>
                  <a:pt x="1755983" y="1619109"/>
                </a:lnTo>
                <a:lnTo>
                  <a:pt x="1763529" y="1602040"/>
                </a:lnTo>
                <a:lnTo>
                  <a:pt x="1770676" y="1584177"/>
                </a:lnTo>
                <a:lnTo>
                  <a:pt x="1777427" y="1566314"/>
                </a:lnTo>
                <a:lnTo>
                  <a:pt x="1783781" y="1548452"/>
                </a:lnTo>
                <a:lnTo>
                  <a:pt x="1789737" y="1530192"/>
                </a:lnTo>
                <a:lnTo>
                  <a:pt x="1795694" y="1511535"/>
                </a:lnTo>
                <a:lnTo>
                  <a:pt x="1800459" y="1493275"/>
                </a:lnTo>
                <a:lnTo>
                  <a:pt x="1804827" y="1474222"/>
                </a:lnTo>
                <a:lnTo>
                  <a:pt x="1809195" y="1455168"/>
                </a:lnTo>
                <a:lnTo>
                  <a:pt x="1812769" y="1436114"/>
                </a:lnTo>
                <a:lnTo>
                  <a:pt x="1816343" y="1416664"/>
                </a:lnTo>
                <a:lnTo>
                  <a:pt x="1818726" y="1397213"/>
                </a:lnTo>
                <a:lnTo>
                  <a:pt x="1820711" y="1377763"/>
                </a:lnTo>
                <a:lnTo>
                  <a:pt x="1823094" y="1357915"/>
                </a:lnTo>
                <a:lnTo>
                  <a:pt x="1824285" y="1338067"/>
                </a:lnTo>
                <a:lnTo>
                  <a:pt x="1824682" y="1318220"/>
                </a:lnTo>
                <a:lnTo>
                  <a:pt x="1825079" y="1297975"/>
                </a:lnTo>
                <a:lnTo>
                  <a:pt x="1824682" y="1277731"/>
                </a:lnTo>
                <a:lnTo>
                  <a:pt x="1824285" y="1257883"/>
                </a:lnTo>
                <a:lnTo>
                  <a:pt x="1823094" y="1237639"/>
                </a:lnTo>
                <a:lnTo>
                  <a:pt x="1820711" y="1218188"/>
                </a:lnTo>
                <a:lnTo>
                  <a:pt x="1818726" y="1198341"/>
                </a:lnTo>
                <a:lnTo>
                  <a:pt x="1816343" y="1178890"/>
                </a:lnTo>
                <a:lnTo>
                  <a:pt x="1812769" y="1159440"/>
                </a:lnTo>
                <a:lnTo>
                  <a:pt x="1809195" y="1140783"/>
                </a:lnTo>
                <a:lnTo>
                  <a:pt x="1804827" y="1121729"/>
                </a:lnTo>
                <a:lnTo>
                  <a:pt x="1800459" y="1102676"/>
                </a:lnTo>
                <a:lnTo>
                  <a:pt x="1795694" y="1084019"/>
                </a:lnTo>
                <a:lnTo>
                  <a:pt x="1789737" y="1065362"/>
                </a:lnTo>
                <a:lnTo>
                  <a:pt x="1783781" y="1047500"/>
                </a:lnTo>
                <a:lnTo>
                  <a:pt x="1777427" y="1029240"/>
                </a:lnTo>
                <a:lnTo>
                  <a:pt x="1770676" y="1011377"/>
                </a:lnTo>
                <a:lnTo>
                  <a:pt x="1763529" y="993911"/>
                </a:lnTo>
                <a:lnTo>
                  <a:pt x="1755983" y="976048"/>
                </a:lnTo>
                <a:lnTo>
                  <a:pt x="1748041" y="959377"/>
                </a:lnTo>
                <a:lnTo>
                  <a:pt x="1739305" y="941911"/>
                </a:lnTo>
                <a:lnTo>
                  <a:pt x="1730569" y="925636"/>
                </a:lnTo>
                <a:lnTo>
                  <a:pt x="1721436" y="908964"/>
                </a:lnTo>
                <a:lnTo>
                  <a:pt x="1711508" y="892689"/>
                </a:lnTo>
                <a:lnTo>
                  <a:pt x="1701581" y="876811"/>
                </a:lnTo>
                <a:lnTo>
                  <a:pt x="1691256" y="860933"/>
                </a:lnTo>
                <a:lnTo>
                  <a:pt x="1680534" y="845452"/>
                </a:lnTo>
                <a:lnTo>
                  <a:pt x="1669415" y="830368"/>
                </a:lnTo>
                <a:lnTo>
                  <a:pt x="1657899" y="815680"/>
                </a:lnTo>
                <a:lnTo>
                  <a:pt x="1646383" y="800596"/>
                </a:lnTo>
                <a:lnTo>
                  <a:pt x="1634073" y="786306"/>
                </a:lnTo>
                <a:lnTo>
                  <a:pt x="1621763" y="772413"/>
                </a:lnTo>
                <a:lnTo>
                  <a:pt x="1608659" y="758520"/>
                </a:lnTo>
                <a:lnTo>
                  <a:pt x="1595555" y="745023"/>
                </a:lnTo>
                <a:lnTo>
                  <a:pt x="1582053" y="731924"/>
                </a:lnTo>
                <a:lnTo>
                  <a:pt x="1568551" y="719221"/>
                </a:lnTo>
                <a:lnTo>
                  <a:pt x="1554256" y="706519"/>
                </a:lnTo>
                <a:lnTo>
                  <a:pt x="1539960" y="694610"/>
                </a:lnTo>
                <a:lnTo>
                  <a:pt x="1525665" y="682702"/>
                </a:lnTo>
                <a:lnTo>
                  <a:pt x="1510575" y="671190"/>
                </a:lnTo>
                <a:lnTo>
                  <a:pt x="1495088" y="660473"/>
                </a:lnTo>
                <a:lnTo>
                  <a:pt x="1479998" y="649755"/>
                </a:lnTo>
                <a:lnTo>
                  <a:pt x="1464114" y="639037"/>
                </a:lnTo>
                <a:lnTo>
                  <a:pt x="1447833" y="629114"/>
                </a:lnTo>
                <a:lnTo>
                  <a:pt x="1431949" y="619587"/>
                </a:lnTo>
                <a:lnTo>
                  <a:pt x="1415667" y="610457"/>
                </a:lnTo>
                <a:lnTo>
                  <a:pt x="1398592" y="601724"/>
                </a:lnTo>
                <a:lnTo>
                  <a:pt x="1381914" y="593388"/>
                </a:lnTo>
                <a:lnTo>
                  <a:pt x="1364441" y="585449"/>
                </a:lnTo>
                <a:lnTo>
                  <a:pt x="1347366" y="577113"/>
                </a:lnTo>
                <a:lnTo>
                  <a:pt x="1329496" y="569968"/>
                </a:lnTo>
                <a:lnTo>
                  <a:pt x="1311627" y="563220"/>
                </a:lnTo>
                <a:lnTo>
                  <a:pt x="1293757" y="556869"/>
                </a:lnTo>
                <a:lnTo>
                  <a:pt x="1275093" y="550914"/>
                </a:lnTo>
                <a:lnTo>
                  <a:pt x="1256827" y="545754"/>
                </a:lnTo>
                <a:lnTo>
                  <a:pt x="1237766" y="540594"/>
                </a:lnTo>
                <a:lnTo>
                  <a:pt x="1219499" y="535830"/>
                </a:lnTo>
                <a:lnTo>
                  <a:pt x="1200438" y="531861"/>
                </a:lnTo>
                <a:lnTo>
                  <a:pt x="1180980" y="527891"/>
                </a:lnTo>
                <a:lnTo>
                  <a:pt x="1161919" y="525113"/>
                </a:lnTo>
                <a:lnTo>
                  <a:pt x="1142064" y="521937"/>
                </a:lnTo>
                <a:lnTo>
                  <a:pt x="1122606" y="519952"/>
                </a:lnTo>
                <a:lnTo>
                  <a:pt x="1103148" y="518364"/>
                </a:lnTo>
                <a:lnTo>
                  <a:pt x="1083293" y="516777"/>
                </a:lnTo>
                <a:lnTo>
                  <a:pt x="1063041" y="515983"/>
                </a:lnTo>
                <a:lnTo>
                  <a:pt x="1043186" y="515586"/>
                </a:lnTo>
                <a:close/>
                <a:moveTo>
                  <a:pt x="803734" y="280988"/>
                </a:moveTo>
                <a:lnTo>
                  <a:pt x="862902" y="391340"/>
                </a:lnTo>
                <a:lnTo>
                  <a:pt x="884743" y="387371"/>
                </a:lnTo>
                <a:lnTo>
                  <a:pt x="906980" y="383798"/>
                </a:lnTo>
                <a:lnTo>
                  <a:pt x="929218" y="380622"/>
                </a:lnTo>
                <a:lnTo>
                  <a:pt x="951456" y="378241"/>
                </a:lnTo>
                <a:lnTo>
                  <a:pt x="974488" y="376256"/>
                </a:lnTo>
                <a:lnTo>
                  <a:pt x="997122" y="374668"/>
                </a:lnTo>
                <a:lnTo>
                  <a:pt x="1019757" y="373874"/>
                </a:lnTo>
                <a:lnTo>
                  <a:pt x="1043186" y="373477"/>
                </a:lnTo>
                <a:lnTo>
                  <a:pt x="1059865" y="373874"/>
                </a:lnTo>
                <a:lnTo>
                  <a:pt x="1076940" y="374271"/>
                </a:lnTo>
                <a:lnTo>
                  <a:pt x="1093618" y="375462"/>
                </a:lnTo>
                <a:lnTo>
                  <a:pt x="1110693" y="376256"/>
                </a:lnTo>
                <a:lnTo>
                  <a:pt x="1127372" y="377844"/>
                </a:lnTo>
                <a:lnTo>
                  <a:pt x="1144050" y="379432"/>
                </a:lnTo>
                <a:lnTo>
                  <a:pt x="1160331" y="381019"/>
                </a:lnTo>
                <a:lnTo>
                  <a:pt x="1176612" y="383798"/>
                </a:lnTo>
                <a:lnTo>
                  <a:pt x="1193291" y="386180"/>
                </a:lnTo>
                <a:lnTo>
                  <a:pt x="1209572" y="388958"/>
                </a:lnTo>
                <a:lnTo>
                  <a:pt x="1225853" y="392134"/>
                </a:lnTo>
                <a:lnTo>
                  <a:pt x="1241737" y="395310"/>
                </a:lnTo>
                <a:lnTo>
                  <a:pt x="1257621" y="399279"/>
                </a:lnTo>
                <a:lnTo>
                  <a:pt x="1273505" y="403249"/>
                </a:lnTo>
                <a:lnTo>
                  <a:pt x="1289389" y="407218"/>
                </a:lnTo>
                <a:lnTo>
                  <a:pt x="1304876" y="411982"/>
                </a:lnTo>
                <a:lnTo>
                  <a:pt x="1370398" y="304805"/>
                </a:lnTo>
                <a:lnTo>
                  <a:pt x="1611439" y="417142"/>
                </a:lnTo>
                <a:lnTo>
                  <a:pt x="1570140" y="539800"/>
                </a:lnTo>
                <a:lnTo>
                  <a:pt x="1592775" y="555678"/>
                </a:lnTo>
                <a:lnTo>
                  <a:pt x="1614615" y="572747"/>
                </a:lnTo>
                <a:lnTo>
                  <a:pt x="1636059" y="589815"/>
                </a:lnTo>
                <a:lnTo>
                  <a:pt x="1656708" y="608075"/>
                </a:lnTo>
                <a:lnTo>
                  <a:pt x="1676960" y="626732"/>
                </a:lnTo>
                <a:lnTo>
                  <a:pt x="1696815" y="645389"/>
                </a:lnTo>
                <a:lnTo>
                  <a:pt x="1715876" y="665236"/>
                </a:lnTo>
                <a:lnTo>
                  <a:pt x="1734540" y="685481"/>
                </a:lnTo>
                <a:lnTo>
                  <a:pt x="1752410" y="706519"/>
                </a:lnTo>
                <a:lnTo>
                  <a:pt x="1769882" y="728351"/>
                </a:lnTo>
                <a:lnTo>
                  <a:pt x="1786560" y="750184"/>
                </a:lnTo>
                <a:lnTo>
                  <a:pt x="1802841" y="772413"/>
                </a:lnTo>
                <a:lnTo>
                  <a:pt x="1818329" y="795436"/>
                </a:lnTo>
                <a:lnTo>
                  <a:pt x="1832624" y="818856"/>
                </a:lnTo>
                <a:lnTo>
                  <a:pt x="1846920" y="842673"/>
                </a:lnTo>
                <a:lnTo>
                  <a:pt x="1860024" y="866887"/>
                </a:lnTo>
                <a:lnTo>
                  <a:pt x="1994642" y="834337"/>
                </a:lnTo>
                <a:lnTo>
                  <a:pt x="2085975" y="1084019"/>
                </a:lnTo>
                <a:lnTo>
                  <a:pt x="1954931" y="1149516"/>
                </a:lnTo>
                <a:lnTo>
                  <a:pt x="1958108" y="1167776"/>
                </a:lnTo>
                <a:lnTo>
                  <a:pt x="1960491" y="1185638"/>
                </a:lnTo>
                <a:lnTo>
                  <a:pt x="1962476" y="1204295"/>
                </a:lnTo>
                <a:lnTo>
                  <a:pt x="1964462" y="1222952"/>
                </a:lnTo>
                <a:lnTo>
                  <a:pt x="1965653" y="1241212"/>
                </a:lnTo>
                <a:lnTo>
                  <a:pt x="1966447" y="1259868"/>
                </a:lnTo>
                <a:lnTo>
                  <a:pt x="1967242" y="1278922"/>
                </a:lnTo>
                <a:lnTo>
                  <a:pt x="1967242" y="1297975"/>
                </a:lnTo>
                <a:lnTo>
                  <a:pt x="1967242" y="1315441"/>
                </a:lnTo>
                <a:lnTo>
                  <a:pt x="1966845" y="1332907"/>
                </a:lnTo>
                <a:lnTo>
                  <a:pt x="1966050" y="1349976"/>
                </a:lnTo>
                <a:lnTo>
                  <a:pt x="1964859" y="1367839"/>
                </a:lnTo>
                <a:lnTo>
                  <a:pt x="1962873" y="1385305"/>
                </a:lnTo>
                <a:lnTo>
                  <a:pt x="1961285" y="1401977"/>
                </a:lnTo>
                <a:lnTo>
                  <a:pt x="1959300" y="1419442"/>
                </a:lnTo>
                <a:lnTo>
                  <a:pt x="1957314" y="1436114"/>
                </a:lnTo>
                <a:lnTo>
                  <a:pt x="1954137" y="1453183"/>
                </a:lnTo>
                <a:lnTo>
                  <a:pt x="1951357" y="1469855"/>
                </a:lnTo>
                <a:lnTo>
                  <a:pt x="1947784" y="1486527"/>
                </a:lnTo>
                <a:lnTo>
                  <a:pt x="1944210" y="1503199"/>
                </a:lnTo>
                <a:lnTo>
                  <a:pt x="1940239" y="1519871"/>
                </a:lnTo>
                <a:lnTo>
                  <a:pt x="1935871" y="1535749"/>
                </a:lnTo>
                <a:lnTo>
                  <a:pt x="1931899" y="1552024"/>
                </a:lnTo>
                <a:lnTo>
                  <a:pt x="1926737" y="1568299"/>
                </a:lnTo>
                <a:lnTo>
                  <a:pt x="2061355" y="1650468"/>
                </a:lnTo>
                <a:lnTo>
                  <a:pt x="1949372" y="1891020"/>
                </a:lnTo>
                <a:lnTo>
                  <a:pt x="1791723" y="1838623"/>
                </a:lnTo>
                <a:lnTo>
                  <a:pt x="1776633" y="1859264"/>
                </a:lnTo>
                <a:lnTo>
                  <a:pt x="1761146" y="1879112"/>
                </a:lnTo>
                <a:lnTo>
                  <a:pt x="1744468" y="1898165"/>
                </a:lnTo>
                <a:lnTo>
                  <a:pt x="1728186" y="1917219"/>
                </a:lnTo>
                <a:lnTo>
                  <a:pt x="1710714" y="1935876"/>
                </a:lnTo>
                <a:lnTo>
                  <a:pt x="1693241" y="1954135"/>
                </a:lnTo>
                <a:lnTo>
                  <a:pt x="1674975" y="1971204"/>
                </a:lnTo>
                <a:lnTo>
                  <a:pt x="1655914" y="1988670"/>
                </a:lnTo>
                <a:lnTo>
                  <a:pt x="1636853" y="2004945"/>
                </a:lnTo>
                <a:lnTo>
                  <a:pt x="1616998" y="2021220"/>
                </a:lnTo>
                <a:lnTo>
                  <a:pt x="1597143" y="2036701"/>
                </a:lnTo>
                <a:lnTo>
                  <a:pt x="1576494" y="2051388"/>
                </a:lnTo>
                <a:lnTo>
                  <a:pt x="1555844" y="2066075"/>
                </a:lnTo>
                <a:lnTo>
                  <a:pt x="1534401" y="2079572"/>
                </a:lnTo>
                <a:lnTo>
                  <a:pt x="1512957" y="2093068"/>
                </a:lnTo>
                <a:lnTo>
                  <a:pt x="1491117" y="2105770"/>
                </a:lnTo>
                <a:lnTo>
                  <a:pt x="1531621" y="2274474"/>
                </a:lnTo>
                <a:lnTo>
                  <a:pt x="1281844" y="2365376"/>
                </a:lnTo>
                <a:lnTo>
                  <a:pt x="1202821" y="2207787"/>
                </a:lnTo>
                <a:lnTo>
                  <a:pt x="1183363" y="2210962"/>
                </a:lnTo>
                <a:lnTo>
                  <a:pt x="1163508" y="2213741"/>
                </a:lnTo>
                <a:lnTo>
                  <a:pt x="1144050" y="2216123"/>
                </a:lnTo>
                <a:lnTo>
                  <a:pt x="1124195" y="2218504"/>
                </a:lnTo>
                <a:lnTo>
                  <a:pt x="1103943" y="2219695"/>
                </a:lnTo>
                <a:lnTo>
                  <a:pt x="1083690" y="2220886"/>
                </a:lnTo>
                <a:lnTo>
                  <a:pt x="1063438" y="2221680"/>
                </a:lnTo>
                <a:lnTo>
                  <a:pt x="1043186" y="2221680"/>
                </a:lnTo>
                <a:lnTo>
                  <a:pt x="1013007" y="2221283"/>
                </a:lnTo>
                <a:lnTo>
                  <a:pt x="983224" y="2220092"/>
                </a:lnTo>
                <a:lnTo>
                  <a:pt x="954235" y="2217711"/>
                </a:lnTo>
                <a:lnTo>
                  <a:pt x="924850" y="2214535"/>
                </a:lnTo>
                <a:lnTo>
                  <a:pt x="895862" y="2210565"/>
                </a:lnTo>
                <a:lnTo>
                  <a:pt x="867270" y="2205405"/>
                </a:lnTo>
                <a:lnTo>
                  <a:pt x="839076" y="2199451"/>
                </a:lnTo>
                <a:lnTo>
                  <a:pt x="810882" y="2192703"/>
                </a:lnTo>
                <a:lnTo>
                  <a:pt x="715180" y="2341162"/>
                </a:lnTo>
                <a:lnTo>
                  <a:pt x="474536" y="2229222"/>
                </a:lnTo>
                <a:lnTo>
                  <a:pt x="524968" y="2062900"/>
                </a:lnTo>
                <a:lnTo>
                  <a:pt x="504716" y="2049006"/>
                </a:lnTo>
                <a:lnTo>
                  <a:pt x="484464" y="2033525"/>
                </a:lnTo>
                <a:lnTo>
                  <a:pt x="465006" y="2018441"/>
                </a:lnTo>
                <a:lnTo>
                  <a:pt x="445945" y="2002960"/>
                </a:lnTo>
                <a:lnTo>
                  <a:pt x="427281" y="1986288"/>
                </a:lnTo>
                <a:lnTo>
                  <a:pt x="408617" y="1969616"/>
                </a:lnTo>
                <a:lnTo>
                  <a:pt x="390748" y="1952151"/>
                </a:lnTo>
                <a:lnTo>
                  <a:pt x="373672" y="1934685"/>
                </a:lnTo>
                <a:lnTo>
                  <a:pt x="356597" y="1916028"/>
                </a:lnTo>
                <a:lnTo>
                  <a:pt x="340316" y="1897371"/>
                </a:lnTo>
                <a:lnTo>
                  <a:pt x="324432" y="1878715"/>
                </a:lnTo>
                <a:lnTo>
                  <a:pt x="308548" y="1858867"/>
                </a:lnTo>
                <a:lnTo>
                  <a:pt x="293855" y="1839020"/>
                </a:lnTo>
                <a:lnTo>
                  <a:pt x="279559" y="1818775"/>
                </a:lnTo>
                <a:lnTo>
                  <a:pt x="265661" y="1797737"/>
                </a:lnTo>
                <a:lnTo>
                  <a:pt x="252556" y="1776301"/>
                </a:lnTo>
                <a:lnTo>
                  <a:pt x="91333" y="1811630"/>
                </a:lnTo>
                <a:lnTo>
                  <a:pt x="0" y="1562345"/>
                </a:lnTo>
                <a:lnTo>
                  <a:pt x="138191" y="1488512"/>
                </a:lnTo>
                <a:lnTo>
                  <a:pt x="133426" y="1465092"/>
                </a:lnTo>
                <a:lnTo>
                  <a:pt x="129852" y="1441672"/>
                </a:lnTo>
                <a:lnTo>
                  <a:pt x="126278" y="1418251"/>
                </a:lnTo>
                <a:lnTo>
                  <a:pt x="123498" y="1394434"/>
                </a:lnTo>
                <a:lnTo>
                  <a:pt x="121513" y="1370220"/>
                </a:lnTo>
                <a:lnTo>
                  <a:pt x="119527" y="1346403"/>
                </a:lnTo>
                <a:lnTo>
                  <a:pt x="118733" y="1322189"/>
                </a:lnTo>
                <a:lnTo>
                  <a:pt x="118336" y="1297975"/>
                </a:lnTo>
                <a:lnTo>
                  <a:pt x="118733" y="1269395"/>
                </a:lnTo>
                <a:lnTo>
                  <a:pt x="119924" y="1240418"/>
                </a:lnTo>
                <a:lnTo>
                  <a:pt x="122704" y="1211837"/>
                </a:lnTo>
                <a:lnTo>
                  <a:pt x="125484" y="1184051"/>
                </a:lnTo>
                <a:lnTo>
                  <a:pt x="129455" y="1155867"/>
                </a:lnTo>
                <a:lnTo>
                  <a:pt x="134220" y="1128478"/>
                </a:lnTo>
                <a:lnTo>
                  <a:pt x="139780" y="1101088"/>
                </a:lnTo>
                <a:lnTo>
                  <a:pt x="146133" y="1074095"/>
                </a:lnTo>
                <a:lnTo>
                  <a:pt x="24223" y="995896"/>
                </a:lnTo>
                <a:lnTo>
                  <a:pt x="136603" y="755344"/>
                </a:lnTo>
                <a:lnTo>
                  <a:pt x="268043" y="794642"/>
                </a:lnTo>
                <a:lnTo>
                  <a:pt x="283530" y="772016"/>
                </a:lnTo>
                <a:lnTo>
                  <a:pt x="299017" y="750184"/>
                </a:lnTo>
                <a:lnTo>
                  <a:pt x="315696" y="728351"/>
                </a:lnTo>
                <a:lnTo>
                  <a:pt x="332771" y="707313"/>
                </a:lnTo>
                <a:lnTo>
                  <a:pt x="350243" y="686274"/>
                </a:lnTo>
                <a:lnTo>
                  <a:pt x="368907" y="666824"/>
                </a:lnTo>
                <a:lnTo>
                  <a:pt x="387571" y="646976"/>
                </a:lnTo>
                <a:lnTo>
                  <a:pt x="407426" y="627923"/>
                </a:lnTo>
                <a:lnTo>
                  <a:pt x="427281" y="609266"/>
                </a:lnTo>
                <a:lnTo>
                  <a:pt x="447930" y="591403"/>
                </a:lnTo>
                <a:lnTo>
                  <a:pt x="468977" y="574334"/>
                </a:lnTo>
                <a:lnTo>
                  <a:pt x="490420" y="557662"/>
                </a:lnTo>
                <a:lnTo>
                  <a:pt x="512261" y="541784"/>
                </a:lnTo>
                <a:lnTo>
                  <a:pt x="535293" y="526303"/>
                </a:lnTo>
                <a:lnTo>
                  <a:pt x="557928" y="511616"/>
                </a:lnTo>
                <a:lnTo>
                  <a:pt x="581754" y="497723"/>
                </a:lnTo>
                <a:lnTo>
                  <a:pt x="554354" y="371890"/>
                </a:lnTo>
                <a:lnTo>
                  <a:pt x="803734" y="280988"/>
                </a:lnTo>
                <a:close/>
                <a:moveTo>
                  <a:pt x="2013752" y="186531"/>
                </a:moveTo>
                <a:lnTo>
                  <a:pt x="2001871" y="186928"/>
                </a:lnTo>
                <a:lnTo>
                  <a:pt x="1989594" y="188119"/>
                </a:lnTo>
                <a:lnTo>
                  <a:pt x="1978109" y="190103"/>
                </a:lnTo>
                <a:lnTo>
                  <a:pt x="1966624" y="192881"/>
                </a:lnTo>
                <a:lnTo>
                  <a:pt x="1955139" y="196453"/>
                </a:lnTo>
                <a:lnTo>
                  <a:pt x="1944050" y="200819"/>
                </a:lnTo>
                <a:lnTo>
                  <a:pt x="1932962" y="205978"/>
                </a:lnTo>
                <a:lnTo>
                  <a:pt x="1922269" y="211534"/>
                </a:lnTo>
                <a:lnTo>
                  <a:pt x="1914348" y="216297"/>
                </a:lnTo>
                <a:lnTo>
                  <a:pt x="1906823" y="221853"/>
                </a:lnTo>
                <a:lnTo>
                  <a:pt x="1899695" y="227409"/>
                </a:lnTo>
                <a:lnTo>
                  <a:pt x="1892962" y="233363"/>
                </a:lnTo>
                <a:lnTo>
                  <a:pt x="1886230" y="239713"/>
                </a:lnTo>
                <a:lnTo>
                  <a:pt x="1880289" y="246063"/>
                </a:lnTo>
                <a:lnTo>
                  <a:pt x="1874349" y="252809"/>
                </a:lnTo>
                <a:lnTo>
                  <a:pt x="1869200" y="259953"/>
                </a:lnTo>
                <a:lnTo>
                  <a:pt x="1864052" y="267097"/>
                </a:lnTo>
                <a:lnTo>
                  <a:pt x="1859300" y="274241"/>
                </a:lnTo>
                <a:lnTo>
                  <a:pt x="1855339" y="281781"/>
                </a:lnTo>
                <a:lnTo>
                  <a:pt x="1850983" y="289719"/>
                </a:lnTo>
                <a:lnTo>
                  <a:pt x="1847419" y="297656"/>
                </a:lnTo>
                <a:lnTo>
                  <a:pt x="1844646" y="305594"/>
                </a:lnTo>
                <a:lnTo>
                  <a:pt x="1841874" y="313928"/>
                </a:lnTo>
                <a:lnTo>
                  <a:pt x="1839102" y="322263"/>
                </a:lnTo>
                <a:lnTo>
                  <a:pt x="1837518" y="330597"/>
                </a:lnTo>
                <a:lnTo>
                  <a:pt x="1835934" y="339328"/>
                </a:lnTo>
                <a:lnTo>
                  <a:pt x="1834350" y="348059"/>
                </a:lnTo>
                <a:lnTo>
                  <a:pt x="1833557" y="356791"/>
                </a:lnTo>
                <a:lnTo>
                  <a:pt x="1833557" y="365125"/>
                </a:lnTo>
                <a:lnTo>
                  <a:pt x="1833557" y="373856"/>
                </a:lnTo>
                <a:lnTo>
                  <a:pt x="1833953" y="382984"/>
                </a:lnTo>
                <a:lnTo>
                  <a:pt x="1835142" y="391716"/>
                </a:lnTo>
                <a:lnTo>
                  <a:pt x="1836726" y="400050"/>
                </a:lnTo>
                <a:lnTo>
                  <a:pt x="1838310" y="409178"/>
                </a:lnTo>
                <a:lnTo>
                  <a:pt x="1840290" y="417513"/>
                </a:lnTo>
                <a:lnTo>
                  <a:pt x="1843458" y="426244"/>
                </a:lnTo>
                <a:lnTo>
                  <a:pt x="1846230" y="434578"/>
                </a:lnTo>
                <a:lnTo>
                  <a:pt x="1850191" y="443310"/>
                </a:lnTo>
                <a:lnTo>
                  <a:pt x="1853755" y="451247"/>
                </a:lnTo>
                <a:lnTo>
                  <a:pt x="1858507" y="459581"/>
                </a:lnTo>
                <a:lnTo>
                  <a:pt x="1864844" y="469503"/>
                </a:lnTo>
                <a:lnTo>
                  <a:pt x="1871973" y="479028"/>
                </a:lnTo>
                <a:lnTo>
                  <a:pt x="1879497" y="488156"/>
                </a:lnTo>
                <a:lnTo>
                  <a:pt x="1887418" y="496888"/>
                </a:lnTo>
                <a:lnTo>
                  <a:pt x="1896527" y="504428"/>
                </a:lnTo>
                <a:lnTo>
                  <a:pt x="1905239" y="511969"/>
                </a:lnTo>
                <a:lnTo>
                  <a:pt x="1914744" y="518716"/>
                </a:lnTo>
                <a:lnTo>
                  <a:pt x="1924645" y="524669"/>
                </a:lnTo>
                <a:lnTo>
                  <a:pt x="1934942" y="529828"/>
                </a:lnTo>
                <a:lnTo>
                  <a:pt x="1945635" y="534988"/>
                </a:lnTo>
                <a:lnTo>
                  <a:pt x="1956723" y="538956"/>
                </a:lnTo>
                <a:lnTo>
                  <a:pt x="1967812" y="542131"/>
                </a:lnTo>
                <a:lnTo>
                  <a:pt x="1979297" y="545306"/>
                </a:lnTo>
                <a:lnTo>
                  <a:pt x="1990782" y="546894"/>
                </a:lnTo>
                <a:lnTo>
                  <a:pt x="2002267" y="548085"/>
                </a:lnTo>
                <a:lnTo>
                  <a:pt x="2014544" y="548481"/>
                </a:lnTo>
                <a:lnTo>
                  <a:pt x="2026425" y="548085"/>
                </a:lnTo>
                <a:lnTo>
                  <a:pt x="2038306" y="546894"/>
                </a:lnTo>
                <a:lnTo>
                  <a:pt x="2049791" y="544910"/>
                </a:lnTo>
                <a:lnTo>
                  <a:pt x="2061672" y="542131"/>
                </a:lnTo>
                <a:lnTo>
                  <a:pt x="2073157" y="538560"/>
                </a:lnTo>
                <a:lnTo>
                  <a:pt x="2084246" y="534194"/>
                </a:lnTo>
                <a:lnTo>
                  <a:pt x="2095335" y="529035"/>
                </a:lnTo>
                <a:lnTo>
                  <a:pt x="2106028" y="523081"/>
                </a:lnTo>
                <a:lnTo>
                  <a:pt x="2113552" y="518716"/>
                </a:lnTo>
                <a:lnTo>
                  <a:pt x="2121077" y="513556"/>
                </a:lnTo>
                <a:lnTo>
                  <a:pt x="2128206" y="508000"/>
                </a:lnTo>
                <a:lnTo>
                  <a:pt x="2134938" y="502047"/>
                </a:lnTo>
                <a:lnTo>
                  <a:pt x="2141275" y="496491"/>
                </a:lnTo>
                <a:lnTo>
                  <a:pt x="2147215" y="490141"/>
                </a:lnTo>
                <a:lnTo>
                  <a:pt x="2153156" y="483394"/>
                </a:lnTo>
                <a:lnTo>
                  <a:pt x="2158304" y="476647"/>
                </a:lnTo>
                <a:lnTo>
                  <a:pt x="2163452" y="469503"/>
                </a:lnTo>
                <a:lnTo>
                  <a:pt x="2168601" y="461566"/>
                </a:lnTo>
                <a:lnTo>
                  <a:pt x="2172957" y="454025"/>
                </a:lnTo>
                <a:lnTo>
                  <a:pt x="2176917" y="446485"/>
                </a:lnTo>
                <a:lnTo>
                  <a:pt x="2180482" y="438150"/>
                </a:lnTo>
                <a:lnTo>
                  <a:pt x="2183650" y="430213"/>
                </a:lnTo>
                <a:lnTo>
                  <a:pt x="2186818" y="421481"/>
                </a:lnTo>
                <a:lnTo>
                  <a:pt x="2189195" y="412750"/>
                </a:lnTo>
                <a:lnTo>
                  <a:pt x="2191175" y="404019"/>
                </a:lnTo>
                <a:lnTo>
                  <a:pt x="2192363" y="395288"/>
                </a:lnTo>
                <a:lnTo>
                  <a:pt x="2193947" y="386159"/>
                </a:lnTo>
                <a:lnTo>
                  <a:pt x="2194739" y="377428"/>
                </a:lnTo>
                <a:lnTo>
                  <a:pt x="2194739" y="368697"/>
                </a:lnTo>
                <a:lnTo>
                  <a:pt x="2194739" y="359569"/>
                </a:lnTo>
                <a:lnTo>
                  <a:pt x="2194343" y="351234"/>
                </a:lnTo>
                <a:lnTo>
                  <a:pt x="2192759" y="342503"/>
                </a:lnTo>
                <a:lnTo>
                  <a:pt x="2191571" y="333375"/>
                </a:lnTo>
                <a:lnTo>
                  <a:pt x="2189591" y="325041"/>
                </a:lnTo>
                <a:lnTo>
                  <a:pt x="2187610" y="316706"/>
                </a:lnTo>
                <a:lnTo>
                  <a:pt x="2184838" y="308372"/>
                </a:lnTo>
                <a:lnTo>
                  <a:pt x="2181670" y="299641"/>
                </a:lnTo>
                <a:lnTo>
                  <a:pt x="2178106" y="291703"/>
                </a:lnTo>
                <a:lnTo>
                  <a:pt x="2174145" y="283766"/>
                </a:lnTo>
                <a:lnTo>
                  <a:pt x="2169789" y="275828"/>
                </a:lnTo>
                <a:lnTo>
                  <a:pt x="2163452" y="265509"/>
                </a:lnTo>
                <a:lnTo>
                  <a:pt x="2156324" y="255984"/>
                </a:lnTo>
                <a:lnTo>
                  <a:pt x="2148799" y="247253"/>
                </a:lnTo>
                <a:lnTo>
                  <a:pt x="2140879" y="238522"/>
                </a:lnTo>
                <a:lnTo>
                  <a:pt x="2131770" y="230584"/>
                </a:lnTo>
                <a:lnTo>
                  <a:pt x="2123057" y="223441"/>
                </a:lnTo>
                <a:lnTo>
                  <a:pt x="2113552" y="216694"/>
                </a:lnTo>
                <a:lnTo>
                  <a:pt x="2103255" y="210344"/>
                </a:lnTo>
                <a:lnTo>
                  <a:pt x="2093355" y="204788"/>
                </a:lnTo>
                <a:lnTo>
                  <a:pt x="2082662" y="200422"/>
                </a:lnTo>
                <a:lnTo>
                  <a:pt x="2071969" y="196056"/>
                </a:lnTo>
                <a:lnTo>
                  <a:pt x="2060484" y="192881"/>
                </a:lnTo>
                <a:lnTo>
                  <a:pt x="2048999" y="190103"/>
                </a:lnTo>
                <a:lnTo>
                  <a:pt x="2037118" y="188119"/>
                </a:lnTo>
                <a:lnTo>
                  <a:pt x="2025633" y="186928"/>
                </a:lnTo>
                <a:lnTo>
                  <a:pt x="2013752" y="186531"/>
                </a:lnTo>
                <a:close/>
                <a:moveTo>
                  <a:pt x="2066028" y="0"/>
                </a:moveTo>
                <a:lnTo>
                  <a:pt x="2156324" y="23812"/>
                </a:lnTo>
                <a:lnTo>
                  <a:pt x="2146027" y="100013"/>
                </a:lnTo>
                <a:lnTo>
                  <a:pt x="2140916" y="118533"/>
                </a:lnTo>
                <a:lnTo>
                  <a:pt x="2134542" y="115094"/>
                </a:lnTo>
                <a:lnTo>
                  <a:pt x="2132671" y="114357"/>
                </a:lnTo>
                <a:lnTo>
                  <a:pt x="2132562" y="114300"/>
                </a:lnTo>
                <a:lnTo>
                  <a:pt x="2123453" y="110728"/>
                </a:lnTo>
                <a:lnTo>
                  <a:pt x="2132671" y="114357"/>
                </a:lnTo>
                <a:lnTo>
                  <a:pt x="2140879" y="118666"/>
                </a:lnTo>
                <a:lnTo>
                  <a:pt x="2140916" y="118533"/>
                </a:lnTo>
                <a:lnTo>
                  <a:pt x="2144839" y="120650"/>
                </a:lnTo>
                <a:lnTo>
                  <a:pt x="2153552" y="125413"/>
                </a:lnTo>
                <a:lnTo>
                  <a:pt x="2167413" y="133747"/>
                </a:lnTo>
                <a:lnTo>
                  <a:pt x="2174145" y="138113"/>
                </a:lnTo>
                <a:lnTo>
                  <a:pt x="2180878" y="142875"/>
                </a:lnTo>
                <a:lnTo>
                  <a:pt x="2181274" y="143272"/>
                </a:lnTo>
                <a:lnTo>
                  <a:pt x="2187610" y="148034"/>
                </a:lnTo>
                <a:lnTo>
                  <a:pt x="2193947" y="153194"/>
                </a:lnTo>
                <a:lnTo>
                  <a:pt x="2205432" y="163909"/>
                </a:lnTo>
                <a:lnTo>
                  <a:pt x="2212560" y="170656"/>
                </a:lnTo>
                <a:lnTo>
                  <a:pt x="2221273" y="180181"/>
                </a:lnTo>
                <a:lnTo>
                  <a:pt x="2226433" y="186128"/>
                </a:lnTo>
                <a:lnTo>
                  <a:pt x="2226422" y="186134"/>
                </a:lnTo>
                <a:lnTo>
                  <a:pt x="2229194" y="189309"/>
                </a:lnTo>
                <a:lnTo>
                  <a:pt x="2226433" y="186128"/>
                </a:lnTo>
                <a:lnTo>
                  <a:pt x="2244639" y="175419"/>
                </a:lnTo>
                <a:lnTo>
                  <a:pt x="2315925" y="143669"/>
                </a:lnTo>
                <a:lnTo>
                  <a:pt x="2363053" y="224234"/>
                </a:lnTo>
                <a:lnTo>
                  <a:pt x="2302064" y="270669"/>
                </a:lnTo>
                <a:lnTo>
                  <a:pt x="2280282" y="283369"/>
                </a:lnTo>
                <a:lnTo>
                  <a:pt x="2284242" y="296466"/>
                </a:lnTo>
                <a:lnTo>
                  <a:pt x="2287015" y="309166"/>
                </a:lnTo>
                <a:lnTo>
                  <a:pt x="2289787" y="322263"/>
                </a:lnTo>
                <a:lnTo>
                  <a:pt x="2291371" y="335359"/>
                </a:lnTo>
                <a:lnTo>
                  <a:pt x="2292559" y="348456"/>
                </a:lnTo>
                <a:lnTo>
                  <a:pt x="2293351" y="361553"/>
                </a:lnTo>
                <a:lnTo>
                  <a:pt x="2293351" y="374650"/>
                </a:lnTo>
                <a:lnTo>
                  <a:pt x="2292559" y="387350"/>
                </a:lnTo>
                <a:lnTo>
                  <a:pt x="2318301" y="394097"/>
                </a:lnTo>
                <a:lnTo>
                  <a:pt x="2390775" y="422275"/>
                </a:lnTo>
                <a:lnTo>
                  <a:pt x="2367409" y="512763"/>
                </a:lnTo>
                <a:lnTo>
                  <a:pt x="2291371" y="502047"/>
                </a:lnTo>
                <a:lnTo>
                  <a:pt x="2262857" y="494506"/>
                </a:lnTo>
                <a:lnTo>
                  <a:pt x="2256916" y="506016"/>
                </a:lnTo>
                <a:lnTo>
                  <a:pt x="2250183" y="517128"/>
                </a:lnTo>
                <a:lnTo>
                  <a:pt x="2243451" y="527447"/>
                </a:lnTo>
                <a:lnTo>
                  <a:pt x="2235926" y="537766"/>
                </a:lnTo>
                <a:lnTo>
                  <a:pt x="2228006" y="547688"/>
                </a:lnTo>
                <a:lnTo>
                  <a:pt x="2219293" y="557610"/>
                </a:lnTo>
                <a:lnTo>
                  <a:pt x="2210580" y="566738"/>
                </a:lnTo>
                <a:lnTo>
                  <a:pt x="2201075" y="575469"/>
                </a:lnTo>
                <a:lnTo>
                  <a:pt x="2216125" y="601266"/>
                </a:lnTo>
                <a:lnTo>
                  <a:pt x="2247807" y="671910"/>
                </a:lnTo>
                <a:lnTo>
                  <a:pt x="2167413" y="719932"/>
                </a:lnTo>
                <a:lnTo>
                  <a:pt x="2121077" y="658416"/>
                </a:lnTo>
                <a:lnTo>
                  <a:pt x="2105632" y="632222"/>
                </a:lnTo>
                <a:lnTo>
                  <a:pt x="2110780" y="629841"/>
                </a:lnTo>
                <a:lnTo>
                  <a:pt x="2115929" y="627857"/>
                </a:lnTo>
                <a:lnTo>
                  <a:pt x="2104048" y="632222"/>
                </a:lnTo>
                <a:lnTo>
                  <a:pt x="2092563" y="635794"/>
                </a:lnTo>
                <a:lnTo>
                  <a:pt x="2083058" y="638969"/>
                </a:lnTo>
                <a:lnTo>
                  <a:pt x="2067217" y="642541"/>
                </a:lnTo>
                <a:lnTo>
                  <a:pt x="2059296" y="643732"/>
                </a:lnTo>
                <a:lnTo>
                  <a:pt x="2050583" y="644922"/>
                </a:lnTo>
                <a:lnTo>
                  <a:pt x="2048999" y="644922"/>
                </a:lnTo>
                <a:lnTo>
                  <a:pt x="2033554" y="646907"/>
                </a:lnTo>
                <a:lnTo>
                  <a:pt x="2018505" y="647303"/>
                </a:lnTo>
                <a:lnTo>
                  <a:pt x="2014544" y="647700"/>
                </a:lnTo>
                <a:lnTo>
                  <a:pt x="2008208" y="647303"/>
                </a:lnTo>
                <a:lnTo>
                  <a:pt x="2002617" y="647117"/>
                </a:lnTo>
                <a:lnTo>
                  <a:pt x="1994743" y="646510"/>
                </a:lnTo>
                <a:lnTo>
                  <a:pt x="1984842" y="645716"/>
                </a:lnTo>
                <a:lnTo>
                  <a:pt x="1996327" y="646907"/>
                </a:lnTo>
                <a:lnTo>
                  <a:pt x="2002617" y="647117"/>
                </a:lnTo>
                <a:lnTo>
                  <a:pt x="2005039" y="647303"/>
                </a:lnTo>
                <a:lnTo>
                  <a:pt x="1994347" y="687785"/>
                </a:lnTo>
                <a:lnTo>
                  <a:pt x="1970189" y="747713"/>
                </a:lnTo>
                <a:lnTo>
                  <a:pt x="1879497" y="724297"/>
                </a:lnTo>
                <a:lnTo>
                  <a:pt x="1886230" y="662385"/>
                </a:lnTo>
                <a:lnTo>
                  <a:pt x="1896923" y="621507"/>
                </a:lnTo>
                <a:lnTo>
                  <a:pt x="1904447" y="625078"/>
                </a:lnTo>
                <a:lnTo>
                  <a:pt x="1893754" y="619919"/>
                </a:lnTo>
                <a:lnTo>
                  <a:pt x="1883061" y="614363"/>
                </a:lnTo>
                <a:lnTo>
                  <a:pt x="1874745" y="609997"/>
                </a:lnTo>
                <a:lnTo>
                  <a:pt x="1860884" y="601663"/>
                </a:lnTo>
                <a:lnTo>
                  <a:pt x="1854151" y="596900"/>
                </a:lnTo>
                <a:lnTo>
                  <a:pt x="1847419" y="592535"/>
                </a:lnTo>
                <a:lnTo>
                  <a:pt x="1846627" y="592138"/>
                </a:lnTo>
                <a:lnTo>
                  <a:pt x="1840290" y="586978"/>
                </a:lnTo>
                <a:lnTo>
                  <a:pt x="1834350" y="581819"/>
                </a:lnTo>
                <a:lnTo>
                  <a:pt x="1822469" y="571103"/>
                </a:lnTo>
                <a:lnTo>
                  <a:pt x="1815736" y="564356"/>
                </a:lnTo>
                <a:lnTo>
                  <a:pt x="1809516" y="557841"/>
                </a:lnTo>
                <a:lnTo>
                  <a:pt x="1805439" y="553244"/>
                </a:lnTo>
                <a:lnTo>
                  <a:pt x="1799103" y="545703"/>
                </a:lnTo>
                <a:lnTo>
                  <a:pt x="1807023" y="555228"/>
                </a:lnTo>
                <a:lnTo>
                  <a:pt x="1809516" y="557841"/>
                </a:lnTo>
                <a:lnTo>
                  <a:pt x="1811776" y="560388"/>
                </a:lnTo>
                <a:lnTo>
                  <a:pt x="1779697" y="579438"/>
                </a:lnTo>
                <a:lnTo>
                  <a:pt x="1720292" y="604044"/>
                </a:lnTo>
                <a:lnTo>
                  <a:pt x="1673164" y="523875"/>
                </a:lnTo>
                <a:lnTo>
                  <a:pt x="1721480" y="484585"/>
                </a:lnTo>
                <a:lnTo>
                  <a:pt x="1752767" y="465931"/>
                </a:lnTo>
                <a:lnTo>
                  <a:pt x="1748410" y="452835"/>
                </a:lnTo>
                <a:lnTo>
                  <a:pt x="1744450" y="439341"/>
                </a:lnTo>
                <a:lnTo>
                  <a:pt x="1741282" y="425847"/>
                </a:lnTo>
                <a:lnTo>
                  <a:pt x="1738510" y="412353"/>
                </a:lnTo>
                <a:lnTo>
                  <a:pt x="1736530" y="398860"/>
                </a:lnTo>
                <a:lnTo>
                  <a:pt x="1735737" y="385366"/>
                </a:lnTo>
                <a:lnTo>
                  <a:pt x="1734945" y="371475"/>
                </a:lnTo>
                <a:lnTo>
                  <a:pt x="1735341" y="357981"/>
                </a:lnTo>
                <a:lnTo>
                  <a:pt x="1704451" y="350441"/>
                </a:lnTo>
                <a:lnTo>
                  <a:pt x="1644650" y="325438"/>
                </a:lnTo>
                <a:lnTo>
                  <a:pt x="1668412" y="235347"/>
                </a:lnTo>
                <a:lnTo>
                  <a:pt x="1730193" y="242094"/>
                </a:lnTo>
                <a:lnTo>
                  <a:pt x="1760687" y="250031"/>
                </a:lnTo>
                <a:lnTo>
                  <a:pt x="1766628" y="237331"/>
                </a:lnTo>
                <a:lnTo>
                  <a:pt x="1773361" y="225028"/>
                </a:lnTo>
                <a:lnTo>
                  <a:pt x="1781281" y="213519"/>
                </a:lnTo>
                <a:lnTo>
                  <a:pt x="1789202" y="201613"/>
                </a:lnTo>
                <a:lnTo>
                  <a:pt x="1797915" y="190500"/>
                </a:lnTo>
                <a:lnTo>
                  <a:pt x="1807023" y="179784"/>
                </a:lnTo>
                <a:lnTo>
                  <a:pt x="1816924" y="169069"/>
                </a:lnTo>
                <a:lnTo>
                  <a:pt x="1827221" y="159544"/>
                </a:lnTo>
                <a:lnTo>
                  <a:pt x="1812964" y="135334"/>
                </a:lnTo>
                <a:lnTo>
                  <a:pt x="1788410" y="75406"/>
                </a:lnTo>
                <a:lnTo>
                  <a:pt x="1868804" y="27781"/>
                </a:lnTo>
                <a:lnTo>
                  <a:pt x="1907219" y="76994"/>
                </a:lnTo>
                <a:lnTo>
                  <a:pt x="1923061" y="102791"/>
                </a:lnTo>
                <a:lnTo>
                  <a:pt x="1917516" y="105172"/>
                </a:lnTo>
                <a:lnTo>
                  <a:pt x="1912368" y="107156"/>
                </a:lnTo>
                <a:lnTo>
                  <a:pt x="1924249" y="102791"/>
                </a:lnTo>
                <a:lnTo>
                  <a:pt x="1935734" y="99219"/>
                </a:lnTo>
                <a:lnTo>
                  <a:pt x="1945239" y="96044"/>
                </a:lnTo>
                <a:lnTo>
                  <a:pt x="1961080" y="92869"/>
                </a:lnTo>
                <a:lnTo>
                  <a:pt x="1969001" y="91281"/>
                </a:lnTo>
                <a:lnTo>
                  <a:pt x="1977317" y="89694"/>
                </a:lnTo>
                <a:lnTo>
                  <a:pt x="1979297" y="89694"/>
                </a:lnTo>
                <a:lnTo>
                  <a:pt x="1994347" y="88106"/>
                </a:lnTo>
                <a:lnTo>
                  <a:pt x="2009792" y="87709"/>
                </a:lnTo>
                <a:lnTo>
                  <a:pt x="2013752" y="87709"/>
                </a:lnTo>
                <a:lnTo>
                  <a:pt x="2019693" y="87709"/>
                </a:lnTo>
                <a:lnTo>
                  <a:pt x="2031970" y="88503"/>
                </a:lnTo>
                <a:lnTo>
                  <a:pt x="2043455" y="89297"/>
                </a:lnTo>
                <a:lnTo>
                  <a:pt x="2034346" y="88503"/>
                </a:lnTo>
                <a:lnTo>
                  <a:pt x="2038306" y="72628"/>
                </a:lnTo>
                <a:lnTo>
                  <a:pt x="2066028" y="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40" name="Freeform 151"/>
          <p:cNvSpPr>
            <a:spLocks noEditPoints="1"/>
          </p:cNvSpPr>
          <p:nvPr/>
        </p:nvSpPr>
        <p:spPr bwMode="auto">
          <a:xfrm>
            <a:off x="4468078" y="6285165"/>
            <a:ext cx="191818" cy="287160"/>
          </a:xfrm>
          <a:custGeom>
            <a:avLst/>
            <a:gdLst>
              <a:gd name="T0" fmla="*/ 72 w 143"/>
              <a:gd name="T1" fmla="*/ 214 h 214"/>
              <a:gd name="T2" fmla="*/ 96 w 143"/>
              <a:gd name="T3" fmla="*/ 204 h 214"/>
              <a:gd name="T4" fmla="*/ 48 w 143"/>
              <a:gd name="T5" fmla="*/ 204 h 214"/>
              <a:gd name="T6" fmla="*/ 72 w 143"/>
              <a:gd name="T7" fmla="*/ 214 h 214"/>
              <a:gd name="T8" fmla="*/ 105 w 143"/>
              <a:gd name="T9" fmla="*/ 183 h 214"/>
              <a:gd name="T10" fmla="*/ 39 w 143"/>
              <a:gd name="T11" fmla="*/ 183 h 214"/>
              <a:gd name="T12" fmla="*/ 33 w 143"/>
              <a:gd name="T13" fmla="*/ 190 h 214"/>
              <a:gd name="T14" fmla="*/ 39 w 143"/>
              <a:gd name="T15" fmla="*/ 196 h 214"/>
              <a:gd name="T16" fmla="*/ 105 w 143"/>
              <a:gd name="T17" fmla="*/ 196 h 214"/>
              <a:gd name="T18" fmla="*/ 111 w 143"/>
              <a:gd name="T19" fmla="*/ 190 h 214"/>
              <a:gd name="T20" fmla="*/ 105 w 143"/>
              <a:gd name="T21" fmla="*/ 183 h 214"/>
              <a:gd name="T22" fmla="*/ 105 w 143"/>
              <a:gd name="T23" fmla="*/ 164 h 214"/>
              <a:gd name="T24" fmla="*/ 39 w 143"/>
              <a:gd name="T25" fmla="*/ 164 h 214"/>
              <a:gd name="T26" fmla="*/ 33 w 143"/>
              <a:gd name="T27" fmla="*/ 171 h 214"/>
              <a:gd name="T28" fmla="*/ 39 w 143"/>
              <a:gd name="T29" fmla="*/ 177 h 214"/>
              <a:gd name="T30" fmla="*/ 105 w 143"/>
              <a:gd name="T31" fmla="*/ 177 h 214"/>
              <a:gd name="T32" fmla="*/ 111 w 143"/>
              <a:gd name="T33" fmla="*/ 171 h 214"/>
              <a:gd name="T34" fmla="*/ 105 w 143"/>
              <a:gd name="T35" fmla="*/ 164 h 214"/>
              <a:gd name="T36" fmla="*/ 72 w 143"/>
              <a:gd name="T37" fmla="*/ 0 h 214"/>
              <a:gd name="T38" fmla="*/ 0 w 143"/>
              <a:gd name="T39" fmla="*/ 71 h 214"/>
              <a:gd name="T40" fmla="*/ 32 w 143"/>
              <a:gd name="T41" fmla="*/ 138 h 214"/>
              <a:gd name="T42" fmla="*/ 37 w 143"/>
              <a:gd name="T43" fmla="*/ 158 h 214"/>
              <a:gd name="T44" fmla="*/ 107 w 143"/>
              <a:gd name="T45" fmla="*/ 158 h 214"/>
              <a:gd name="T46" fmla="*/ 112 w 143"/>
              <a:gd name="T47" fmla="*/ 138 h 214"/>
              <a:gd name="T48" fmla="*/ 143 w 143"/>
              <a:gd name="T49" fmla="*/ 71 h 214"/>
              <a:gd name="T50" fmla="*/ 72 w 143"/>
              <a:gd name="T51" fmla="*/ 0 h 214"/>
              <a:gd name="T52" fmla="*/ 115 w 143"/>
              <a:gd name="T53" fmla="*/ 84 h 214"/>
              <a:gd name="T54" fmla="*/ 93 w 143"/>
              <a:gd name="T55" fmla="*/ 144 h 214"/>
              <a:gd name="T56" fmla="*/ 92 w 143"/>
              <a:gd name="T57" fmla="*/ 146 h 214"/>
              <a:gd name="T58" fmla="*/ 83 w 143"/>
              <a:gd name="T59" fmla="*/ 146 h 214"/>
              <a:gd name="T60" fmla="*/ 83 w 143"/>
              <a:gd name="T61" fmla="*/ 143 h 214"/>
              <a:gd name="T62" fmla="*/ 98 w 143"/>
              <a:gd name="T63" fmla="*/ 93 h 214"/>
              <a:gd name="T64" fmla="*/ 97 w 143"/>
              <a:gd name="T65" fmla="*/ 93 h 214"/>
              <a:gd name="T66" fmla="*/ 96 w 143"/>
              <a:gd name="T67" fmla="*/ 93 h 214"/>
              <a:gd name="T68" fmla="*/ 85 w 143"/>
              <a:gd name="T69" fmla="*/ 88 h 214"/>
              <a:gd name="T70" fmla="*/ 73 w 143"/>
              <a:gd name="T71" fmla="*/ 93 h 214"/>
              <a:gd name="T72" fmla="*/ 59 w 143"/>
              <a:gd name="T73" fmla="*/ 87 h 214"/>
              <a:gd name="T74" fmla="*/ 45 w 143"/>
              <a:gd name="T75" fmla="*/ 92 h 214"/>
              <a:gd name="T76" fmla="*/ 59 w 143"/>
              <a:gd name="T77" fmla="*/ 143 h 214"/>
              <a:gd name="T78" fmla="*/ 60 w 143"/>
              <a:gd name="T79" fmla="*/ 146 h 214"/>
              <a:gd name="T80" fmla="*/ 50 w 143"/>
              <a:gd name="T81" fmla="*/ 146 h 214"/>
              <a:gd name="T82" fmla="*/ 50 w 143"/>
              <a:gd name="T83" fmla="*/ 144 h 214"/>
              <a:gd name="T84" fmla="*/ 30 w 143"/>
              <a:gd name="T85" fmla="*/ 84 h 214"/>
              <a:gd name="T86" fmla="*/ 29 w 143"/>
              <a:gd name="T87" fmla="*/ 84 h 214"/>
              <a:gd name="T88" fmla="*/ 29 w 143"/>
              <a:gd name="T89" fmla="*/ 83 h 214"/>
              <a:gd name="T90" fmla="*/ 29 w 143"/>
              <a:gd name="T91" fmla="*/ 82 h 214"/>
              <a:gd name="T92" fmla="*/ 29 w 143"/>
              <a:gd name="T93" fmla="*/ 82 h 214"/>
              <a:gd name="T94" fmla="*/ 30 w 143"/>
              <a:gd name="T95" fmla="*/ 76 h 214"/>
              <a:gd name="T96" fmla="*/ 37 w 143"/>
              <a:gd name="T97" fmla="*/ 77 h 214"/>
              <a:gd name="T98" fmla="*/ 37 w 143"/>
              <a:gd name="T99" fmla="*/ 77 h 214"/>
              <a:gd name="T100" fmla="*/ 45 w 143"/>
              <a:gd name="T101" fmla="*/ 82 h 214"/>
              <a:gd name="T102" fmla="*/ 56 w 143"/>
              <a:gd name="T103" fmla="*/ 77 h 214"/>
              <a:gd name="T104" fmla="*/ 60 w 143"/>
              <a:gd name="T105" fmla="*/ 75 h 214"/>
              <a:gd name="T106" fmla="*/ 63 w 143"/>
              <a:gd name="T107" fmla="*/ 77 h 214"/>
              <a:gd name="T108" fmla="*/ 73 w 143"/>
              <a:gd name="T109" fmla="*/ 83 h 214"/>
              <a:gd name="T110" fmla="*/ 82 w 143"/>
              <a:gd name="T111" fmla="*/ 78 h 214"/>
              <a:gd name="T112" fmla="*/ 86 w 143"/>
              <a:gd name="T113" fmla="*/ 76 h 214"/>
              <a:gd name="T114" fmla="*/ 90 w 143"/>
              <a:gd name="T115" fmla="*/ 78 h 214"/>
              <a:gd name="T116" fmla="*/ 97 w 143"/>
              <a:gd name="T117" fmla="*/ 83 h 214"/>
              <a:gd name="T118" fmla="*/ 97 w 143"/>
              <a:gd name="T119" fmla="*/ 83 h 214"/>
              <a:gd name="T120" fmla="*/ 107 w 143"/>
              <a:gd name="T121" fmla="*/ 78 h 214"/>
              <a:gd name="T122" fmla="*/ 114 w 143"/>
              <a:gd name="T123" fmla="*/ 77 h 214"/>
              <a:gd name="T124" fmla="*/ 115 w 143"/>
              <a:gd name="T125" fmla="*/ 84 h 2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43" h="214">
                <a:moveTo>
                  <a:pt x="72" y="214"/>
                </a:moveTo>
                <a:cubicBezTo>
                  <a:pt x="82" y="214"/>
                  <a:pt x="91" y="210"/>
                  <a:pt x="96" y="204"/>
                </a:cubicBezTo>
                <a:cubicBezTo>
                  <a:pt x="48" y="204"/>
                  <a:pt x="48" y="204"/>
                  <a:pt x="48" y="204"/>
                </a:cubicBezTo>
                <a:cubicBezTo>
                  <a:pt x="53" y="210"/>
                  <a:pt x="62" y="214"/>
                  <a:pt x="72" y="214"/>
                </a:cubicBezTo>
                <a:close/>
                <a:moveTo>
                  <a:pt x="105" y="183"/>
                </a:moveTo>
                <a:cubicBezTo>
                  <a:pt x="39" y="183"/>
                  <a:pt x="39" y="183"/>
                  <a:pt x="39" y="183"/>
                </a:cubicBezTo>
                <a:cubicBezTo>
                  <a:pt x="35" y="183"/>
                  <a:pt x="33" y="186"/>
                  <a:pt x="33" y="190"/>
                </a:cubicBezTo>
                <a:cubicBezTo>
                  <a:pt x="33" y="193"/>
                  <a:pt x="35" y="196"/>
                  <a:pt x="39" y="196"/>
                </a:cubicBezTo>
                <a:cubicBezTo>
                  <a:pt x="105" y="196"/>
                  <a:pt x="105" y="196"/>
                  <a:pt x="105" y="196"/>
                </a:cubicBezTo>
                <a:cubicBezTo>
                  <a:pt x="108" y="196"/>
                  <a:pt x="111" y="193"/>
                  <a:pt x="111" y="190"/>
                </a:cubicBezTo>
                <a:cubicBezTo>
                  <a:pt x="111" y="186"/>
                  <a:pt x="108" y="183"/>
                  <a:pt x="105" y="183"/>
                </a:cubicBezTo>
                <a:close/>
                <a:moveTo>
                  <a:pt x="105" y="164"/>
                </a:moveTo>
                <a:cubicBezTo>
                  <a:pt x="39" y="164"/>
                  <a:pt x="39" y="164"/>
                  <a:pt x="39" y="164"/>
                </a:cubicBezTo>
                <a:cubicBezTo>
                  <a:pt x="35" y="164"/>
                  <a:pt x="33" y="167"/>
                  <a:pt x="33" y="171"/>
                </a:cubicBezTo>
                <a:cubicBezTo>
                  <a:pt x="33" y="174"/>
                  <a:pt x="35" y="177"/>
                  <a:pt x="39" y="177"/>
                </a:cubicBezTo>
                <a:cubicBezTo>
                  <a:pt x="105" y="177"/>
                  <a:pt x="105" y="177"/>
                  <a:pt x="105" y="177"/>
                </a:cubicBezTo>
                <a:cubicBezTo>
                  <a:pt x="108" y="177"/>
                  <a:pt x="111" y="174"/>
                  <a:pt x="111" y="171"/>
                </a:cubicBezTo>
                <a:cubicBezTo>
                  <a:pt x="111" y="167"/>
                  <a:pt x="108" y="164"/>
                  <a:pt x="105" y="164"/>
                </a:cubicBezTo>
                <a:close/>
                <a:moveTo>
                  <a:pt x="72" y="0"/>
                </a:moveTo>
                <a:cubicBezTo>
                  <a:pt x="32" y="0"/>
                  <a:pt x="0" y="32"/>
                  <a:pt x="0" y="71"/>
                </a:cubicBezTo>
                <a:cubicBezTo>
                  <a:pt x="0" y="98"/>
                  <a:pt x="19" y="117"/>
                  <a:pt x="32" y="138"/>
                </a:cubicBezTo>
                <a:cubicBezTo>
                  <a:pt x="35" y="144"/>
                  <a:pt x="37" y="158"/>
                  <a:pt x="37" y="158"/>
                </a:cubicBezTo>
                <a:cubicBezTo>
                  <a:pt x="107" y="158"/>
                  <a:pt x="107" y="158"/>
                  <a:pt x="107" y="158"/>
                </a:cubicBezTo>
                <a:cubicBezTo>
                  <a:pt x="107" y="158"/>
                  <a:pt x="109" y="144"/>
                  <a:pt x="112" y="138"/>
                </a:cubicBezTo>
                <a:cubicBezTo>
                  <a:pt x="125" y="117"/>
                  <a:pt x="143" y="98"/>
                  <a:pt x="143" y="71"/>
                </a:cubicBezTo>
                <a:cubicBezTo>
                  <a:pt x="143" y="32"/>
                  <a:pt x="111" y="0"/>
                  <a:pt x="72" y="0"/>
                </a:cubicBezTo>
                <a:close/>
                <a:moveTo>
                  <a:pt x="115" y="84"/>
                </a:moveTo>
                <a:cubicBezTo>
                  <a:pt x="102" y="100"/>
                  <a:pt x="95" y="120"/>
                  <a:pt x="93" y="144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83" y="146"/>
                  <a:pt x="83" y="146"/>
                  <a:pt x="83" y="146"/>
                </a:cubicBezTo>
                <a:cubicBezTo>
                  <a:pt x="83" y="143"/>
                  <a:pt x="83" y="143"/>
                  <a:pt x="83" y="143"/>
                </a:cubicBezTo>
                <a:cubicBezTo>
                  <a:pt x="85" y="124"/>
                  <a:pt x="90" y="107"/>
                  <a:pt x="98" y="93"/>
                </a:cubicBezTo>
                <a:cubicBezTo>
                  <a:pt x="97" y="93"/>
                  <a:pt x="97" y="93"/>
                  <a:pt x="97" y="93"/>
                </a:cubicBezTo>
                <a:cubicBezTo>
                  <a:pt x="96" y="93"/>
                  <a:pt x="96" y="93"/>
                  <a:pt x="96" y="93"/>
                </a:cubicBezTo>
                <a:cubicBezTo>
                  <a:pt x="93" y="92"/>
                  <a:pt x="89" y="92"/>
                  <a:pt x="85" y="88"/>
                </a:cubicBezTo>
                <a:cubicBezTo>
                  <a:pt x="82" y="91"/>
                  <a:pt x="77" y="93"/>
                  <a:pt x="73" y="93"/>
                </a:cubicBezTo>
                <a:cubicBezTo>
                  <a:pt x="68" y="93"/>
                  <a:pt x="63" y="91"/>
                  <a:pt x="59" y="87"/>
                </a:cubicBezTo>
                <a:cubicBezTo>
                  <a:pt x="55" y="90"/>
                  <a:pt x="50" y="92"/>
                  <a:pt x="45" y="92"/>
                </a:cubicBezTo>
                <a:cubicBezTo>
                  <a:pt x="57" y="114"/>
                  <a:pt x="59" y="137"/>
                  <a:pt x="59" y="143"/>
                </a:cubicBezTo>
                <a:cubicBezTo>
                  <a:pt x="60" y="146"/>
                  <a:pt x="60" y="146"/>
                  <a:pt x="60" y="146"/>
                </a:cubicBezTo>
                <a:cubicBezTo>
                  <a:pt x="50" y="146"/>
                  <a:pt x="50" y="146"/>
                  <a:pt x="50" y="146"/>
                </a:cubicBezTo>
                <a:cubicBezTo>
                  <a:pt x="50" y="144"/>
                  <a:pt x="50" y="144"/>
                  <a:pt x="50" y="144"/>
                </a:cubicBezTo>
                <a:cubicBezTo>
                  <a:pt x="49" y="135"/>
                  <a:pt x="46" y="107"/>
                  <a:pt x="30" y="84"/>
                </a:cubicBezTo>
                <a:cubicBezTo>
                  <a:pt x="29" y="84"/>
                  <a:pt x="29" y="84"/>
                  <a:pt x="29" y="84"/>
                </a:cubicBezTo>
                <a:cubicBezTo>
                  <a:pt x="29" y="83"/>
                  <a:pt x="29" y="83"/>
                  <a:pt x="29" y="83"/>
                </a:cubicBezTo>
                <a:cubicBezTo>
                  <a:pt x="29" y="83"/>
                  <a:pt x="29" y="83"/>
                  <a:pt x="29" y="82"/>
                </a:cubicBezTo>
                <a:cubicBezTo>
                  <a:pt x="29" y="82"/>
                  <a:pt x="29" y="82"/>
                  <a:pt x="29" y="82"/>
                </a:cubicBezTo>
                <a:cubicBezTo>
                  <a:pt x="27" y="80"/>
                  <a:pt x="28" y="77"/>
                  <a:pt x="30" y="76"/>
                </a:cubicBezTo>
                <a:cubicBezTo>
                  <a:pt x="32" y="74"/>
                  <a:pt x="35" y="75"/>
                  <a:pt x="37" y="77"/>
                </a:cubicBezTo>
                <a:cubicBezTo>
                  <a:pt x="37" y="77"/>
                  <a:pt x="37" y="77"/>
                  <a:pt x="37" y="77"/>
                </a:cubicBezTo>
                <a:cubicBezTo>
                  <a:pt x="39" y="80"/>
                  <a:pt x="42" y="82"/>
                  <a:pt x="45" y="82"/>
                </a:cubicBezTo>
                <a:cubicBezTo>
                  <a:pt x="48" y="82"/>
                  <a:pt x="52" y="81"/>
                  <a:pt x="56" y="77"/>
                </a:cubicBezTo>
                <a:cubicBezTo>
                  <a:pt x="57" y="76"/>
                  <a:pt x="58" y="75"/>
                  <a:pt x="60" y="75"/>
                </a:cubicBezTo>
                <a:cubicBezTo>
                  <a:pt x="61" y="76"/>
                  <a:pt x="62" y="76"/>
                  <a:pt x="63" y="77"/>
                </a:cubicBezTo>
                <a:cubicBezTo>
                  <a:pt x="67" y="81"/>
                  <a:pt x="70" y="83"/>
                  <a:pt x="73" y="83"/>
                </a:cubicBezTo>
                <a:cubicBezTo>
                  <a:pt x="77" y="83"/>
                  <a:pt x="80" y="80"/>
                  <a:pt x="82" y="78"/>
                </a:cubicBezTo>
                <a:cubicBezTo>
                  <a:pt x="83" y="77"/>
                  <a:pt x="84" y="76"/>
                  <a:pt x="86" y="76"/>
                </a:cubicBezTo>
                <a:cubicBezTo>
                  <a:pt x="87" y="76"/>
                  <a:pt x="89" y="77"/>
                  <a:pt x="90" y="78"/>
                </a:cubicBezTo>
                <a:cubicBezTo>
                  <a:pt x="91" y="80"/>
                  <a:pt x="93" y="83"/>
                  <a:pt x="97" y="83"/>
                </a:cubicBezTo>
                <a:cubicBezTo>
                  <a:pt x="97" y="83"/>
                  <a:pt x="97" y="83"/>
                  <a:pt x="97" y="83"/>
                </a:cubicBezTo>
                <a:cubicBezTo>
                  <a:pt x="101" y="83"/>
                  <a:pt x="104" y="81"/>
                  <a:pt x="107" y="78"/>
                </a:cubicBezTo>
                <a:cubicBezTo>
                  <a:pt x="109" y="76"/>
                  <a:pt x="112" y="75"/>
                  <a:pt x="114" y="77"/>
                </a:cubicBezTo>
                <a:cubicBezTo>
                  <a:pt x="116" y="79"/>
                  <a:pt x="116" y="82"/>
                  <a:pt x="115" y="84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ffectLst/>
          <a:ex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/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grpSp>
        <p:nvGrpSpPr>
          <p:cNvPr id="41" name="组合 40"/>
          <p:cNvGrpSpPr/>
          <p:nvPr/>
        </p:nvGrpSpPr>
        <p:grpSpPr>
          <a:xfrm>
            <a:off x="6907469" y="6281311"/>
            <a:ext cx="252884" cy="294868"/>
            <a:chOff x="944563" y="3860794"/>
            <a:chExt cx="392112" cy="457207"/>
          </a:xfrm>
          <a:solidFill>
            <a:schemeClr val="bg1">
              <a:lumMod val="65000"/>
            </a:schemeClr>
          </a:solidFill>
        </p:grpSpPr>
        <p:sp>
          <p:nvSpPr>
            <p:cNvPr id="42" name="Freeform 12"/>
            <p:cNvSpPr>
              <a:spLocks/>
            </p:cNvSpPr>
            <p:nvPr/>
          </p:nvSpPr>
          <p:spPr bwMode="auto">
            <a:xfrm>
              <a:off x="1065213" y="3990974"/>
              <a:ext cx="146051" cy="33339"/>
            </a:xfrm>
            <a:custGeom>
              <a:avLst/>
              <a:gdLst>
                <a:gd name="T0" fmla="*/ 11 w 109"/>
                <a:gd name="T1" fmla="*/ 0 h 25"/>
                <a:gd name="T2" fmla="*/ 0 w 109"/>
                <a:gd name="T3" fmla="*/ 10 h 25"/>
                <a:gd name="T4" fmla="*/ 10 w 109"/>
                <a:gd name="T5" fmla="*/ 20 h 25"/>
                <a:gd name="T6" fmla="*/ 98 w 109"/>
                <a:gd name="T7" fmla="*/ 25 h 25"/>
                <a:gd name="T8" fmla="*/ 108 w 109"/>
                <a:gd name="T9" fmla="*/ 16 h 25"/>
                <a:gd name="T10" fmla="*/ 99 w 109"/>
                <a:gd name="T11" fmla="*/ 5 h 25"/>
                <a:gd name="T12" fmla="*/ 11 w 109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9" h="25">
                  <a:moveTo>
                    <a:pt x="11" y="0"/>
                  </a:moveTo>
                  <a:cubicBezTo>
                    <a:pt x="5" y="0"/>
                    <a:pt x="1" y="4"/>
                    <a:pt x="0" y="10"/>
                  </a:cubicBezTo>
                  <a:cubicBezTo>
                    <a:pt x="0" y="15"/>
                    <a:pt x="4" y="20"/>
                    <a:pt x="10" y="20"/>
                  </a:cubicBezTo>
                  <a:cubicBezTo>
                    <a:pt x="98" y="25"/>
                    <a:pt x="98" y="25"/>
                    <a:pt x="98" y="25"/>
                  </a:cubicBezTo>
                  <a:cubicBezTo>
                    <a:pt x="103" y="25"/>
                    <a:pt x="108" y="21"/>
                    <a:pt x="108" y="16"/>
                  </a:cubicBezTo>
                  <a:cubicBezTo>
                    <a:pt x="109" y="10"/>
                    <a:pt x="104" y="6"/>
                    <a:pt x="99" y="5"/>
                  </a:cubicBezTo>
                  <a:lnTo>
                    <a:pt x="1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13"/>
            <p:cNvSpPr>
              <a:spLocks/>
            </p:cNvSpPr>
            <p:nvPr/>
          </p:nvSpPr>
          <p:spPr bwMode="auto">
            <a:xfrm>
              <a:off x="1063625" y="3860794"/>
              <a:ext cx="141287" cy="125413"/>
            </a:xfrm>
            <a:custGeom>
              <a:avLst/>
              <a:gdLst>
                <a:gd name="T0" fmla="*/ 75 w 89"/>
                <a:gd name="T1" fmla="*/ 79 h 79"/>
                <a:gd name="T2" fmla="*/ 89 w 89"/>
                <a:gd name="T3" fmla="*/ 36 h 79"/>
                <a:gd name="T4" fmla="*/ 63 w 89"/>
                <a:gd name="T5" fmla="*/ 20 h 79"/>
                <a:gd name="T6" fmla="*/ 57 w 89"/>
                <a:gd name="T7" fmla="*/ 57 h 79"/>
                <a:gd name="T8" fmla="*/ 56 w 89"/>
                <a:gd name="T9" fmla="*/ 10 h 79"/>
                <a:gd name="T10" fmla="*/ 42 w 89"/>
                <a:gd name="T11" fmla="*/ 9 h 79"/>
                <a:gd name="T12" fmla="*/ 44 w 89"/>
                <a:gd name="T13" fmla="*/ 53 h 79"/>
                <a:gd name="T14" fmla="*/ 29 w 89"/>
                <a:gd name="T15" fmla="*/ 0 h 79"/>
                <a:gd name="T16" fmla="*/ 0 w 89"/>
                <a:gd name="T17" fmla="*/ 9 h 79"/>
                <a:gd name="T18" fmla="*/ 23 w 89"/>
                <a:gd name="T19" fmla="*/ 73 h 79"/>
                <a:gd name="T20" fmla="*/ 75 w 89"/>
                <a:gd name="T21" fmla="*/ 79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9" h="79">
                  <a:moveTo>
                    <a:pt x="75" y="79"/>
                  </a:moveTo>
                  <a:lnTo>
                    <a:pt x="89" y="36"/>
                  </a:lnTo>
                  <a:lnTo>
                    <a:pt x="63" y="20"/>
                  </a:lnTo>
                  <a:lnTo>
                    <a:pt x="57" y="57"/>
                  </a:lnTo>
                  <a:lnTo>
                    <a:pt x="56" y="10"/>
                  </a:lnTo>
                  <a:lnTo>
                    <a:pt x="42" y="9"/>
                  </a:lnTo>
                  <a:lnTo>
                    <a:pt x="44" y="53"/>
                  </a:lnTo>
                  <a:lnTo>
                    <a:pt x="29" y="0"/>
                  </a:lnTo>
                  <a:lnTo>
                    <a:pt x="0" y="9"/>
                  </a:lnTo>
                  <a:lnTo>
                    <a:pt x="23" y="73"/>
                  </a:lnTo>
                  <a:lnTo>
                    <a:pt x="75" y="7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14"/>
            <p:cNvSpPr>
              <a:spLocks noEditPoints="1"/>
            </p:cNvSpPr>
            <p:nvPr/>
          </p:nvSpPr>
          <p:spPr bwMode="auto">
            <a:xfrm>
              <a:off x="944563" y="4030664"/>
              <a:ext cx="392112" cy="287337"/>
            </a:xfrm>
            <a:custGeom>
              <a:avLst/>
              <a:gdLst>
                <a:gd name="T0" fmla="*/ 285 w 294"/>
                <a:gd name="T1" fmla="*/ 204 h 215"/>
                <a:gd name="T2" fmla="*/ 261 w 294"/>
                <a:gd name="T3" fmla="*/ 190 h 215"/>
                <a:gd name="T4" fmla="*/ 266 w 294"/>
                <a:gd name="T5" fmla="*/ 153 h 215"/>
                <a:gd name="T6" fmla="*/ 256 w 294"/>
                <a:gd name="T7" fmla="*/ 139 h 215"/>
                <a:gd name="T8" fmla="*/ 266 w 294"/>
                <a:gd name="T9" fmla="*/ 133 h 215"/>
                <a:gd name="T10" fmla="*/ 242 w 294"/>
                <a:gd name="T11" fmla="*/ 60 h 215"/>
                <a:gd name="T12" fmla="*/ 230 w 294"/>
                <a:gd name="T13" fmla="*/ 55 h 215"/>
                <a:gd name="T14" fmla="*/ 229 w 294"/>
                <a:gd name="T15" fmla="*/ 43 h 215"/>
                <a:gd name="T16" fmla="*/ 187 w 294"/>
                <a:gd name="T17" fmla="*/ 4 h 215"/>
                <a:gd name="T18" fmla="*/ 99 w 294"/>
                <a:gd name="T19" fmla="*/ 0 h 215"/>
                <a:gd name="T20" fmla="*/ 46 w 294"/>
                <a:gd name="T21" fmla="*/ 73 h 215"/>
                <a:gd name="T22" fmla="*/ 55 w 294"/>
                <a:gd name="T23" fmla="*/ 80 h 215"/>
                <a:gd name="T24" fmla="*/ 40 w 294"/>
                <a:gd name="T25" fmla="*/ 85 h 215"/>
                <a:gd name="T26" fmla="*/ 29 w 294"/>
                <a:gd name="T27" fmla="*/ 197 h 215"/>
                <a:gd name="T28" fmla="*/ 5 w 294"/>
                <a:gd name="T29" fmla="*/ 200 h 215"/>
                <a:gd name="T30" fmla="*/ 0 w 294"/>
                <a:gd name="T31" fmla="*/ 215 h 215"/>
                <a:gd name="T32" fmla="*/ 294 w 294"/>
                <a:gd name="T33" fmla="*/ 215 h 215"/>
                <a:gd name="T34" fmla="*/ 285 w 294"/>
                <a:gd name="T35" fmla="*/ 204 h 215"/>
                <a:gd name="T36" fmla="*/ 177 w 294"/>
                <a:gd name="T37" fmla="*/ 161 h 215"/>
                <a:gd name="T38" fmla="*/ 153 w 294"/>
                <a:gd name="T39" fmla="*/ 173 h 215"/>
                <a:gd name="T40" fmla="*/ 153 w 294"/>
                <a:gd name="T41" fmla="*/ 184 h 215"/>
                <a:gd name="T42" fmla="*/ 139 w 294"/>
                <a:gd name="T43" fmla="*/ 184 h 215"/>
                <a:gd name="T44" fmla="*/ 139 w 294"/>
                <a:gd name="T45" fmla="*/ 172 h 215"/>
                <a:gd name="T46" fmla="*/ 117 w 294"/>
                <a:gd name="T47" fmla="*/ 163 h 215"/>
                <a:gd name="T48" fmla="*/ 107 w 294"/>
                <a:gd name="T49" fmla="*/ 133 h 215"/>
                <a:gd name="T50" fmla="*/ 107 w 294"/>
                <a:gd name="T51" fmla="*/ 127 h 215"/>
                <a:gd name="T52" fmla="*/ 139 w 294"/>
                <a:gd name="T53" fmla="*/ 127 h 215"/>
                <a:gd name="T54" fmla="*/ 139 w 294"/>
                <a:gd name="T55" fmla="*/ 135 h 215"/>
                <a:gd name="T56" fmla="*/ 140 w 294"/>
                <a:gd name="T57" fmla="*/ 150 h 215"/>
                <a:gd name="T58" fmla="*/ 144 w 294"/>
                <a:gd name="T59" fmla="*/ 153 h 215"/>
                <a:gd name="T60" fmla="*/ 149 w 294"/>
                <a:gd name="T61" fmla="*/ 151 h 215"/>
                <a:gd name="T62" fmla="*/ 150 w 294"/>
                <a:gd name="T63" fmla="*/ 145 h 215"/>
                <a:gd name="T64" fmla="*/ 149 w 294"/>
                <a:gd name="T65" fmla="*/ 130 h 215"/>
                <a:gd name="T66" fmla="*/ 139 w 294"/>
                <a:gd name="T67" fmla="*/ 120 h 215"/>
                <a:gd name="T68" fmla="*/ 119 w 294"/>
                <a:gd name="T69" fmla="*/ 107 h 215"/>
                <a:gd name="T70" fmla="*/ 110 w 294"/>
                <a:gd name="T71" fmla="*/ 95 h 215"/>
                <a:gd name="T72" fmla="*/ 107 w 294"/>
                <a:gd name="T73" fmla="*/ 77 h 215"/>
                <a:gd name="T74" fmla="*/ 115 w 294"/>
                <a:gd name="T75" fmla="*/ 55 h 215"/>
                <a:gd name="T76" fmla="*/ 139 w 294"/>
                <a:gd name="T77" fmla="*/ 45 h 215"/>
                <a:gd name="T78" fmla="*/ 139 w 294"/>
                <a:gd name="T79" fmla="*/ 35 h 215"/>
                <a:gd name="T80" fmla="*/ 153 w 294"/>
                <a:gd name="T81" fmla="*/ 35 h 215"/>
                <a:gd name="T82" fmla="*/ 153 w 294"/>
                <a:gd name="T83" fmla="*/ 45 h 215"/>
                <a:gd name="T84" fmla="*/ 175 w 294"/>
                <a:gd name="T85" fmla="*/ 55 h 215"/>
                <a:gd name="T86" fmla="*/ 182 w 294"/>
                <a:gd name="T87" fmla="*/ 77 h 215"/>
                <a:gd name="T88" fmla="*/ 182 w 294"/>
                <a:gd name="T89" fmla="*/ 83 h 215"/>
                <a:gd name="T90" fmla="*/ 150 w 294"/>
                <a:gd name="T91" fmla="*/ 83 h 215"/>
                <a:gd name="T92" fmla="*/ 150 w 294"/>
                <a:gd name="T93" fmla="*/ 78 h 215"/>
                <a:gd name="T94" fmla="*/ 149 w 294"/>
                <a:gd name="T95" fmla="*/ 67 h 215"/>
                <a:gd name="T96" fmla="*/ 145 w 294"/>
                <a:gd name="T97" fmla="*/ 64 h 215"/>
                <a:gd name="T98" fmla="*/ 140 w 294"/>
                <a:gd name="T99" fmla="*/ 66 h 215"/>
                <a:gd name="T100" fmla="*/ 139 w 294"/>
                <a:gd name="T101" fmla="*/ 73 h 215"/>
                <a:gd name="T102" fmla="*/ 142 w 294"/>
                <a:gd name="T103" fmla="*/ 83 h 215"/>
                <a:gd name="T104" fmla="*/ 159 w 294"/>
                <a:gd name="T105" fmla="*/ 95 h 215"/>
                <a:gd name="T106" fmla="*/ 175 w 294"/>
                <a:gd name="T107" fmla="*/ 106 h 215"/>
                <a:gd name="T108" fmla="*/ 182 w 294"/>
                <a:gd name="T109" fmla="*/ 117 h 215"/>
                <a:gd name="T110" fmla="*/ 185 w 294"/>
                <a:gd name="T111" fmla="*/ 134 h 215"/>
                <a:gd name="T112" fmla="*/ 177 w 294"/>
                <a:gd name="T113" fmla="*/ 161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94" h="215">
                  <a:moveTo>
                    <a:pt x="285" y="204"/>
                  </a:moveTo>
                  <a:cubicBezTo>
                    <a:pt x="277" y="199"/>
                    <a:pt x="269" y="195"/>
                    <a:pt x="261" y="190"/>
                  </a:cubicBezTo>
                  <a:cubicBezTo>
                    <a:pt x="264" y="177"/>
                    <a:pt x="266" y="165"/>
                    <a:pt x="266" y="153"/>
                  </a:cubicBezTo>
                  <a:cubicBezTo>
                    <a:pt x="256" y="139"/>
                    <a:pt x="256" y="139"/>
                    <a:pt x="256" y="139"/>
                  </a:cubicBezTo>
                  <a:cubicBezTo>
                    <a:pt x="266" y="133"/>
                    <a:pt x="266" y="133"/>
                    <a:pt x="266" y="133"/>
                  </a:cubicBezTo>
                  <a:cubicBezTo>
                    <a:pt x="264" y="106"/>
                    <a:pt x="255" y="82"/>
                    <a:pt x="242" y="60"/>
                  </a:cubicBezTo>
                  <a:cubicBezTo>
                    <a:pt x="230" y="55"/>
                    <a:pt x="230" y="55"/>
                    <a:pt x="230" y="55"/>
                  </a:cubicBezTo>
                  <a:cubicBezTo>
                    <a:pt x="229" y="43"/>
                    <a:pt x="229" y="43"/>
                    <a:pt x="229" y="43"/>
                  </a:cubicBezTo>
                  <a:cubicBezTo>
                    <a:pt x="217" y="29"/>
                    <a:pt x="203" y="16"/>
                    <a:pt x="187" y="4"/>
                  </a:cubicBezTo>
                  <a:cubicBezTo>
                    <a:pt x="158" y="3"/>
                    <a:pt x="129" y="1"/>
                    <a:pt x="99" y="0"/>
                  </a:cubicBezTo>
                  <a:cubicBezTo>
                    <a:pt x="78" y="24"/>
                    <a:pt x="60" y="48"/>
                    <a:pt x="46" y="73"/>
                  </a:cubicBezTo>
                  <a:cubicBezTo>
                    <a:pt x="55" y="80"/>
                    <a:pt x="55" y="80"/>
                    <a:pt x="55" y="80"/>
                  </a:cubicBezTo>
                  <a:cubicBezTo>
                    <a:pt x="40" y="85"/>
                    <a:pt x="40" y="85"/>
                    <a:pt x="40" y="85"/>
                  </a:cubicBezTo>
                  <a:cubicBezTo>
                    <a:pt x="24" y="121"/>
                    <a:pt x="18" y="158"/>
                    <a:pt x="29" y="197"/>
                  </a:cubicBezTo>
                  <a:cubicBezTo>
                    <a:pt x="21" y="198"/>
                    <a:pt x="13" y="199"/>
                    <a:pt x="5" y="200"/>
                  </a:cubicBezTo>
                  <a:cubicBezTo>
                    <a:pt x="3" y="205"/>
                    <a:pt x="2" y="210"/>
                    <a:pt x="0" y="215"/>
                  </a:cubicBezTo>
                  <a:cubicBezTo>
                    <a:pt x="98" y="215"/>
                    <a:pt x="196" y="215"/>
                    <a:pt x="294" y="215"/>
                  </a:cubicBezTo>
                  <a:cubicBezTo>
                    <a:pt x="291" y="211"/>
                    <a:pt x="288" y="207"/>
                    <a:pt x="285" y="204"/>
                  </a:cubicBezTo>
                  <a:close/>
                  <a:moveTo>
                    <a:pt x="177" y="161"/>
                  </a:moveTo>
                  <a:cubicBezTo>
                    <a:pt x="172" y="167"/>
                    <a:pt x="164" y="171"/>
                    <a:pt x="153" y="173"/>
                  </a:cubicBezTo>
                  <a:cubicBezTo>
                    <a:pt x="153" y="184"/>
                    <a:pt x="153" y="184"/>
                    <a:pt x="153" y="184"/>
                  </a:cubicBezTo>
                  <a:cubicBezTo>
                    <a:pt x="139" y="184"/>
                    <a:pt x="139" y="184"/>
                    <a:pt x="139" y="184"/>
                  </a:cubicBezTo>
                  <a:cubicBezTo>
                    <a:pt x="139" y="172"/>
                    <a:pt x="139" y="172"/>
                    <a:pt x="139" y="172"/>
                  </a:cubicBezTo>
                  <a:cubicBezTo>
                    <a:pt x="130" y="171"/>
                    <a:pt x="123" y="168"/>
                    <a:pt x="117" y="163"/>
                  </a:cubicBezTo>
                  <a:cubicBezTo>
                    <a:pt x="110" y="157"/>
                    <a:pt x="107" y="147"/>
                    <a:pt x="107" y="133"/>
                  </a:cubicBezTo>
                  <a:cubicBezTo>
                    <a:pt x="107" y="127"/>
                    <a:pt x="107" y="127"/>
                    <a:pt x="107" y="127"/>
                  </a:cubicBezTo>
                  <a:cubicBezTo>
                    <a:pt x="139" y="127"/>
                    <a:pt x="139" y="127"/>
                    <a:pt x="139" y="127"/>
                  </a:cubicBezTo>
                  <a:cubicBezTo>
                    <a:pt x="139" y="135"/>
                    <a:pt x="139" y="135"/>
                    <a:pt x="139" y="135"/>
                  </a:cubicBezTo>
                  <a:cubicBezTo>
                    <a:pt x="139" y="143"/>
                    <a:pt x="139" y="148"/>
                    <a:pt x="140" y="150"/>
                  </a:cubicBezTo>
                  <a:cubicBezTo>
                    <a:pt x="140" y="152"/>
                    <a:pt x="142" y="153"/>
                    <a:pt x="144" y="153"/>
                  </a:cubicBezTo>
                  <a:cubicBezTo>
                    <a:pt x="146" y="153"/>
                    <a:pt x="148" y="153"/>
                    <a:pt x="149" y="151"/>
                  </a:cubicBezTo>
                  <a:cubicBezTo>
                    <a:pt x="150" y="150"/>
                    <a:pt x="150" y="148"/>
                    <a:pt x="150" y="145"/>
                  </a:cubicBezTo>
                  <a:cubicBezTo>
                    <a:pt x="150" y="138"/>
                    <a:pt x="150" y="133"/>
                    <a:pt x="149" y="130"/>
                  </a:cubicBezTo>
                  <a:cubicBezTo>
                    <a:pt x="148" y="127"/>
                    <a:pt x="145" y="123"/>
                    <a:pt x="139" y="120"/>
                  </a:cubicBezTo>
                  <a:cubicBezTo>
                    <a:pt x="129" y="114"/>
                    <a:pt x="123" y="109"/>
                    <a:pt x="119" y="107"/>
                  </a:cubicBezTo>
                  <a:cubicBezTo>
                    <a:pt x="116" y="104"/>
                    <a:pt x="113" y="100"/>
                    <a:pt x="110" y="95"/>
                  </a:cubicBezTo>
                  <a:cubicBezTo>
                    <a:pt x="108" y="90"/>
                    <a:pt x="107" y="84"/>
                    <a:pt x="107" y="77"/>
                  </a:cubicBezTo>
                  <a:cubicBezTo>
                    <a:pt x="107" y="68"/>
                    <a:pt x="109" y="61"/>
                    <a:pt x="115" y="55"/>
                  </a:cubicBezTo>
                  <a:cubicBezTo>
                    <a:pt x="120" y="50"/>
                    <a:pt x="128" y="47"/>
                    <a:pt x="139" y="45"/>
                  </a:cubicBezTo>
                  <a:cubicBezTo>
                    <a:pt x="139" y="35"/>
                    <a:pt x="139" y="35"/>
                    <a:pt x="139" y="35"/>
                  </a:cubicBezTo>
                  <a:cubicBezTo>
                    <a:pt x="153" y="35"/>
                    <a:pt x="153" y="35"/>
                    <a:pt x="153" y="35"/>
                  </a:cubicBezTo>
                  <a:cubicBezTo>
                    <a:pt x="153" y="45"/>
                    <a:pt x="153" y="45"/>
                    <a:pt x="153" y="45"/>
                  </a:cubicBezTo>
                  <a:cubicBezTo>
                    <a:pt x="163" y="47"/>
                    <a:pt x="170" y="50"/>
                    <a:pt x="175" y="55"/>
                  </a:cubicBezTo>
                  <a:cubicBezTo>
                    <a:pt x="180" y="60"/>
                    <a:pt x="182" y="68"/>
                    <a:pt x="182" y="77"/>
                  </a:cubicBezTo>
                  <a:cubicBezTo>
                    <a:pt x="182" y="78"/>
                    <a:pt x="182" y="80"/>
                    <a:pt x="182" y="83"/>
                  </a:cubicBezTo>
                  <a:cubicBezTo>
                    <a:pt x="150" y="83"/>
                    <a:pt x="150" y="83"/>
                    <a:pt x="150" y="83"/>
                  </a:cubicBezTo>
                  <a:cubicBezTo>
                    <a:pt x="150" y="78"/>
                    <a:pt x="150" y="78"/>
                    <a:pt x="150" y="78"/>
                  </a:cubicBezTo>
                  <a:cubicBezTo>
                    <a:pt x="150" y="72"/>
                    <a:pt x="150" y="68"/>
                    <a:pt x="149" y="67"/>
                  </a:cubicBezTo>
                  <a:cubicBezTo>
                    <a:pt x="149" y="65"/>
                    <a:pt x="147" y="64"/>
                    <a:pt x="145" y="64"/>
                  </a:cubicBezTo>
                  <a:cubicBezTo>
                    <a:pt x="143" y="64"/>
                    <a:pt x="141" y="65"/>
                    <a:pt x="140" y="66"/>
                  </a:cubicBezTo>
                  <a:cubicBezTo>
                    <a:pt x="139" y="68"/>
                    <a:pt x="139" y="70"/>
                    <a:pt x="139" y="73"/>
                  </a:cubicBezTo>
                  <a:cubicBezTo>
                    <a:pt x="139" y="78"/>
                    <a:pt x="140" y="81"/>
                    <a:pt x="142" y="83"/>
                  </a:cubicBezTo>
                  <a:cubicBezTo>
                    <a:pt x="144" y="85"/>
                    <a:pt x="149" y="89"/>
                    <a:pt x="159" y="95"/>
                  </a:cubicBezTo>
                  <a:cubicBezTo>
                    <a:pt x="167" y="100"/>
                    <a:pt x="172" y="103"/>
                    <a:pt x="175" y="106"/>
                  </a:cubicBezTo>
                  <a:cubicBezTo>
                    <a:pt x="178" y="109"/>
                    <a:pt x="180" y="112"/>
                    <a:pt x="182" y="117"/>
                  </a:cubicBezTo>
                  <a:cubicBezTo>
                    <a:pt x="184" y="122"/>
                    <a:pt x="185" y="127"/>
                    <a:pt x="185" y="134"/>
                  </a:cubicBezTo>
                  <a:cubicBezTo>
                    <a:pt x="185" y="146"/>
                    <a:pt x="183" y="154"/>
                    <a:pt x="177" y="1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45" name="Freeform 15"/>
          <p:cNvSpPr>
            <a:spLocks noEditPoints="1"/>
          </p:cNvSpPr>
          <p:nvPr/>
        </p:nvSpPr>
        <p:spPr bwMode="auto">
          <a:xfrm>
            <a:off x="4986487" y="6305805"/>
            <a:ext cx="307082" cy="245880"/>
          </a:xfrm>
          <a:custGeom>
            <a:avLst/>
            <a:gdLst>
              <a:gd name="T0" fmla="*/ 93 w 341"/>
              <a:gd name="T1" fmla="*/ 57 h 272"/>
              <a:gd name="T2" fmla="*/ 318 w 341"/>
              <a:gd name="T3" fmla="*/ 57 h 272"/>
              <a:gd name="T4" fmla="*/ 327 w 341"/>
              <a:gd name="T5" fmla="*/ 59 h 272"/>
              <a:gd name="T6" fmla="*/ 205 w 341"/>
              <a:gd name="T7" fmla="*/ 152 h 272"/>
              <a:gd name="T8" fmla="*/ 82 w 341"/>
              <a:gd name="T9" fmla="*/ 60 h 272"/>
              <a:gd name="T10" fmla="*/ 93 w 341"/>
              <a:gd name="T11" fmla="*/ 57 h 272"/>
              <a:gd name="T12" fmla="*/ 51 w 341"/>
              <a:gd name="T13" fmla="*/ 131 h 272"/>
              <a:gd name="T14" fmla="*/ 58 w 341"/>
              <a:gd name="T15" fmla="*/ 153 h 272"/>
              <a:gd name="T16" fmla="*/ 70 w 341"/>
              <a:gd name="T17" fmla="*/ 153 h 272"/>
              <a:gd name="T18" fmla="*/ 70 w 341"/>
              <a:gd name="T19" fmla="*/ 185 h 272"/>
              <a:gd name="T20" fmla="*/ 0 w 341"/>
              <a:gd name="T21" fmla="*/ 185 h 272"/>
              <a:gd name="T22" fmla="*/ 7 w 341"/>
              <a:gd name="T23" fmla="*/ 207 h 272"/>
              <a:gd name="T24" fmla="*/ 70 w 341"/>
              <a:gd name="T25" fmla="*/ 207 h 272"/>
              <a:gd name="T26" fmla="*/ 71 w 341"/>
              <a:gd name="T27" fmla="*/ 214 h 272"/>
              <a:gd name="T28" fmla="*/ 163 w 341"/>
              <a:gd name="T29" fmla="*/ 147 h 272"/>
              <a:gd name="T30" fmla="*/ 70 w 341"/>
              <a:gd name="T31" fmla="*/ 78 h 272"/>
              <a:gd name="T32" fmla="*/ 70 w 341"/>
              <a:gd name="T33" fmla="*/ 80 h 272"/>
              <a:gd name="T34" fmla="*/ 70 w 341"/>
              <a:gd name="T35" fmla="*/ 131 h 272"/>
              <a:gd name="T36" fmla="*/ 51 w 341"/>
              <a:gd name="T37" fmla="*/ 131 h 272"/>
              <a:gd name="T38" fmla="*/ 46 w 341"/>
              <a:gd name="T39" fmla="*/ 250 h 272"/>
              <a:gd name="T40" fmla="*/ 198 w 341"/>
              <a:gd name="T41" fmla="*/ 250 h 272"/>
              <a:gd name="T42" fmla="*/ 203 w 341"/>
              <a:gd name="T43" fmla="*/ 272 h 272"/>
              <a:gd name="T44" fmla="*/ 51 w 341"/>
              <a:gd name="T45" fmla="*/ 272 h 272"/>
              <a:gd name="T46" fmla="*/ 46 w 341"/>
              <a:gd name="T47" fmla="*/ 250 h 272"/>
              <a:gd name="T48" fmla="*/ 111 w 341"/>
              <a:gd name="T49" fmla="*/ 0 h 272"/>
              <a:gd name="T50" fmla="*/ 264 w 341"/>
              <a:gd name="T51" fmla="*/ 0 h 272"/>
              <a:gd name="T52" fmla="*/ 269 w 341"/>
              <a:gd name="T53" fmla="*/ 21 h 272"/>
              <a:gd name="T54" fmla="*/ 198 w 341"/>
              <a:gd name="T55" fmla="*/ 21 h 272"/>
              <a:gd name="T56" fmla="*/ 203 w 341"/>
              <a:gd name="T57" fmla="*/ 41 h 272"/>
              <a:gd name="T58" fmla="*/ 29 w 341"/>
              <a:gd name="T59" fmla="*/ 41 h 272"/>
              <a:gd name="T60" fmla="*/ 23 w 341"/>
              <a:gd name="T61" fmla="*/ 17 h 272"/>
              <a:gd name="T62" fmla="*/ 115 w 341"/>
              <a:gd name="T63" fmla="*/ 17 h 272"/>
              <a:gd name="T64" fmla="*/ 111 w 341"/>
              <a:gd name="T65" fmla="*/ 0 h 272"/>
              <a:gd name="T66" fmla="*/ 341 w 341"/>
              <a:gd name="T67" fmla="*/ 75 h 272"/>
              <a:gd name="T68" fmla="*/ 249 w 341"/>
              <a:gd name="T69" fmla="*/ 146 h 272"/>
              <a:gd name="T70" fmla="*/ 340 w 341"/>
              <a:gd name="T71" fmla="*/ 213 h 272"/>
              <a:gd name="T72" fmla="*/ 341 w 341"/>
              <a:gd name="T73" fmla="*/ 206 h 272"/>
              <a:gd name="T74" fmla="*/ 341 w 341"/>
              <a:gd name="T75" fmla="*/ 80 h 272"/>
              <a:gd name="T76" fmla="*/ 341 w 341"/>
              <a:gd name="T77" fmla="*/ 75 h 272"/>
              <a:gd name="T78" fmla="*/ 325 w 341"/>
              <a:gd name="T79" fmla="*/ 228 h 272"/>
              <a:gd name="T80" fmla="*/ 318 w 341"/>
              <a:gd name="T81" fmla="*/ 229 h 272"/>
              <a:gd name="T82" fmla="*/ 93 w 341"/>
              <a:gd name="T83" fmla="*/ 229 h 272"/>
              <a:gd name="T84" fmla="*/ 88 w 341"/>
              <a:gd name="T85" fmla="*/ 229 h 272"/>
              <a:gd name="T86" fmla="*/ 181 w 341"/>
              <a:gd name="T87" fmla="*/ 161 h 272"/>
              <a:gd name="T88" fmla="*/ 199 w 341"/>
              <a:gd name="T89" fmla="*/ 174 h 272"/>
              <a:gd name="T90" fmla="*/ 206 w 341"/>
              <a:gd name="T91" fmla="*/ 179 h 272"/>
              <a:gd name="T92" fmla="*/ 212 w 341"/>
              <a:gd name="T93" fmla="*/ 174 h 272"/>
              <a:gd name="T94" fmla="*/ 231 w 341"/>
              <a:gd name="T95" fmla="*/ 160 h 272"/>
              <a:gd name="T96" fmla="*/ 325 w 341"/>
              <a:gd name="T97" fmla="*/ 228 h 2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341" h="272">
                <a:moveTo>
                  <a:pt x="93" y="57"/>
                </a:moveTo>
                <a:cubicBezTo>
                  <a:pt x="318" y="57"/>
                  <a:pt x="318" y="57"/>
                  <a:pt x="318" y="57"/>
                </a:cubicBezTo>
                <a:cubicBezTo>
                  <a:pt x="321" y="57"/>
                  <a:pt x="324" y="58"/>
                  <a:pt x="327" y="59"/>
                </a:cubicBezTo>
                <a:cubicBezTo>
                  <a:pt x="205" y="152"/>
                  <a:pt x="205" y="152"/>
                  <a:pt x="205" y="152"/>
                </a:cubicBezTo>
                <a:cubicBezTo>
                  <a:pt x="82" y="60"/>
                  <a:pt x="82" y="60"/>
                  <a:pt x="82" y="60"/>
                </a:cubicBezTo>
                <a:cubicBezTo>
                  <a:pt x="85" y="58"/>
                  <a:pt x="89" y="57"/>
                  <a:pt x="93" y="57"/>
                </a:cubicBezTo>
                <a:close/>
                <a:moveTo>
                  <a:pt x="51" y="131"/>
                </a:moveTo>
                <a:cubicBezTo>
                  <a:pt x="58" y="153"/>
                  <a:pt x="58" y="153"/>
                  <a:pt x="58" y="153"/>
                </a:cubicBezTo>
                <a:cubicBezTo>
                  <a:pt x="70" y="153"/>
                  <a:pt x="70" y="153"/>
                  <a:pt x="70" y="153"/>
                </a:cubicBezTo>
                <a:cubicBezTo>
                  <a:pt x="70" y="185"/>
                  <a:pt x="70" y="185"/>
                  <a:pt x="70" y="185"/>
                </a:cubicBezTo>
                <a:cubicBezTo>
                  <a:pt x="0" y="185"/>
                  <a:pt x="0" y="185"/>
                  <a:pt x="0" y="185"/>
                </a:cubicBezTo>
                <a:cubicBezTo>
                  <a:pt x="7" y="207"/>
                  <a:pt x="7" y="207"/>
                  <a:pt x="7" y="207"/>
                </a:cubicBezTo>
                <a:cubicBezTo>
                  <a:pt x="70" y="207"/>
                  <a:pt x="70" y="207"/>
                  <a:pt x="70" y="207"/>
                </a:cubicBezTo>
                <a:cubicBezTo>
                  <a:pt x="70" y="209"/>
                  <a:pt x="70" y="212"/>
                  <a:pt x="71" y="214"/>
                </a:cubicBezTo>
                <a:cubicBezTo>
                  <a:pt x="163" y="147"/>
                  <a:pt x="163" y="147"/>
                  <a:pt x="163" y="147"/>
                </a:cubicBezTo>
                <a:cubicBezTo>
                  <a:pt x="70" y="78"/>
                  <a:pt x="70" y="78"/>
                  <a:pt x="70" y="78"/>
                </a:cubicBezTo>
                <a:cubicBezTo>
                  <a:pt x="70" y="78"/>
                  <a:pt x="70" y="79"/>
                  <a:pt x="70" y="80"/>
                </a:cubicBezTo>
                <a:cubicBezTo>
                  <a:pt x="70" y="131"/>
                  <a:pt x="70" y="131"/>
                  <a:pt x="70" y="131"/>
                </a:cubicBezTo>
                <a:cubicBezTo>
                  <a:pt x="51" y="131"/>
                  <a:pt x="51" y="131"/>
                  <a:pt x="51" y="131"/>
                </a:cubicBezTo>
                <a:close/>
                <a:moveTo>
                  <a:pt x="46" y="250"/>
                </a:moveTo>
                <a:cubicBezTo>
                  <a:pt x="198" y="250"/>
                  <a:pt x="198" y="250"/>
                  <a:pt x="198" y="250"/>
                </a:cubicBezTo>
                <a:cubicBezTo>
                  <a:pt x="203" y="272"/>
                  <a:pt x="203" y="272"/>
                  <a:pt x="203" y="272"/>
                </a:cubicBezTo>
                <a:cubicBezTo>
                  <a:pt x="51" y="272"/>
                  <a:pt x="51" y="272"/>
                  <a:pt x="51" y="272"/>
                </a:cubicBezTo>
                <a:cubicBezTo>
                  <a:pt x="46" y="250"/>
                  <a:pt x="46" y="250"/>
                  <a:pt x="46" y="250"/>
                </a:cubicBezTo>
                <a:close/>
                <a:moveTo>
                  <a:pt x="111" y="0"/>
                </a:moveTo>
                <a:cubicBezTo>
                  <a:pt x="264" y="0"/>
                  <a:pt x="264" y="0"/>
                  <a:pt x="264" y="0"/>
                </a:cubicBezTo>
                <a:cubicBezTo>
                  <a:pt x="269" y="21"/>
                  <a:pt x="269" y="21"/>
                  <a:pt x="269" y="21"/>
                </a:cubicBezTo>
                <a:cubicBezTo>
                  <a:pt x="198" y="21"/>
                  <a:pt x="198" y="21"/>
                  <a:pt x="198" y="21"/>
                </a:cubicBezTo>
                <a:cubicBezTo>
                  <a:pt x="203" y="41"/>
                  <a:pt x="203" y="41"/>
                  <a:pt x="203" y="41"/>
                </a:cubicBezTo>
                <a:cubicBezTo>
                  <a:pt x="29" y="41"/>
                  <a:pt x="29" y="41"/>
                  <a:pt x="29" y="41"/>
                </a:cubicBezTo>
                <a:cubicBezTo>
                  <a:pt x="23" y="17"/>
                  <a:pt x="23" y="17"/>
                  <a:pt x="23" y="17"/>
                </a:cubicBezTo>
                <a:cubicBezTo>
                  <a:pt x="115" y="17"/>
                  <a:pt x="115" y="17"/>
                  <a:pt x="115" y="17"/>
                </a:cubicBezTo>
                <a:cubicBezTo>
                  <a:pt x="111" y="0"/>
                  <a:pt x="111" y="0"/>
                  <a:pt x="111" y="0"/>
                </a:cubicBezTo>
                <a:close/>
                <a:moveTo>
                  <a:pt x="341" y="75"/>
                </a:moveTo>
                <a:cubicBezTo>
                  <a:pt x="249" y="146"/>
                  <a:pt x="249" y="146"/>
                  <a:pt x="249" y="146"/>
                </a:cubicBezTo>
                <a:cubicBezTo>
                  <a:pt x="340" y="213"/>
                  <a:pt x="340" y="213"/>
                  <a:pt x="340" y="213"/>
                </a:cubicBezTo>
                <a:cubicBezTo>
                  <a:pt x="341" y="211"/>
                  <a:pt x="341" y="209"/>
                  <a:pt x="341" y="206"/>
                </a:cubicBezTo>
                <a:cubicBezTo>
                  <a:pt x="341" y="80"/>
                  <a:pt x="341" y="80"/>
                  <a:pt x="341" y="80"/>
                </a:cubicBezTo>
                <a:cubicBezTo>
                  <a:pt x="341" y="78"/>
                  <a:pt x="341" y="77"/>
                  <a:pt x="341" y="75"/>
                </a:cubicBezTo>
                <a:close/>
                <a:moveTo>
                  <a:pt x="325" y="228"/>
                </a:moveTo>
                <a:cubicBezTo>
                  <a:pt x="323" y="229"/>
                  <a:pt x="321" y="229"/>
                  <a:pt x="318" y="229"/>
                </a:cubicBezTo>
                <a:cubicBezTo>
                  <a:pt x="93" y="229"/>
                  <a:pt x="93" y="229"/>
                  <a:pt x="93" y="229"/>
                </a:cubicBezTo>
                <a:cubicBezTo>
                  <a:pt x="91" y="229"/>
                  <a:pt x="90" y="229"/>
                  <a:pt x="88" y="229"/>
                </a:cubicBezTo>
                <a:cubicBezTo>
                  <a:pt x="181" y="161"/>
                  <a:pt x="181" y="161"/>
                  <a:pt x="181" y="161"/>
                </a:cubicBezTo>
                <a:cubicBezTo>
                  <a:pt x="199" y="174"/>
                  <a:pt x="199" y="174"/>
                  <a:pt x="199" y="174"/>
                </a:cubicBezTo>
                <a:cubicBezTo>
                  <a:pt x="206" y="179"/>
                  <a:pt x="206" y="179"/>
                  <a:pt x="206" y="179"/>
                </a:cubicBezTo>
                <a:cubicBezTo>
                  <a:pt x="212" y="174"/>
                  <a:pt x="212" y="174"/>
                  <a:pt x="212" y="174"/>
                </a:cubicBezTo>
                <a:cubicBezTo>
                  <a:pt x="231" y="160"/>
                  <a:pt x="231" y="160"/>
                  <a:pt x="231" y="160"/>
                </a:cubicBezTo>
                <a:lnTo>
                  <a:pt x="325" y="228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6" name="Freeform 17"/>
          <p:cNvSpPr>
            <a:spLocks noEditPoints="1"/>
          </p:cNvSpPr>
          <p:nvPr/>
        </p:nvSpPr>
        <p:spPr bwMode="auto">
          <a:xfrm>
            <a:off x="6261317" y="6299083"/>
            <a:ext cx="310132" cy="259324"/>
          </a:xfrm>
          <a:custGeom>
            <a:avLst/>
            <a:gdLst>
              <a:gd name="T0" fmla="*/ 80 w 349"/>
              <a:gd name="T1" fmla="*/ 247 h 290"/>
              <a:gd name="T2" fmla="*/ 111 w 349"/>
              <a:gd name="T3" fmla="*/ 247 h 290"/>
              <a:gd name="T4" fmla="*/ 111 w 349"/>
              <a:gd name="T5" fmla="*/ 232 h 290"/>
              <a:gd name="T6" fmla="*/ 153 w 349"/>
              <a:gd name="T7" fmla="*/ 232 h 290"/>
              <a:gd name="T8" fmla="*/ 153 w 349"/>
              <a:gd name="T9" fmla="*/ 44 h 290"/>
              <a:gd name="T10" fmla="*/ 76 w 349"/>
              <a:gd name="T11" fmla="*/ 61 h 290"/>
              <a:gd name="T12" fmla="*/ 78 w 349"/>
              <a:gd name="T13" fmla="*/ 69 h 290"/>
              <a:gd name="T14" fmla="*/ 76 w 349"/>
              <a:gd name="T15" fmla="*/ 77 h 290"/>
              <a:gd name="T16" fmla="*/ 121 w 349"/>
              <a:gd name="T17" fmla="*/ 155 h 290"/>
              <a:gd name="T18" fmla="*/ 125 w 349"/>
              <a:gd name="T19" fmla="*/ 155 h 290"/>
              <a:gd name="T20" fmla="*/ 2 w 349"/>
              <a:gd name="T21" fmla="*/ 155 h 290"/>
              <a:gd name="T22" fmla="*/ 6 w 349"/>
              <a:gd name="T23" fmla="*/ 155 h 290"/>
              <a:gd name="T24" fmla="*/ 6 w 349"/>
              <a:gd name="T25" fmla="*/ 155 h 290"/>
              <a:gd name="T26" fmla="*/ 52 w 349"/>
              <a:gd name="T27" fmla="*/ 77 h 290"/>
              <a:gd name="T28" fmla="*/ 50 w 349"/>
              <a:gd name="T29" fmla="*/ 69 h 290"/>
              <a:gd name="T30" fmla="*/ 62 w 349"/>
              <a:gd name="T31" fmla="*/ 55 h 290"/>
              <a:gd name="T32" fmla="*/ 62 w 349"/>
              <a:gd name="T33" fmla="*/ 51 h 290"/>
              <a:gd name="T34" fmla="*/ 155 w 349"/>
              <a:gd name="T35" fmla="*/ 17 h 290"/>
              <a:gd name="T36" fmla="*/ 170 w 349"/>
              <a:gd name="T37" fmla="*/ 2 h 290"/>
              <a:gd name="T38" fmla="*/ 190 w 349"/>
              <a:gd name="T39" fmla="*/ 9 h 290"/>
              <a:gd name="T40" fmla="*/ 288 w 349"/>
              <a:gd name="T41" fmla="*/ 1 h 290"/>
              <a:gd name="T42" fmla="*/ 290 w 349"/>
              <a:gd name="T43" fmla="*/ 4 h 290"/>
              <a:gd name="T44" fmla="*/ 302 w 349"/>
              <a:gd name="T45" fmla="*/ 18 h 290"/>
              <a:gd name="T46" fmla="*/ 300 w 349"/>
              <a:gd name="T47" fmla="*/ 26 h 290"/>
              <a:gd name="T48" fmla="*/ 344 w 349"/>
              <a:gd name="T49" fmla="*/ 104 h 290"/>
              <a:gd name="T50" fmla="*/ 349 w 349"/>
              <a:gd name="T51" fmla="*/ 104 h 290"/>
              <a:gd name="T52" fmla="*/ 226 w 349"/>
              <a:gd name="T53" fmla="*/ 104 h 290"/>
              <a:gd name="T54" fmla="*/ 230 w 349"/>
              <a:gd name="T55" fmla="*/ 104 h 290"/>
              <a:gd name="T56" fmla="*/ 230 w 349"/>
              <a:gd name="T57" fmla="*/ 104 h 290"/>
              <a:gd name="T58" fmla="*/ 276 w 349"/>
              <a:gd name="T59" fmla="*/ 26 h 290"/>
              <a:gd name="T60" fmla="*/ 273 w 349"/>
              <a:gd name="T61" fmla="*/ 18 h 290"/>
              <a:gd name="T62" fmla="*/ 274 w 349"/>
              <a:gd name="T63" fmla="*/ 17 h 290"/>
              <a:gd name="T64" fmla="*/ 196 w 349"/>
              <a:gd name="T65" fmla="*/ 34 h 290"/>
              <a:gd name="T66" fmla="*/ 196 w 349"/>
              <a:gd name="T67" fmla="*/ 232 h 290"/>
              <a:gd name="T68" fmla="*/ 235 w 349"/>
              <a:gd name="T69" fmla="*/ 232 h 290"/>
              <a:gd name="T70" fmla="*/ 235 w 349"/>
              <a:gd name="T71" fmla="*/ 247 h 290"/>
              <a:gd name="T72" fmla="*/ 265 w 349"/>
              <a:gd name="T73" fmla="*/ 247 h 290"/>
              <a:gd name="T74" fmla="*/ 265 w 349"/>
              <a:gd name="T75" fmla="*/ 290 h 290"/>
              <a:gd name="T76" fmla="*/ 80 w 349"/>
              <a:gd name="T77" fmla="*/ 290 h 290"/>
              <a:gd name="T78" fmla="*/ 80 w 349"/>
              <a:gd name="T79" fmla="*/ 247 h 290"/>
              <a:gd name="T80" fmla="*/ 292 w 349"/>
              <a:gd name="T81" fmla="*/ 32 h 290"/>
              <a:gd name="T82" fmla="*/ 288 w 349"/>
              <a:gd name="T83" fmla="*/ 33 h 290"/>
              <a:gd name="T84" fmla="*/ 284 w 349"/>
              <a:gd name="T85" fmla="*/ 32 h 290"/>
              <a:gd name="T86" fmla="*/ 241 w 349"/>
              <a:gd name="T87" fmla="*/ 104 h 290"/>
              <a:gd name="T88" fmla="*/ 333 w 349"/>
              <a:gd name="T89" fmla="*/ 104 h 290"/>
              <a:gd name="T90" fmla="*/ 292 w 349"/>
              <a:gd name="T91" fmla="*/ 32 h 290"/>
              <a:gd name="T92" fmla="*/ 68 w 349"/>
              <a:gd name="T93" fmla="*/ 83 h 290"/>
              <a:gd name="T94" fmla="*/ 64 w 349"/>
              <a:gd name="T95" fmla="*/ 83 h 290"/>
              <a:gd name="T96" fmla="*/ 60 w 349"/>
              <a:gd name="T97" fmla="*/ 83 h 290"/>
              <a:gd name="T98" fmla="*/ 17 w 349"/>
              <a:gd name="T99" fmla="*/ 155 h 290"/>
              <a:gd name="T100" fmla="*/ 110 w 349"/>
              <a:gd name="T101" fmla="*/ 155 h 290"/>
              <a:gd name="T102" fmla="*/ 68 w 349"/>
              <a:gd name="T103" fmla="*/ 83 h 2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349" h="290">
                <a:moveTo>
                  <a:pt x="80" y="247"/>
                </a:moveTo>
                <a:cubicBezTo>
                  <a:pt x="111" y="247"/>
                  <a:pt x="111" y="247"/>
                  <a:pt x="111" y="247"/>
                </a:cubicBezTo>
                <a:cubicBezTo>
                  <a:pt x="111" y="232"/>
                  <a:pt x="111" y="232"/>
                  <a:pt x="111" y="232"/>
                </a:cubicBezTo>
                <a:cubicBezTo>
                  <a:pt x="153" y="232"/>
                  <a:pt x="153" y="232"/>
                  <a:pt x="153" y="232"/>
                </a:cubicBezTo>
                <a:cubicBezTo>
                  <a:pt x="153" y="44"/>
                  <a:pt x="153" y="44"/>
                  <a:pt x="153" y="44"/>
                </a:cubicBezTo>
                <a:cubicBezTo>
                  <a:pt x="76" y="61"/>
                  <a:pt x="76" y="61"/>
                  <a:pt x="76" y="61"/>
                </a:cubicBezTo>
                <a:cubicBezTo>
                  <a:pt x="78" y="63"/>
                  <a:pt x="78" y="66"/>
                  <a:pt x="78" y="69"/>
                </a:cubicBezTo>
                <a:cubicBezTo>
                  <a:pt x="78" y="72"/>
                  <a:pt x="78" y="75"/>
                  <a:pt x="76" y="77"/>
                </a:cubicBezTo>
                <a:cubicBezTo>
                  <a:pt x="121" y="155"/>
                  <a:pt x="121" y="155"/>
                  <a:pt x="121" y="155"/>
                </a:cubicBezTo>
                <a:cubicBezTo>
                  <a:pt x="125" y="155"/>
                  <a:pt x="125" y="155"/>
                  <a:pt x="125" y="155"/>
                </a:cubicBezTo>
                <a:cubicBezTo>
                  <a:pt x="123" y="201"/>
                  <a:pt x="0" y="200"/>
                  <a:pt x="2" y="155"/>
                </a:cubicBezTo>
                <a:cubicBezTo>
                  <a:pt x="6" y="155"/>
                  <a:pt x="6" y="155"/>
                  <a:pt x="6" y="155"/>
                </a:cubicBezTo>
                <a:cubicBezTo>
                  <a:pt x="6" y="155"/>
                  <a:pt x="6" y="155"/>
                  <a:pt x="6" y="155"/>
                </a:cubicBezTo>
                <a:cubicBezTo>
                  <a:pt x="52" y="77"/>
                  <a:pt x="52" y="77"/>
                  <a:pt x="52" y="77"/>
                </a:cubicBezTo>
                <a:cubicBezTo>
                  <a:pt x="51" y="75"/>
                  <a:pt x="50" y="72"/>
                  <a:pt x="50" y="69"/>
                </a:cubicBezTo>
                <a:cubicBezTo>
                  <a:pt x="50" y="62"/>
                  <a:pt x="55" y="56"/>
                  <a:pt x="62" y="55"/>
                </a:cubicBezTo>
                <a:cubicBezTo>
                  <a:pt x="62" y="51"/>
                  <a:pt x="62" y="51"/>
                  <a:pt x="62" y="51"/>
                </a:cubicBezTo>
                <a:cubicBezTo>
                  <a:pt x="155" y="17"/>
                  <a:pt x="155" y="17"/>
                  <a:pt x="155" y="17"/>
                </a:cubicBezTo>
                <a:cubicBezTo>
                  <a:pt x="156" y="10"/>
                  <a:pt x="162" y="4"/>
                  <a:pt x="170" y="2"/>
                </a:cubicBezTo>
                <a:cubicBezTo>
                  <a:pt x="178" y="0"/>
                  <a:pt x="186" y="3"/>
                  <a:pt x="190" y="9"/>
                </a:cubicBezTo>
                <a:cubicBezTo>
                  <a:pt x="288" y="1"/>
                  <a:pt x="288" y="1"/>
                  <a:pt x="288" y="1"/>
                </a:cubicBezTo>
                <a:cubicBezTo>
                  <a:pt x="290" y="4"/>
                  <a:pt x="290" y="4"/>
                  <a:pt x="290" y="4"/>
                </a:cubicBezTo>
                <a:cubicBezTo>
                  <a:pt x="297" y="5"/>
                  <a:pt x="302" y="11"/>
                  <a:pt x="302" y="18"/>
                </a:cubicBezTo>
                <a:cubicBezTo>
                  <a:pt x="302" y="21"/>
                  <a:pt x="301" y="24"/>
                  <a:pt x="300" y="26"/>
                </a:cubicBezTo>
                <a:cubicBezTo>
                  <a:pt x="344" y="104"/>
                  <a:pt x="344" y="104"/>
                  <a:pt x="344" y="104"/>
                </a:cubicBezTo>
                <a:cubicBezTo>
                  <a:pt x="349" y="104"/>
                  <a:pt x="349" y="104"/>
                  <a:pt x="349" y="104"/>
                </a:cubicBezTo>
                <a:cubicBezTo>
                  <a:pt x="347" y="150"/>
                  <a:pt x="224" y="150"/>
                  <a:pt x="226" y="104"/>
                </a:cubicBezTo>
                <a:cubicBezTo>
                  <a:pt x="230" y="104"/>
                  <a:pt x="230" y="104"/>
                  <a:pt x="230" y="104"/>
                </a:cubicBezTo>
                <a:cubicBezTo>
                  <a:pt x="230" y="104"/>
                  <a:pt x="230" y="104"/>
                  <a:pt x="230" y="104"/>
                </a:cubicBezTo>
                <a:cubicBezTo>
                  <a:pt x="276" y="26"/>
                  <a:pt x="276" y="26"/>
                  <a:pt x="276" y="26"/>
                </a:cubicBezTo>
                <a:cubicBezTo>
                  <a:pt x="274" y="24"/>
                  <a:pt x="273" y="21"/>
                  <a:pt x="273" y="18"/>
                </a:cubicBezTo>
                <a:cubicBezTo>
                  <a:pt x="273" y="18"/>
                  <a:pt x="273" y="17"/>
                  <a:pt x="274" y="17"/>
                </a:cubicBezTo>
                <a:cubicBezTo>
                  <a:pt x="196" y="34"/>
                  <a:pt x="196" y="34"/>
                  <a:pt x="196" y="34"/>
                </a:cubicBezTo>
                <a:cubicBezTo>
                  <a:pt x="196" y="232"/>
                  <a:pt x="196" y="232"/>
                  <a:pt x="196" y="232"/>
                </a:cubicBezTo>
                <a:cubicBezTo>
                  <a:pt x="235" y="232"/>
                  <a:pt x="235" y="232"/>
                  <a:pt x="235" y="232"/>
                </a:cubicBezTo>
                <a:cubicBezTo>
                  <a:pt x="235" y="247"/>
                  <a:pt x="235" y="247"/>
                  <a:pt x="235" y="247"/>
                </a:cubicBezTo>
                <a:cubicBezTo>
                  <a:pt x="265" y="247"/>
                  <a:pt x="265" y="247"/>
                  <a:pt x="265" y="247"/>
                </a:cubicBezTo>
                <a:cubicBezTo>
                  <a:pt x="265" y="290"/>
                  <a:pt x="265" y="290"/>
                  <a:pt x="265" y="290"/>
                </a:cubicBezTo>
                <a:cubicBezTo>
                  <a:pt x="80" y="290"/>
                  <a:pt x="80" y="290"/>
                  <a:pt x="80" y="290"/>
                </a:cubicBezTo>
                <a:cubicBezTo>
                  <a:pt x="80" y="247"/>
                  <a:pt x="80" y="247"/>
                  <a:pt x="80" y="247"/>
                </a:cubicBezTo>
                <a:close/>
                <a:moveTo>
                  <a:pt x="292" y="32"/>
                </a:moveTo>
                <a:cubicBezTo>
                  <a:pt x="291" y="32"/>
                  <a:pt x="289" y="33"/>
                  <a:pt x="288" y="33"/>
                </a:cubicBezTo>
                <a:cubicBezTo>
                  <a:pt x="286" y="33"/>
                  <a:pt x="285" y="32"/>
                  <a:pt x="284" y="32"/>
                </a:cubicBezTo>
                <a:cubicBezTo>
                  <a:pt x="241" y="104"/>
                  <a:pt x="241" y="104"/>
                  <a:pt x="241" y="104"/>
                </a:cubicBezTo>
                <a:cubicBezTo>
                  <a:pt x="333" y="104"/>
                  <a:pt x="333" y="104"/>
                  <a:pt x="333" y="104"/>
                </a:cubicBezTo>
                <a:cubicBezTo>
                  <a:pt x="292" y="32"/>
                  <a:pt x="292" y="32"/>
                  <a:pt x="292" y="32"/>
                </a:cubicBezTo>
                <a:close/>
                <a:moveTo>
                  <a:pt x="68" y="83"/>
                </a:moveTo>
                <a:cubicBezTo>
                  <a:pt x="67" y="83"/>
                  <a:pt x="65" y="83"/>
                  <a:pt x="64" y="83"/>
                </a:cubicBezTo>
                <a:cubicBezTo>
                  <a:pt x="63" y="83"/>
                  <a:pt x="61" y="83"/>
                  <a:pt x="60" y="83"/>
                </a:cubicBezTo>
                <a:cubicBezTo>
                  <a:pt x="17" y="155"/>
                  <a:pt x="17" y="155"/>
                  <a:pt x="17" y="155"/>
                </a:cubicBezTo>
                <a:cubicBezTo>
                  <a:pt x="110" y="155"/>
                  <a:pt x="110" y="155"/>
                  <a:pt x="110" y="155"/>
                </a:cubicBezTo>
                <a:lnTo>
                  <a:pt x="68" y="83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47" name="组合 46"/>
          <p:cNvGrpSpPr/>
          <p:nvPr/>
        </p:nvGrpSpPr>
        <p:grpSpPr>
          <a:xfrm>
            <a:off x="7497228" y="6320887"/>
            <a:ext cx="315952" cy="215716"/>
            <a:chOff x="4913498" y="4006828"/>
            <a:chExt cx="359542" cy="245478"/>
          </a:xfrm>
          <a:solidFill>
            <a:schemeClr val="bg1">
              <a:lumMod val="65000"/>
            </a:schemeClr>
          </a:solidFill>
        </p:grpSpPr>
        <p:sp>
          <p:nvSpPr>
            <p:cNvPr id="48" name="任意多边形 47"/>
            <p:cNvSpPr>
              <a:spLocks/>
            </p:cNvSpPr>
            <p:nvPr/>
          </p:nvSpPr>
          <p:spPr bwMode="auto">
            <a:xfrm>
              <a:off x="4956891" y="4126421"/>
              <a:ext cx="251679" cy="37860"/>
            </a:xfrm>
            <a:custGeom>
              <a:avLst/>
              <a:gdLst>
                <a:gd name="connsiteX0" fmla="*/ 251679 w 251679"/>
                <a:gd name="connsiteY0" fmla="*/ 1038 h 37860"/>
                <a:gd name="connsiteX1" fmla="*/ 189689 w 251679"/>
                <a:gd name="connsiteY1" fmla="*/ 37860 h 37860"/>
                <a:gd name="connsiteX2" fmla="*/ 251679 w 251679"/>
                <a:gd name="connsiteY2" fmla="*/ 1038 h 37860"/>
                <a:gd name="connsiteX3" fmla="*/ 63229 w 251679"/>
                <a:gd name="connsiteY3" fmla="*/ 1038 h 37860"/>
                <a:gd name="connsiteX4" fmla="*/ 0 w 251679"/>
                <a:gd name="connsiteY4" fmla="*/ 37860 h 37860"/>
                <a:gd name="connsiteX5" fmla="*/ 63229 w 251679"/>
                <a:gd name="connsiteY5" fmla="*/ 1038 h 37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1679" h="37860">
                  <a:moveTo>
                    <a:pt x="251679" y="1038"/>
                  </a:moveTo>
                  <a:cubicBezTo>
                    <a:pt x="223784" y="9221"/>
                    <a:pt x="204154" y="22518"/>
                    <a:pt x="189689" y="37860"/>
                  </a:cubicBezTo>
                  <a:cubicBezTo>
                    <a:pt x="191756" y="4107"/>
                    <a:pt x="224817" y="-3053"/>
                    <a:pt x="251679" y="1038"/>
                  </a:cubicBezTo>
                  <a:close/>
                  <a:moveTo>
                    <a:pt x="63229" y="1038"/>
                  </a:moveTo>
                  <a:cubicBezTo>
                    <a:pt x="34206" y="9221"/>
                    <a:pt x="15548" y="22518"/>
                    <a:pt x="0" y="37860"/>
                  </a:cubicBezTo>
                  <a:cubicBezTo>
                    <a:pt x="3109" y="4107"/>
                    <a:pt x="35242" y="-3053"/>
                    <a:pt x="63229" y="103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49" name="Freeform 20"/>
            <p:cNvSpPr>
              <a:spLocks noEditPoints="1"/>
            </p:cNvSpPr>
            <p:nvPr/>
          </p:nvSpPr>
          <p:spPr bwMode="auto">
            <a:xfrm>
              <a:off x="4913498" y="4006828"/>
              <a:ext cx="359542" cy="245478"/>
            </a:xfrm>
            <a:custGeom>
              <a:avLst/>
              <a:gdLst>
                <a:gd name="T0" fmla="*/ 323 w 346"/>
                <a:gd name="T1" fmla="*/ 96 h 235"/>
                <a:gd name="T2" fmla="*/ 306 w 346"/>
                <a:gd name="T3" fmla="*/ 83 h 235"/>
                <a:gd name="T4" fmla="*/ 268 w 346"/>
                <a:gd name="T5" fmla="*/ 37 h 235"/>
                <a:gd name="T6" fmla="*/ 255 w 346"/>
                <a:gd name="T7" fmla="*/ 13 h 235"/>
                <a:gd name="T8" fmla="*/ 255 w 346"/>
                <a:gd name="T9" fmla="*/ 13 h 235"/>
                <a:gd name="T10" fmla="*/ 225 w 346"/>
                <a:gd name="T11" fmla="*/ 0 h 235"/>
                <a:gd name="T12" fmla="*/ 194 w 346"/>
                <a:gd name="T13" fmla="*/ 13 h 235"/>
                <a:gd name="T14" fmla="*/ 194 w 346"/>
                <a:gd name="T15" fmla="*/ 13 h 235"/>
                <a:gd name="T16" fmla="*/ 181 w 346"/>
                <a:gd name="T17" fmla="*/ 44 h 235"/>
                <a:gd name="T18" fmla="*/ 189 w 346"/>
                <a:gd name="T19" fmla="*/ 68 h 235"/>
                <a:gd name="T20" fmla="*/ 189 w 346"/>
                <a:gd name="T21" fmla="*/ 75 h 235"/>
                <a:gd name="T22" fmla="*/ 179 w 346"/>
                <a:gd name="T23" fmla="*/ 75 h 235"/>
                <a:gd name="T24" fmla="*/ 158 w 346"/>
                <a:gd name="T25" fmla="*/ 75 h 235"/>
                <a:gd name="T26" fmla="*/ 158 w 346"/>
                <a:gd name="T27" fmla="*/ 68 h 235"/>
                <a:gd name="T28" fmla="*/ 166 w 346"/>
                <a:gd name="T29" fmla="*/ 44 h 235"/>
                <a:gd name="T30" fmla="*/ 153 w 346"/>
                <a:gd name="T31" fmla="*/ 13 h 235"/>
                <a:gd name="T32" fmla="*/ 153 w 346"/>
                <a:gd name="T33" fmla="*/ 13 h 235"/>
                <a:gd name="T34" fmla="*/ 122 w 346"/>
                <a:gd name="T35" fmla="*/ 0 h 235"/>
                <a:gd name="T36" fmla="*/ 91 w 346"/>
                <a:gd name="T37" fmla="*/ 13 h 235"/>
                <a:gd name="T38" fmla="*/ 91 w 346"/>
                <a:gd name="T39" fmla="*/ 13 h 235"/>
                <a:gd name="T40" fmla="*/ 79 w 346"/>
                <a:gd name="T41" fmla="*/ 37 h 235"/>
                <a:gd name="T42" fmla="*/ 41 w 346"/>
                <a:gd name="T43" fmla="*/ 83 h 235"/>
                <a:gd name="T44" fmla="*/ 24 w 346"/>
                <a:gd name="T45" fmla="*/ 96 h 235"/>
                <a:gd name="T46" fmla="*/ 0 w 346"/>
                <a:gd name="T47" fmla="*/ 153 h 235"/>
                <a:gd name="T48" fmla="*/ 24 w 346"/>
                <a:gd name="T49" fmla="*/ 211 h 235"/>
                <a:gd name="T50" fmla="*/ 82 w 346"/>
                <a:gd name="T51" fmla="*/ 235 h 235"/>
                <a:gd name="T52" fmla="*/ 140 w 346"/>
                <a:gd name="T53" fmla="*/ 211 h 235"/>
                <a:gd name="T54" fmla="*/ 164 w 346"/>
                <a:gd name="T55" fmla="*/ 153 h 235"/>
                <a:gd name="T56" fmla="*/ 157 w 346"/>
                <a:gd name="T57" fmla="*/ 122 h 235"/>
                <a:gd name="T58" fmla="*/ 157 w 346"/>
                <a:gd name="T59" fmla="*/ 114 h 235"/>
                <a:gd name="T60" fmla="*/ 190 w 346"/>
                <a:gd name="T61" fmla="*/ 114 h 235"/>
                <a:gd name="T62" fmla="*/ 190 w 346"/>
                <a:gd name="T63" fmla="*/ 122 h 235"/>
                <a:gd name="T64" fmla="*/ 183 w 346"/>
                <a:gd name="T65" fmla="*/ 153 h 235"/>
                <a:gd name="T66" fmla="*/ 207 w 346"/>
                <a:gd name="T67" fmla="*/ 211 h 235"/>
                <a:gd name="T68" fmla="*/ 265 w 346"/>
                <a:gd name="T69" fmla="*/ 235 h 235"/>
                <a:gd name="T70" fmla="*/ 323 w 346"/>
                <a:gd name="T71" fmla="*/ 211 h 235"/>
                <a:gd name="T72" fmla="*/ 346 w 346"/>
                <a:gd name="T73" fmla="*/ 153 h 235"/>
                <a:gd name="T74" fmla="*/ 323 w 346"/>
                <a:gd name="T75" fmla="*/ 96 h 235"/>
                <a:gd name="T76" fmla="*/ 119 w 346"/>
                <a:gd name="T77" fmla="*/ 191 h 235"/>
                <a:gd name="T78" fmla="*/ 82 w 346"/>
                <a:gd name="T79" fmla="*/ 206 h 235"/>
                <a:gd name="T80" fmla="*/ 45 w 346"/>
                <a:gd name="T81" fmla="*/ 191 h 235"/>
                <a:gd name="T82" fmla="*/ 29 w 346"/>
                <a:gd name="T83" fmla="*/ 153 h 235"/>
                <a:gd name="T84" fmla="*/ 45 w 346"/>
                <a:gd name="T85" fmla="*/ 116 h 235"/>
                <a:gd name="T86" fmla="*/ 82 w 346"/>
                <a:gd name="T87" fmla="*/ 101 h 235"/>
                <a:gd name="T88" fmla="*/ 119 w 346"/>
                <a:gd name="T89" fmla="*/ 116 h 235"/>
                <a:gd name="T90" fmla="*/ 135 w 346"/>
                <a:gd name="T91" fmla="*/ 153 h 235"/>
                <a:gd name="T92" fmla="*/ 119 w 346"/>
                <a:gd name="T93" fmla="*/ 191 h 235"/>
                <a:gd name="T94" fmla="*/ 302 w 346"/>
                <a:gd name="T95" fmla="*/ 191 h 235"/>
                <a:gd name="T96" fmla="*/ 265 w 346"/>
                <a:gd name="T97" fmla="*/ 206 h 235"/>
                <a:gd name="T98" fmla="*/ 228 w 346"/>
                <a:gd name="T99" fmla="*/ 191 h 235"/>
                <a:gd name="T100" fmla="*/ 212 w 346"/>
                <a:gd name="T101" fmla="*/ 153 h 235"/>
                <a:gd name="T102" fmla="*/ 228 w 346"/>
                <a:gd name="T103" fmla="*/ 116 h 235"/>
                <a:gd name="T104" fmla="*/ 265 w 346"/>
                <a:gd name="T105" fmla="*/ 101 h 235"/>
                <a:gd name="T106" fmla="*/ 302 w 346"/>
                <a:gd name="T107" fmla="*/ 116 h 235"/>
                <a:gd name="T108" fmla="*/ 318 w 346"/>
                <a:gd name="T109" fmla="*/ 153 h 235"/>
                <a:gd name="T110" fmla="*/ 302 w 346"/>
                <a:gd name="T111" fmla="*/ 191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46" h="235">
                  <a:moveTo>
                    <a:pt x="323" y="96"/>
                  </a:moveTo>
                  <a:cubicBezTo>
                    <a:pt x="318" y="91"/>
                    <a:pt x="312" y="87"/>
                    <a:pt x="306" y="83"/>
                  </a:cubicBezTo>
                  <a:cubicBezTo>
                    <a:pt x="268" y="37"/>
                    <a:pt x="268" y="37"/>
                    <a:pt x="268" y="37"/>
                  </a:cubicBezTo>
                  <a:cubicBezTo>
                    <a:pt x="266" y="28"/>
                    <a:pt x="262" y="19"/>
                    <a:pt x="255" y="13"/>
                  </a:cubicBezTo>
                  <a:cubicBezTo>
                    <a:pt x="255" y="13"/>
                    <a:pt x="255" y="13"/>
                    <a:pt x="255" y="13"/>
                  </a:cubicBezTo>
                  <a:cubicBezTo>
                    <a:pt x="248" y="5"/>
                    <a:pt x="237" y="0"/>
                    <a:pt x="225" y="0"/>
                  </a:cubicBezTo>
                  <a:cubicBezTo>
                    <a:pt x="213" y="0"/>
                    <a:pt x="202" y="5"/>
                    <a:pt x="194" y="13"/>
                  </a:cubicBezTo>
                  <a:cubicBezTo>
                    <a:pt x="194" y="13"/>
                    <a:pt x="194" y="13"/>
                    <a:pt x="194" y="13"/>
                  </a:cubicBezTo>
                  <a:cubicBezTo>
                    <a:pt x="186" y="21"/>
                    <a:pt x="181" y="32"/>
                    <a:pt x="181" y="44"/>
                  </a:cubicBezTo>
                  <a:cubicBezTo>
                    <a:pt x="181" y="53"/>
                    <a:pt x="184" y="61"/>
                    <a:pt x="189" y="68"/>
                  </a:cubicBezTo>
                  <a:cubicBezTo>
                    <a:pt x="189" y="75"/>
                    <a:pt x="189" y="75"/>
                    <a:pt x="189" y="75"/>
                  </a:cubicBezTo>
                  <a:cubicBezTo>
                    <a:pt x="179" y="75"/>
                    <a:pt x="179" y="75"/>
                    <a:pt x="179" y="75"/>
                  </a:cubicBezTo>
                  <a:cubicBezTo>
                    <a:pt x="158" y="75"/>
                    <a:pt x="158" y="75"/>
                    <a:pt x="158" y="75"/>
                  </a:cubicBezTo>
                  <a:cubicBezTo>
                    <a:pt x="158" y="68"/>
                    <a:pt x="158" y="68"/>
                    <a:pt x="158" y="68"/>
                  </a:cubicBezTo>
                  <a:cubicBezTo>
                    <a:pt x="163" y="61"/>
                    <a:pt x="166" y="53"/>
                    <a:pt x="166" y="44"/>
                  </a:cubicBezTo>
                  <a:cubicBezTo>
                    <a:pt x="166" y="32"/>
                    <a:pt x="161" y="21"/>
                    <a:pt x="153" y="13"/>
                  </a:cubicBezTo>
                  <a:cubicBezTo>
                    <a:pt x="153" y="13"/>
                    <a:pt x="153" y="13"/>
                    <a:pt x="153" y="13"/>
                  </a:cubicBezTo>
                  <a:cubicBezTo>
                    <a:pt x="145" y="5"/>
                    <a:pt x="134" y="0"/>
                    <a:pt x="122" y="0"/>
                  </a:cubicBezTo>
                  <a:cubicBezTo>
                    <a:pt x="110" y="0"/>
                    <a:pt x="99" y="5"/>
                    <a:pt x="91" y="13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85" y="19"/>
                    <a:pt x="81" y="28"/>
                    <a:pt x="79" y="37"/>
                  </a:cubicBezTo>
                  <a:cubicBezTo>
                    <a:pt x="41" y="83"/>
                    <a:pt x="41" y="83"/>
                    <a:pt x="41" y="83"/>
                  </a:cubicBezTo>
                  <a:cubicBezTo>
                    <a:pt x="35" y="87"/>
                    <a:pt x="29" y="91"/>
                    <a:pt x="24" y="96"/>
                  </a:cubicBezTo>
                  <a:cubicBezTo>
                    <a:pt x="10" y="111"/>
                    <a:pt x="0" y="131"/>
                    <a:pt x="0" y="153"/>
                  </a:cubicBezTo>
                  <a:cubicBezTo>
                    <a:pt x="0" y="176"/>
                    <a:pt x="10" y="196"/>
                    <a:pt x="24" y="211"/>
                  </a:cubicBezTo>
                  <a:cubicBezTo>
                    <a:pt x="39" y="226"/>
                    <a:pt x="59" y="235"/>
                    <a:pt x="82" y="235"/>
                  </a:cubicBezTo>
                  <a:cubicBezTo>
                    <a:pt x="105" y="235"/>
                    <a:pt x="125" y="226"/>
                    <a:pt x="140" y="211"/>
                  </a:cubicBezTo>
                  <a:cubicBezTo>
                    <a:pt x="154" y="196"/>
                    <a:pt x="164" y="176"/>
                    <a:pt x="164" y="153"/>
                  </a:cubicBezTo>
                  <a:cubicBezTo>
                    <a:pt x="164" y="142"/>
                    <a:pt x="161" y="131"/>
                    <a:pt x="157" y="122"/>
                  </a:cubicBezTo>
                  <a:cubicBezTo>
                    <a:pt x="157" y="114"/>
                    <a:pt x="157" y="114"/>
                    <a:pt x="157" y="114"/>
                  </a:cubicBezTo>
                  <a:cubicBezTo>
                    <a:pt x="190" y="114"/>
                    <a:pt x="190" y="114"/>
                    <a:pt x="190" y="114"/>
                  </a:cubicBezTo>
                  <a:cubicBezTo>
                    <a:pt x="190" y="122"/>
                    <a:pt x="190" y="122"/>
                    <a:pt x="190" y="122"/>
                  </a:cubicBezTo>
                  <a:cubicBezTo>
                    <a:pt x="186" y="131"/>
                    <a:pt x="183" y="142"/>
                    <a:pt x="183" y="153"/>
                  </a:cubicBezTo>
                  <a:cubicBezTo>
                    <a:pt x="183" y="176"/>
                    <a:pt x="192" y="196"/>
                    <a:pt x="207" y="211"/>
                  </a:cubicBezTo>
                  <a:cubicBezTo>
                    <a:pt x="222" y="226"/>
                    <a:pt x="242" y="235"/>
                    <a:pt x="265" y="235"/>
                  </a:cubicBezTo>
                  <a:cubicBezTo>
                    <a:pt x="287" y="235"/>
                    <a:pt x="308" y="226"/>
                    <a:pt x="323" y="211"/>
                  </a:cubicBezTo>
                  <a:cubicBezTo>
                    <a:pt x="337" y="196"/>
                    <a:pt x="346" y="176"/>
                    <a:pt x="346" y="153"/>
                  </a:cubicBezTo>
                  <a:cubicBezTo>
                    <a:pt x="346" y="131"/>
                    <a:pt x="337" y="111"/>
                    <a:pt x="323" y="96"/>
                  </a:cubicBezTo>
                  <a:close/>
                  <a:moveTo>
                    <a:pt x="119" y="191"/>
                  </a:moveTo>
                  <a:cubicBezTo>
                    <a:pt x="110" y="200"/>
                    <a:pt x="97" y="206"/>
                    <a:pt x="82" y="206"/>
                  </a:cubicBezTo>
                  <a:cubicBezTo>
                    <a:pt x="67" y="206"/>
                    <a:pt x="54" y="200"/>
                    <a:pt x="45" y="191"/>
                  </a:cubicBezTo>
                  <a:cubicBezTo>
                    <a:pt x="35" y="181"/>
                    <a:pt x="29" y="168"/>
                    <a:pt x="29" y="153"/>
                  </a:cubicBezTo>
                  <a:cubicBezTo>
                    <a:pt x="29" y="139"/>
                    <a:pt x="35" y="126"/>
                    <a:pt x="45" y="116"/>
                  </a:cubicBezTo>
                  <a:cubicBezTo>
                    <a:pt x="54" y="107"/>
                    <a:pt x="67" y="101"/>
                    <a:pt x="82" y="101"/>
                  </a:cubicBezTo>
                  <a:cubicBezTo>
                    <a:pt x="97" y="101"/>
                    <a:pt x="110" y="107"/>
                    <a:pt x="119" y="116"/>
                  </a:cubicBezTo>
                  <a:cubicBezTo>
                    <a:pt x="129" y="126"/>
                    <a:pt x="135" y="139"/>
                    <a:pt x="135" y="153"/>
                  </a:cubicBezTo>
                  <a:cubicBezTo>
                    <a:pt x="135" y="168"/>
                    <a:pt x="129" y="181"/>
                    <a:pt x="119" y="191"/>
                  </a:cubicBezTo>
                  <a:close/>
                  <a:moveTo>
                    <a:pt x="302" y="191"/>
                  </a:moveTo>
                  <a:cubicBezTo>
                    <a:pt x="293" y="200"/>
                    <a:pt x="279" y="206"/>
                    <a:pt x="265" y="206"/>
                  </a:cubicBezTo>
                  <a:cubicBezTo>
                    <a:pt x="250" y="206"/>
                    <a:pt x="237" y="200"/>
                    <a:pt x="228" y="191"/>
                  </a:cubicBezTo>
                  <a:cubicBezTo>
                    <a:pt x="218" y="181"/>
                    <a:pt x="212" y="168"/>
                    <a:pt x="212" y="153"/>
                  </a:cubicBezTo>
                  <a:cubicBezTo>
                    <a:pt x="212" y="139"/>
                    <a:pt x="218" y="126"/>
                    <a:pt x="228" y="116"/>
                  </a:cubicBezTo>
                  <a:cubicBezTo>
                    <a:pt x="237" y="107"/>
                    <a:pt x="250" y="101"/>
                    <a:pt x="265" y="101"/>
                  </a:cubicBezTo>
                  <a:cubicBezTo>
                    <a:pt x="279" y="101"/>
                    <a:pt x="293" y="107"/>
                    <a:pt x="302" y="116"/>
                  </a:cubicBezTo>
                  <a:cubicBezTo>
                    <a:pt x="312" y="126"/>
                    <a:pt x="318" y="139"/>
                    <a:pt x="318" y="153"/>
                  </a:cubicBezTo>
                  <a:cubicBezTo>
                    <a:pt x="318" y="168"/>
                    <a:pt x="312" y="181"/>
                    <a:pt x="302" y="19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890852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:blinds dir="vert"/>
      </p:transition>
    </mc:Choice>
    <mc:Fallback xmlns="">
      <p:transition spd="slow" advClick="0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3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3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33" grpId="0"/>
      <p:bldP spid="34" grpId="0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5" grpId="0" animBg="1"/>
      <p:bldP spid="4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五边形 37"/>
          <p:cNvSpPr/>
          <p:nvPr/>
        </p:nvSpPr>
        <p:spPr>
          <a:xfrm flipH="1">
            <a:off x="6288021" y="1028733"/>
            <a:ext cx="5903979" cy="679219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9" name="五边形 38"/>
          <p:cNvSpPr/>
          <p:nvPr/>
        </p:nvSpPr>
        <p:spPr>
          <a:xfrm flipH="1">
            <a:off x="6288021" y="1852996"/>
            <a:ext cx="5903979" cy="679219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2" name="五边形 41"/>
          <p:cNvSpPr/>
          <p:nvPr/>
        </p:nvSpPr>
        <p:spPr>
          <a:xfrm flipH="1">
            <a:off x="6288021" y="2677259"/>
            <a:ext cx="5903979" cy="679219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3" name="五边形 42"/>
          <p:cNvSpPr/>
          <p:nvPr/>
        </p:nvSpPr>
        <p:spPr>
          <a:xfrm flipH="1">
            <a:off x="6288021" y="3501521"/>
            <a:ext cx="5903979" cy="679219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4" name="五边形 43"/>
          <p:cNvSpPr/>
          <p:nvPr/>
        </p:nvSpPr>
        <p:spPr>
          <a:xfrm flipH="1">
            <a:off x="6288021" y="4325784"/>
            <a:ext cx="5903979" cy="679219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5" name="五边形 44"/>
          <p:cNvSpPr/>
          <p:nvPr/>
        </p:nvSpPr>
        <p:spPr>
          <a:xfrm flipH="1">
            <a:off x="6288021" y="5150048"/>
            <a:ext cx="5903979" cy="679219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8" name="组合 7"/>
          <p:cNvGrpSpPr/>
          <p:nvPr/>
        </p:nvGrpSpPr>
        <p:grpSpPr>
          <a:xfrm>
            <a:off x="0" y="2787825"/>
            <a:ext cx="5423925" cy="1282353"/>
            <a:chOff x="0" y="2090868"/>
            <a:chExt cx="4067944" cy="961765"/>
          </a:xfrm>
        </p:grpSpPr>
        <p:sp>
          <p:nvSpPr>
            <p:cNvPr id="2" name="五边形 1"/>
            <p:cNvSpPr/>
            <p:nvPr/>
          </p:nvSpPr>
          <p:spPr>
            <a:xfrm>
              <a:off x="0" y="2090868"/>
              <a:ext cx="4067944" cy="961765"/>
            </a:xfrm>
            <a:prstGeom prst="homePlat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69976" y="2110085"/>
              <a:ext cx="3589925" cy="92333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zh-CN" sz="8000" dirty="0" smtClean="0">
                  <a:solidFill>
                    <a:schemeClr val="bg1">
                      <a:lumMod val="95000"/>
                    </a:schemeClr>
                  </a:solidFill>
                  <a:latin typeface="Agency FB" panose="020B0503020202020204" pitchFamily="34" charset="0"/>
                  <a:ea typeface="微软雅黑" pitchFamily="34" charset="-122"/>
                </a:rPr>
                <a:t>CONTENT</a:t>
              </a:r>
              <a:endParaRPr lang="zh-CN" altLang="en-US" sz="8000" dirty="0">
                <a:solidFill>
                  <a:schemeClr val="bg1">
                    <a:lumMod val="95000"/>
                  </a:schemeClr>
                </a:solidFill>
                <a:latin typeface="Agency FB" panose="020B0503020202020204" pitchFamily="34" charset="0"/>
                <a:ea typeface="微软雅黑" pitchFamily="34" charset="-122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271730" y="2362775"/>
              <a:ext cx="138548" cy="3770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zh-CN" altLang="en-US" sz="2667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31" name="文本框 9"/>
          <p:cNvSpPr txBox="1"/>
          <p:nvPr/>
        </p:nvSpPr>
        <p:spPr>
          <a:xfrm>
            <a:off x="7249162" y="1163159"/>
            <a:ext cx="2887059" cy="4104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1"/>
            <a:r>
              <a:rPr lang="zh-CN" altLang="en-US" sz="2667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项目背景</a:t>
            </a:r>
            <a:endParaRPr lang="zh-CN" altLang="en-US" sz="2667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3" name="文本框 9"/>
          <p:cNvSpPr txBox="1"/>
          <p:nvPr/>
        </p:nvSpPr>
        <p:spPr>
          <a:xfrm>
            <a:off x="7249163" y="1987421"/>
            <a:ext cx="2887058" cy="4104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1"/>
            <a:r>
              <a:rPr lang="zh-CN" altLang="en-US" sz="2667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项目需求</a:t>
            </a:r>
            <a:endParaRPr lang="zh-CN" altLang="en-US" sz="2667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5" name="文本框 9"/>
          <p:cNvSpPr txBox="1"/>
          <p:nvPr/>
        </p:nvSpPr>
        <p:spPr>
          <a:xfrm>
            <a:off x="7249163" y="2811684"/>
            <a:ext cx="2887058" cy="4104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1"/>
            <a:r>
              <a:rPr lang="zh-CN" altLang="en-US" sz="2667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具体需求功能</a:t>
            </a:r>
            <a:endParaRPr lang="zh-CN" altLang="en-US" sz="2667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7" name="文本框 9"/>
          <p:cNvSpPr txBox="1"/>
          <p:nvPr/>
        </p:nvSpPr>
        <p:spPr>
          <a:xfrm>
            <a:off x="7249163" y="3635947"/>
            <a:ext cx="2887059" cy="4104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1"/>
            <a:r>
              <a:rPr lang="zh-CN" altLang="en-US" sz="2667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原型展示</a:t>
            </a:r>
            <a:endParaRPr lang="zh-CN" altLang="en-US" sz="2667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9" name="文本框 9"/>
          <p:cNvSpPr txBox="1"/>
          <p:nvPr/>
        </p:nvSpPr>
        <p:spPr>
          <a:xfrm>
            <a:off x="7249163" y="4460209"/>
            <a:ext cx="2887058" cy="4104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1"/>
            <a:r>
              <a:rPr lang="zh-CN" altLang="en-US" sz="2667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注册登录演示</a:t>
            </a:r>
            <a:endParaRPr lang="zh-CN" altLang="en-US" sz="2667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3" name="文本框 9"/>
          <p:cNvSpPr txBox="1"/>
          <p:nvPr/>
        </p:nvSpPr>
        <p:spPr>
          <a:xfrm>
            <a:off x="7249163" y="5284473"/>
            <a:ext cx="2887058" cy="4104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1"/>
            <a:r>
              <a:rPr lang="zh-CN" altLang="en-US" sz="2667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总结与展望</a:t>
            </a:r>
            <a:endParaRPr lang="zh-CN" altLang="en-US" sz="2667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6" name="TextBox 20"/>
          <p:cNvSpPr txBox="1"/>
          <p:nvPr/>
        </p:nvSpPr>
        <p:spPr>
          <a:xfrm>
            <a:off x="5745834" y="1081085"/>
            <a:ext cx="408766" cy="5744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CN" sz="3733" spc="400" dirty="0">
                <a:solidFill>
                  <a:schemeClr val="tx1">
                    <a:lumMod val="50000"/>
                    <a:lumOff val="50000"/>
                  </a:schemeClr>
                </a:solidFill>
                <a:latin typeface="Agency FB" panose="020B0503020202020204" pitchFamily="34" charset="0"/>
                <a:ea typeface="微软雅黑" pitchFamily="34" charset="-122"/>
              </a:rPr>
              <a:t>01</a:t>
            </a:r>
            <a:endParaRPr lang="zh-CN" altLang="en-US" sz="3733" spc="400" dirty="0">
              <a:solidFill>
                <a:schemeClr val="tx1">
                  <a:lumMod val="50000"/>
                  <a:lumOff val="50000"/>
                </a:schemeClr>
              </a:solidFill>
              <a:latin typeface="Agency FB" panose="020B0503020202020204" pitchFamily="34" charset="0"/>
              <a:ea typeface="微软雅黑" pitchFamily="34" charset="-122"/>
            </a:endParaRPr>
          </a:p>
        </p:txBody>
      </p:sp>
      <p:sp>
        <p:nvSpPr>
          <p:cNvPr id="48" name="TextBox 20"/>
          <p:cNvSpPr txBox="1"/>
          <p:nvPr/>
        </p:nvSpPr>
        <p:spPr>
          <a:xfrm>
            <a:off x="5745833" y="1905348"/>
            <a:ext cx="395942" cy="5744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CN" sz="3733" dirty="0">
                <a:solidFill>
                  <a:schemeClr val="tx1">
                    <a:lumMod val="50000"/>
                    <a:lumOff val="50000"/>
                  </a:schemeClr>
                </a:solidFill>
                <a:latin typeface="Agency FB" panose="020B0503020202020204" pitchFamily="34" charset="0"/>
                <a:ea typeface="微软雅黑" pitchFamily="34" charset="-122"/>
              </a:rPr>
              <a:t>02</a:t>
            </a:r>
            <a:endParaRPr lang="zh-CN" altLang="en-US" sz="3733" dirty="0">
              <a:solidFill>
                <a:schemeClr val="tx1">
                  <a:lumMod val="50000"/>
                  <a:lumOff val="50000"/>
                </a:schemeClr>
              </a:solidFill>
              <a:latin typeface="Agency FB" panose="020B0503020202020204" pitchFamily="34" charset="0"/>
              <a:ea typeface="微软雅黑" pitchFamily="34" charset="-122"/>
            </a:endParaRPr>
          </a:p>
        </p:txBody>
      </p:sp>
      <p:sp>
        <p:nvSpPr>
          <p:cNvPr id="49" name="TextBox 20"/>
          <p:cNvSpPr txBox="1"/>
          <p:nvPr/>
        </p:nvSpPr>
        <p:spPr>
          <a:xfrm>
            <a:off x="5735147" y="2729610"/>
            <a:ext cx="410369" cy="5744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CN" sz="3733" dirty="0">
                <a:solidFill>
                  <a:schemeClr val="tx1">
                    <a:lumMod val="50000"/>
                    <a:lumOff val="50000"/>
                  </a:schemeClr>
                </a:solidFill>
                <a:latin typeface="Agency FB" panose="020B0503020202020204" pitchFamily="34" charset="0"/>
                <a:ea typeface="微软雅黑" pitchFamily="34" charset="-122"/>
              </a:rPr>
              <a:t>03</a:t>
            </a:r>
            <a:endParaRPr lang="zh-CN" altLang="en-US" sz="3733" dirty="0">
              <a:solidFill>
                <a:schemeClr val="tx1">
                  <a:lumMod val="50000"/>
                  <a:lumOff val="50000"/>
                </a:schemeClr>
              </a:solidFill>
              <a:latin typeface="Agency FB" panose="020B0503020202020204" pitchFamily="34" charset="0"/>
              <a:ea typeface="微软雅黑" pitchFamily="34" charset="-122"/>
            </a:endParaRPr>
          </a:p>
        </p:txBody>
      </p:sp>
      <p:sp>
        <p:nvSpPr>
          <p:cNvPr id="51" name="TextBox 20"/>
          <p:cNvSpPr txBox="1"/>
          <p:nvPr/>
        </p:nvSpPr>
        <p:spPr>
          <a:xfrm>
            <a:off x="5747971" y="3553873"/>
            <a:ext cx="391133" cy="5744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CN" sz="3733" dirty="0">
                <a:solidFill>
                  <a:schemeClr val="tx1">
                    <a:lumMod val="50000"/>
                    <a:lumOff val="50000"/>
                  </a:schemeClr>
                </a:solidFill>
                <a:latin typeface="Agency FB" panose="020B0503020202020204" pitchFamily="34" charset="0"/>
                <a:ea typeface="微软雅黑" pitchFamily="34" charset="-122"/>
              </a:rPr>
              <a:t>04</a:t>
            </a:r>
            <a:endParaRPr lang="zh-CN" altLang="en-US" sz="3733" dirty="0">
              <a:solidFill>
                <a:schemeClr val="tx1">
                  <a:lumMod val="50000"/>
                  <a:lumOff val="50000"/>
                </a:schemeClr>
              </a:solidFill>
              <a:latin typeface="Agency FB" panose="020B0503020202020204" pitchFamily="34" charset="0"/>
              <a:ea typeface="微软雅黑" pitchFamily="34" charset="-122"/>
            </a:endParaRPr>
          </a:p>
        </p:txBody>
      </p:sp>
      <p:sp>
        <p:nvSpPr>
          <p:cNvPr id="63" name="TextBox 20"/>
          <p:cNvSpPr txBox="1"/>
          <p:nvPr/>
        </p:nvSpPr>
        <p:spPr>
          <a:xfrm>
            <a:off x="5739421" y="4378136"/>
            <a:ext cx="405560" cy="5744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CN" sz="3733" dirty="0">
                <a:solidFill>
                  <a:schemeClr val="tx1">
                    <a:lumMod val="50000"/>
                    <a:lumOff val="50000"/>
                  </a:schemeClr>
                </a:solidFill>
                <a:latin typeface="Agency FB" panose="020B0503020202020204" pitchFamily="34" charset="0"/>
                <a:ea typeface="微软雅黑" pitchFamily="34" charset="-122"/>
              </a:rPr>
              <a:t>05</a:t>
            </a:r>
            <a:endParaRPr lang="zh-CN" altLang="en-US" sz="3733" dirty="0">
              <a:solidFill>
                <a:schemeClr val="tx1">
                  <a:lumMod val="50000"/>
                  <a:lumOff val="50000"/>
                </a:schemeClr>
              </a:solidFill>
              <a:latin typeface="Agency FB" panose="020B0503020202020204" pitchFamily="34" charset="0"/>
              <a:ea typeface="微软雅黑" pitchFamily="34" charset="-122"/>
            </a:endParaRPr>
          </a:p>
        </p:txBody>
      </p:sp>
      <p:sp>
        <p:nvSpPr>
          <p:cNvPr id="65" name="TextBox 20"/>
          <p:cNvSpPr txBox="1"/>
          <p:nvPr/>
        </p:nvSpPr>
        <p:spPr>
          <a:xfrm>
            <a:off x="5735147" y="5202400"/>
            <a:ext cx="411972" cy="5744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CN" sz="3733" dirty="0">
                <a:solidFill>
                  <a:schemeClr val="tx1">
                    <a:lumMod val="50000"/>
                    <a:lumOff val="50000"/>
                  </a:schemeClr>
                </a:solidFill>
                <a:latin typeface="Agency FB" panose="020B0503020202020204" pitchFamily="34" charset="0"/>
                <a:ea typeface="微软雅黑" pitchFamily="34" charset="-122"/>
              </a:rPr>
              <a:t>06</a:t>
            </a:r>
            <a:endParaRPr lang="zh-CN" altLang="en-US" sz="3733" dirty="0">
              <a:solidFill>
                <a:schemeClr val="tx1">
                  <a:lumMod val="50000"/>
                  <a:lumOff val="50000"/>
                </a:schemeClr>
              </a:solidFill>
              <a:latin typeface="Agency FB" panose="020B0503020202020204" pitchFamily="34" charset="0"/>
              <a:ea typeface="微软雅黑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0" y="0"/>
            <a:ext cx="2393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98" name="组合 97"/>
          <p:cNvGrpSpPr/>
          <p:nvPr/>
        </p:nvGrpSpPr>
        <p:grpSpPr>
          <a:xfrm>
            <a:off x="-1263672" y="932027"/>
            <a:ext cx="419327" cy="899732"/>
            <a:chOff x="-947754" y="699020"/>
            <a:chExt cx="314495" cy="674799"/>
          </a:xfrm>
        </p:grpSpPr>
        <p:sp>
          <p:nvSpPr>
            <p:cNvPr id="29" name="KSO_Shape"/>
            <p:cNvSpPr>
              <a:spLocks/>
            </p:cNvSpPr>
            <p:nvPr/>
          </p:nvSpPr>
          <p:spPr bwMode="auto">
            <a:xfrm>
              <a:off x="-914513" y="1162595"/>
              <a:ext cx="248012" cy="211224"/>
            </a:xfrm>
            <a:custGeom>
              <a:avLst/>
              <a:gdLst>
                <a:gd name="T0" fmla="*/ 432030 w 2125663"/>
                <a:gd name="T1" fmla="*/ 1344893 h 1811338"/>
                <a:gd name="T2" fmla="*/ 462740 w 2125663"/>
                <a:gd name="T3" fmla="*/ 1477960 h 1811338"/>
                <a:gd name="T4" fmla="*/ 513638 w 2125663"/>
                <a:gd name="T5" fmla="*/ 1557743 h 1811338"/>
                <a:gd name="T6" fmla="*/ 516481 w 2125663"/>
                <a:gd name="T7" fmla="*/ 1336346 h 1811338"/>
                <a:gd name="T8" fmla="*/ 503401 w 2125663"/>
                <a:gd name="T9" fmla="*/ 1310416 h 1811338"/>
                <a:gd name="T10" fmla="*/ 515913 w 2125663"/>
                <a:gd name="T11" fmla="*/ 1250009 h 1811338"/>
                <a:gd name="T12" fmla="*/ 618846 w 2125663"/>
                <a:gd name="T13" fmla="*/ 1242885 h 1811338"/>
                <a:gd name="T14" fmla="*/ 643583 w 2125663"/>
                <a:gd name="T15" fmla="*/ 1263116 h 1811338"/>
                <a:gd name="T16" fmla="*/ 642446 w 2125663"/>
                <a:gd name="T17" fmla="*/ 1324948 h 1811338"/>
                <a:gd name="T18" fmla="*/ 619414 w 2125663"/>
                <a:gd name="T19" fmla="*/ 1342899 h 1811338"/>
                <a:gd name="T20" fmla="*/ 664057 w 2125663"/>
                <a:gd name="T21" fmla="*/ 1524691 h 1811338"/>
                <a:gd name="T22" fmla="*/ 704434 w 2125663"/>
                <a:gd name="T23" fmla="*/ 1417553 h 1811338"/>
                <a:gd name="T24" fmla="*/ 725191 w 2125663"/>
                <a:gd name="T25" fmla="*/ 1259697 h 1811338"/>
                <a:gd name="T26" fmla="*/ 857412 w 2125663"/>
                <a:gd name="T27" fmla="*/ 1192451 h 1811338"/>
                <a:gd name="T28" fmla="*/ 923096 w 2125663"/>
                <a:gd name="T29" fmla="*/ 1212682 h 1811338"/>
                <a:gd name="T30" fmla="*/ 970013 w 2125663"/>
                <a:gd name="T31" fmla="*/ 1259697 h 1811338"/>
                <a:gd name="T32" fmla="*/ 990201 w 2125663"/>
                <a:gd name="T33" fmla="*/ 1325233 h 1811338"/>
                <a:gd name="T34" fmla="*/ 980818 w 2125663"/>
                <a:gd name="T35" fmla="*/ 1537228 h 1811338"/>
                <a:gd name="T36" fmla="*/ 935891 w 2125663"/>
                <a:gd name="T37" fmla="*/ 1570566 h 1811338"/>
                <a:gd name="T38" fmla="*/ 798837 w 2125663"/>
                <a:gd name="T39" fmla="*/ 1607608 h 1811338"/>
                <a:gd name="T40" fmla="*/ 617424 w 2125663"/>
                <a:gd name="T41" fmla="*/ 1622140 h 1811338"/>
                <a:gd name="T42" fmla="*/ 428049 w 2125663"/>
                <a:gd name="T43" fmla="*/ 1615872 h 1811338"/>
                <a:gd name="T44" fmla="*/ 264551 w 2125663"/>
                <a:gd name="T45" fmla="*/ 1588232 h 1811338"/>
                <a:gd name="T46" fmla="*/ 180669 w 2125663"/>
                <a:gd name="T47" fmla="*/ 1549481 h 1811338"/>
                <a:gd name="T48" fmla="*/ 159912 w 2125663"/>
                <a:gd name="T49" fmla="*/ 1517283 h 1811338"/>
                <a:gd name="T50" fmla="*/ 167873 w 2125663"/>
                <a:gd name="T51" fmla="*/ 1284201 h 1811338"/>
                <a:gd name="T52" fmla="*/ 205123 w 2125663"/>
                <a:gd name="T53" fmla="*/ 1228638 h 1811338"/>
                <a:gd name="T54" fmla="*/ 264266 w 2125663"/>
                <a:gd name="T55" fmla="*/ 1196440 h 1811338"/>
                <a:gd name="T56" fmla="*/ 421225 w 2125663"/>
                <a:gd name="T57" fmla="*/ 1183048 h 1811338"/>
                <a:gd name="T58" fmla="*/ 433514 w 2125663"/>
                <a:gd name="T59" fmla="*/ 761303 h 1811338"/>
                <a:gd name="T60" fmla="*/ 391450 w 2125663"/>
                <a:gd name="T61" fmla="*/ 813630 h 1811338"/>
                <a:gd name="T62" fmla="*/ 379229 w 2125663"/>
                <a:gd name="T63" fmla="*/ 902075 h 1811338"/>
                <a:gd name="T64" fmla="*/ 414756 w 2125663"/>
                <a:gd name="T65" fmla="*/ 1016114 h 1811338"/>
                <a:gd name="T66" fmla="*/ 487516 w 2125663"/>
                <a:gd name="T67" fmla="*/ 1099439 h 1811338"/>
                <a:gd name="T68" fmla="*/ 567666 w 2125663"/>
                <a:gd name="T69" fmla="*/ 1135272 h 1811338"/>
                <a:gd name="T70" fmla="*/ 645542 w 2125663"/>
                <a:gd name="T71" fmla="*/ 1111099 h 1811338"/>
                <a:gd name="T72" fmla="*/ 722282 w 2125663"/>
                <a:gd name="T73" fmla="*/ 1035452 h 1811338"/>
                <a:gd name="T74" fmla="*/ 767757 w 2125663"/>
                <a:gd name="T75" fmla="*/ 926248 h 1811338"/>
                <a:gd name="T76" fmla="*/ 666290 w 2125663"/>
                <a:gd name="T77" fmla="*/ 863967 h 1811338"/>
                <a:gd name="T78" fmla="*/ 546918 w 2125663"/>
                <a:gd name="T79" fmla="*/ 832116 h 1811338"/>
                <a:gd name="T80" fmla="*/ 484389 w 2125663"/>
                <a:gd name="T81" fmla="*/ 790595 h 1811338"/>
                <a:gd name="T82" fmla="*/ 452273 w 2125663"/>
                <a:gd name="T83" fmla="*/ 760734 h 1811338"/>
                <a:gd name="T84" fmla="*/ 568234 w 2125663"/>
                <a:gd name="T85" fmla="*/ 587258 h 1811338"/>
                <a:gd name="T86" fmla="*/ 631616 w 2125663"/>
                <a:gd name="T87" fmla="*/ 594937 h 1811338"/>
                <a:gd name="T88" fmla="*/ 705513 w 2125663"/>
                <a:gd name="T89" fmla="*/ 631054 h 1811338"/>
                <a:gd name="T90" fmla="*/ 790210 w 2125663"/>
                <a:gd name="T91" fmla="*/ 732864 h 1811338"/>
                <a:gd name="T92" fmla="*/ 826306 w 2125663"/>
                <a:gd name="T93" fmla="*/ 873920 h 1811338"/>
                <a:gd name="T94" fmla="*/ 818064 w 2125663"/>
                <a:gd name="T95" fmla="*/ 959237 h 1811338"/>
                <a:gd name="T96" fmla="*/ 780831 w 2125663"/>
                <a:gd name="T97" fmla="*/ 1048534 h 1811338"/>
                <a:gd name="T98" fmla="*/ 687607 w 2125663"/>
                <a:gd name="T99" fmla="*/ 1148922 h 1811338"/>
                <a:gd name="T100" fmla="*/ 588983 w 2125663"/>
                <a:gd name="T101" fmla="*/ 1190727 h 1811338"/>
                <a:gd name="T102" fmla="*/ 525033 w 2125663"/>
                <a:gd name="T103" fmla="*/ 1182480 h 1811338"/>
                <a:gd name="T104" fmla="*/ 421293 w 2125663"/>
                <a:gd name="T105" fmla="*/ 1115081 h 1811338"/>
                <a:gd name="T106" fmla="*/ 345406 w 2125663"/>
                <a:gd name="T107" fmla="*/ 1002463 h 1811338"/>
                <a:gd name="T108" fmla="*/ 325511 w 2125663"/>
                <a:gd name="T109" fmla="*/ 929092 h 1811338"/>
                <a:gd name="T110" fmla="*/ 330627 w 2125663"/>
                <a:gd name="T111" fmla="*/ 813915 h 1811338"/>
                <a:gd name="T112" fmla="*/ 388324 w 2125663"/>
                <a:gd name="T113" fmla="*/ 686510 h 1811338"/>
                <a:gd name="T114" fmla="*/ 482400 w 2125663"/>
                <a:gd name="T115" fmla="*/ 608303 h 1811338"/>
                <a:gd name="T116" fmla="*/ 542939 w 2125663"/>
                <a:gd name="T117" fmla="*/ 589534 h 1811338"/>
                <a:gd name="T118" fmla="*/ 0 w 2125663"/>
                <a:gd name="T119" fmla="*/ 0 h 1811338"/>
                <a:gd name="T120" fmla="*/ 174993 w 2125663"/>
                <a:gd name="T121" fmla="*/ 1118883 h 1811338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2125663" h="1811338">
                  <a:moveTo>
                    <a:pt x="470017" y="1320800"/>
                  </a:moveTo>
                  <a:lnTo>
                    <a:pt x="470335" y="1343069"/>
                  </a:lnTo>
                  <a:lnTo>
                    <a:pt x="471286" y="1364382"/>
                  </a:lnTo>
                  <a:lnTo>
                    <a:pt x="472238" y="1385696"/>
                  </a:lnTo>
                  <a:lnTo>
                    <a:pt x="473190" y="1406374"/>
                  </a:lnTo>
                  <a:lnTo>
                    <a:pt x="474459" y="1426415"/>
                  </a:lnTo>
                  <a:lnTo>
                    <a:pt x="476363" y="1446139"/>
                  </a:lnTo>
                  <a:lnTo>
                    <a:pt x="478267" y="1464908"/>
                  </a:lnTo>
                  <a:lnTo>
                    <a:pt x="480170" y="1483677"/>
                  </a:lnTo>
                  <a:lnTo>
                    <a:pt x="482074" y="1501491"/>
                  </a:lnTo>
                  <a:lnTo>
                    <a:pt x="484612" y="1518988"/>
                  </a:lnTo>
                  <a:lnTo>
                    <a:pt x="487468" y="1535530"/>
                  </a:lnTo>
                  <a:lnTo>
                    <a:pt x="490323" y="1552072"/>
                  </a:lnTo>
                  <a:lnTo>
                    <a:pt x="493179" y="1567660"/>
                  </a:lnTo>
                  <a:lnTo>
                    <a:pt x="496352" y="1582611"/>
                  </a:lnTo>
                  <a:lnTo>
                    <a:pt x="500159" y="1597563"/>
                  </a:lnTo>
                  <a:lnTo>
                    <a:pt x="503649" y="1611560"/>
                  </a:lnTo>
                  <a:lnTo>
                    <a:pt x="507774" y="1624921"/>
                  </a:lnTo>
                  <a:lnTo>
                    <a:pt x="511899" y="1637646"/>
                  </a:lnTo>
                  <a:lnTo>
                    <a:pt x="516341" y="1650052"/>
                  </a:lnTo>
                  <a:lnTo>
                    <a:pt x="520783" y="1661505"/>
                  </a:lnTo>
                  <a:lnTo>
                    <a:pt x="525859" y="1672639"/>
                  </a:lnTo>
                  <a:lnTo>
                    <a:pt x="530936" y="1683137"/>
                  </a:lnTo>
                  <a:lnTo>
                    <a:pt x="536329" y="1692998"/>
                  </a:lnTo>
                  <a:lnTo>
                    <a:pt x="541723" y="1702224"/>
                  </a:lnTo>
                  <a:lnTo>
                    <a:pt x="547752" y="1710813"/>
                  </a:lnTo>
                  <a:lnTo>
                    <a:pt x="553463" y="1718766"/>
                  </a:lnTo>
                  <a:lnTo>
                    <a:pt x="559808" y="1726083"/>
                  </a:lnTo>
                  <a:lnTo>
                    <a:pt x="566154" y="1732763"/>
                  </a:lnTo>
                  <a:lnTo>
                    <a:pt x="573134" y="1739125"/>
                  </a:lnTo>
                  <a:lnTo>
                    <a:pt x="580114" y="1744215"/>
                  </a:lnTo>
                  <a:lnTo>
                    <a:pt x="587412" y="1749305"/>
                  </a:lnTo>
                  <a:lnTo>
                    <a:pt x="594709" y="1753123"/>
                  </a:lnTo>
                  <a:lnTo>
                    <a:pt x="594709" y="1499901"/>
                  </a:lnTo>
                  <a:lnTo>
                    <a:pt x="591537" y="1499264"/>
                  </a:lnTo>
                  <a:lnTo>
                    <a:pt x="588047" y="1498310"/>
                  </a:lnTo>
                  <a:lnTo>
                    <a:pt x="584874" y="1497038"/>
                  </a:lnTo>
                  <a:lnTo>
                    <a:pt x="582018" y="1495765"/>
                  </a:lnTo>
                  <a:lnTo>
                    <a:pt x="579163" y="1494175"/>
                  </a:lnTo>
                  <a:lnTo>
                    <a:pt x="576307" y="1491948"/>
                  </a:lnTo>
                  <a:lnTo>
                    <a:pt x="573769" y="1489721"/>
                  </a:lnTo>
                  <a:lnTo>
                    <a:pt x="571548" y="1487494"/>
                  </a:lnTo>
                  <a:lnTo>
                    <a:pt x="569327" y="1484949"/>
                  </a:lnTo>
                  <a:lnTo>
                    <a:pt x="567106" y="1482404"/>
                  </a:lnTo>
                  <a:lnTo>
                    <a:pt x="565519" y="1479223"/>
                  </a:lnTo>
                  <a:lnTo>
                    <a:pt x="564250" y="1476360"/>
                  </a:lnTo>
                  <a:lnTo>
                    <a:pt x="563298" y="1473179"/>
                  </a:lnTo>
                  <a:lnTo>
                    <a:pt x="562347" y="1469998"/>
                  </a:lnTo>
                  <a:lnTo>
                    <a:pt x="562029" y="1466180"/>
                  </a:lnTo>
                  <a:lnTo>
                    <a:pt x="561712" y="1462999"/>
                  </a:lnTo>
                  <a:lnTo>
                    <a:pt x="561712" y="1425143"/>
                  </a:lnTo>
                  <a:lnTo>
                    <a:pt x="562029" y="1421007"/>
                  </a:lnTo>
                  <a:lnTo>
                    <a:pt x="562664" y="1417508"/>
                  </a:lnTo>
                  <a:lnTo>
                    <a:pt x="563616" y="1414009"/>
                  </a:lnTo>
                  <a:lnTo>
                    <a:pt x="564885" y="1410191"/>
                  </a:lnTo>
                  <a:lnTo>
                    <a:pt x="566154" y="1407010"/>
                  </a:lnTo>
                  <a:lnTo>
                    <a:pt x="568375" y="1403829"/>
                  </a:lnTo>
                  <a:lnTo>
                    <a:pt x="570596" y="1400966"/>
                  </a:lnTo>
                  <a:lnTo>
                    <a:pt x="572817" y="1398103"/>
                  </a:lnTo>
                  <a:lnTo>
                    <a:pt x="575673" y="1395558"/>
                  </a:lnTo>
                  <a:lnTo>
                    <a:pt x="578528" y="1393649"/>
                  </a:lnTo>
                  <a:lnTo>
                    <a:pt x="581701" y="1391741"/>
                  </a:lnTo>
                  <a:lnTo>
                    <a:pt x="584874" y="1390150"/>
                  </a:lnTo>
                  <a:lnTo>
                    <a:pt x="588364" y="1388878"/>
                  </a:lnTo>
                  <a:lnTo>
                    <a:pt x="592171" y="1387605"/>
                  </a:lnTo>
                  <a:lnTo>
                    <a:pt x="595979" y="1386969"/>
                  </a:lnTo>
                  <a:lnTo>
                    <a:pt x="599786" y="1386969"/>
                  </a:lnTo>
                  <a:lnTo>
                    <a:pt x="682597" y="1386969"/>
                  </a:lnTo>
                  <a:lnTo>
                    <a:pt x="686721" y="1386969"/>
                  </a:lnTo>
                  <a:lnTo>
                    <a:pt x="690529" y="1387605"/>
                  </a:lnTo>
                  <a:lnTo>
                    <a:pt x="694019" y="1388878"/>
                  </a:lnTo>
                  <a:lnTo>
                    <a:pt x="697826" y="1390150"/>
                  </a:lnTo>
                  <a:lnTo>
                    <a:pt x="700999" y="1391741"/>
                  </a:lnTo>
                  <a:lnTo>
                    <a:pt x="704172" y="1393649"/>
                  </a:lnTo>
                  <a:lnTo>
                    <a:pt x="707345" y="1395558"/>
                  </a:lnTo>
                  <a:lnTo>
                    <a:pt x="709883" y="1398103"/>
                  </a:lnTo>
                  <a:lnTo>
                    <a:pt x="712104" y="1400966"/>
                  </a:lnTo>
                  <a:lnTo>
                    <a:pt x="714325" y="1403829"/>
                  </a:lnTo>
                  <a:lnTo>
                    <a:pt x="716229" y="1407010"/>
                  </a:lnTo>
                  <a:lnTo>
                    <a:pt x="718132" y="1410191"/>
                  </a:lnTo>
                  <a:lnTo>
                    <a:pt x="719402" y="1414009"/>
                  </a:lnTo>
                  <a:lnTo>
                    <a:pt x="720353" y="1417508"/>
                  </a:lnTo>
                  <a:lnTo>
                    <a:pt x="720671" y="1421007"/>
                  </a:lnTo>
                  <a:lnTo>
                    <a:pt x="720988" y="1425143"/>
                  </a:lnTo>
                  <a:lnTo>
                    <a:pt x="720988" y="1462999"/>
                  </a:lnTo>
                  <a:lnTo>
                    <a:pt x="720988" y="1466180"/>
                  </a:lnTo>
                  <a:lnTo>
                    <a:pt x="720353" y="1469998"/>
                  </a:lnTo>
                  <a:lnTo>
                    <a:pt x="719719" y="1473179"/>
                  </a:lnTo>
                  <a:lnTo>
                    <a:pt x="718450" y="1476360"/>
                  </a:lnTo>
                  <a:lnTo>
                    <a:pt x="716863" y="1479223"/>
                  </a:lnTo>
                  <a:lnTo>
                    <a:pt x="715277" y="1482404"/>
                  </a:lnTo>
                  <a:lnTo>
                    <a:pt x="713373" y="1484949"/>
                  </a:lnTo>
                  <a:lnTo>
                    <a:pt x="711469" y="1487494"/>
                  </a:lnTo>
                  <a:lnTo>
                    <a:pt x="708931" y="1489721"/>
                  </a:lnTo>
                  <a:lnTo>
                    <a:pt x="706710" y="1491948"/>
                  </a:lnTo>
                  <a:lnTo>
                    <a:pt x="703537" y="1494175"/>
                  </a:lnTo>
                  <a:lnTo>
                    <a:pt x="700682" y="1495765"/>
                  </a:lnTo>
                  <a:lnTo>
                    <a:pt x="697826" y="1497038"/>
                  </a:lnTo>
                  <a:lnTo>
                    <a:pt x="694653" y="1498310"/>
                  </a:lnTo>
                  <a:lnTo>
                    <a:pt x="691163" y="1499264"/>
                  </a:lnTo>
                  <a:lnTo>
                    <a:pt x="687991" y="1499901"/>
                  </a:lnTo>
                  <a:lnTo>
                    <a:pt x="687991" y="1753123"/>
                  </a:lnTo>
                  <a:lnTo>
                    <a:pt x="695605" y="1749305"/>
                  </a:lnTo>
                  <a:lnTo>
                    <a:pt x="702586" y="1744215"/>
                  </a:lnTo>
                  <a:lnTo>
                    <a:pt x="709566" y="1739125"/>
                  </a:lnTo>
                  <a:lnTo>
                    <a:pt x="716229" y="1732763"/>
                  </a:lnTo>
                  <a:lnTo>
                    <a:pt x="722892" y="1726083"/>
                  </a:lnTo>
                  <a:lnTo>
                    <a:pt x="729237" y="1718766"/>
                  </a:lnTo>
                  <a:lnTo>
                    <a:pt x="734948" y="1710813"/>
                  </a:lnTo>
                  <a:lnTo>
                    <a:pt x="740977" y="1702224"/>
                  </a:lnTo>
                  <a:lnTo>
                    <a:pt x="746371" y="1692998"/>
                  </a:lnTo>
                  <a:lnTo>
                    <a:pt x="751447" y="1683137"/>
                  </a:lnTo>
                  <a:lnTo>
                    <a:pt x="756841" y="1672639"/>
                  </a:lnTo>
                  <a:lnTo>
                    <a:pt x="761600" y="1661505"/>
                  </a:lnTo>
                  <a:lnTo>
                    <a:pt x="766359" y="1650052"/>
                  </a:lnTo>
                  <a:lnTo>
                    <a:pt x="770801" y="1637646"/>
                  </a:lnTo>
                  <a:lnTo>
                    <a:pt x="774926" y="1624921"/>
                  </a:lnTo>
                  <a:lnTo>
                    <a:pt x="779051" y="1611560"/>
                  </a:lnTo>
                  <a:lnTo>
                    <a:pt x="782541" y="1597563"/>
                  </a:lnTo>
                  <a:lnTo>
                    <a:pt x="786031" y="1582611"/>
                  </a:lnTo>
                  <a:lnTo>
                    <a:pt x="789521" y="1567660"/>
                  </a:lnTo>
                  <a:lnTo>
                    <a:pt x="792377" y="1552072"/>
                  </a:lnTo>
                  <a:lnTo>
                    <a:pt x="795232" y="1535530"/>
                  </a:lnTo>
                  <a:lnTo>
                    <a:pt x="797770" y="1518988"/>
                  </a:lnTo>
                  <a:lnTo>
                    <a:pt x="800626" y="1501491"/>
                  </a:lnTo>
                  <a:lnTo>
                    <a:pt x="802530" y="1483677"/>
                  </a:lnTo>
                  <a:lnTo>
                    <a:pt x="804751" y="1464908"/>
                  </a:lnTo>
                  <a:lnTo>
                    <a:pt x="806337" y="1446139"/>
                  </a:lnTo>
                  <a:lnTo>
                    <a:pt x="807923" y="1426415"/>
                  </a:lnTo>
                  <a:lnTo>
                    <a:pt x="809193" y="1406374"/>
                  </a:lnTo>
                  <a:lnTo>
                    <a:pt x="810779" y="1385696"/>
                  </a:lnTo>
                  <a:lnTo>
                    <a:pt x="811731" y="1364382"/>
                  </a:lnTo>
                  <a:lnTo>
                    <a:pt x="812365" y="1343069"/>
                  </a:lnTo>
                  <a:lnTo>
                    <a:pt x="813000" y="1320800"/>
                  </a:lnTo>
                  <a:lnTo>
                    <a:pt x="840921" y="1322709"/>
                  </a:lnTo>
                  <a:lnTo>
                    <a:pt x="866621" y="1324300"/>
                  </a:lnTo>
                  <a:lnTo>
                    <a:pt x="909771" y="1327481"/>
                  </a:lnTo>
                  <a:lnTo>
                    <a:pt x="938644" y="1330026"/>
                  </a:lnTo>
                  <a:lnTo>
                    <a:pt x="948797" y="1330980"/>
                  </a:lnTo>
                  <a:lnTo>
                    <a:pt x="956729" y="1331298"/>
                  </a:lnTo>
                  <a:lnTo>
                    <a:pt x="964661" y="1331934"/>
                  </a:lnTo>
                  <a:lnTo>
                    <a:pt x="972593" y="1332889"/>
                  </a:lnTo>
                  <a:lnTo>
                    <a:pt x="980208" y="1334161"/>
                  </a:lnTo>
                  <a:lnTo>
                    <a:pt x="987823" y="1335752"/>
                  </a:lnTo>
                  <a:lnTo>
                    <a:pt x="995437" y="1337979"/>
                  </a:lnTo>
                  <a:lnTo>
                    <a:pt x="1002418" y="1340205"/>
                  </a:lnTo>
                  <a:lnTo>
                    <a:pt x="1009715" y="1343387"/>
                  </a:lnTo>
                  <a:lnTo>
                    <a:pt x="1016378" y="1346250"/>
                  </a:lnTo>
                  <a:lnTo>
                    <a:pt x="1023358" y="1349749"/>
                  </a:lnTo>
                  <a:lnTo>
                    <a:pt x="1030021" y="1353885"/>
                  </a:lnTo>
                  <a:lnTo>
                    <a:pt x="1036050" y="1357702"/>
                  </a:lnTo>
                  <a:lnTo>
                    <a:pt x="1042395" y="1361837"/>
                  </a:lnTo>
                  <a:lnTo>
                    <a:pt x="1048106" y="1366927"/>
                  </a:lnTo>
                  <a:lnTo>
                    <a:pt x="1053817" y="1371699"/>
                  </a:lnTo>
                  <a:lnTo>
                    <a:pt x="1059211" y="1377107"/>
                  </a:lnTo>
                  <a:lnTo>
                    <a:pt x="1064605" y="1382197"/>
                  </a:lnTo>
                  <a:lnTo>
                    <a:pt x="1069364" y="1388241"/>
                  </a:lnTo>
                  <a:lnTo>
                    <a:pt x="1073806" y="1393967"/>
                  </a:lnTo>
                  <a:lnTo>
                    <a:pt x="1078248" y="1400012"/>
                  </a:lnTo>
                  <a:lnTo>
                    <a:pt x="1082373" y="1406374"/>
                  </a:lnTo>
                  <a:lnTo>
                    <a:pt x="1085863" y="1413054"/>
                  </a:lnTo>
                  <a:lnTo>
                    <a:pt x="1089670" y="1419735"/>
                  </a:lnTo>
                  <a:lnTo>
                    <a:pt x="1092843" y="1426734"/>
                  </a:lnTo>
                  <a:lnTo>
                    <a:pt x="1095381" y="1433732"/>
                  </a:lnTo>
                  <a:lnTo>
                    <a:pt x="1097920" y="1441049"/>
                  </a:lnTo>
                  <a:lnTo>
                    <a:pt x="1100141" y="1448684"/>
                  </a:lnTo>
                  <a:lnTo>
                    <a:pt x="1101727" y="1456000"/>
                  </a:lnTo>
                  <a:lnTo>
                    <a:pt x="1103314" y="1463635"/>
                  </a:lnTo>
                  <a:lnTo>
                    <a:pt x="1104265" y="1471588"/>
                  </a:lnTo>
                  <a:lnTo>
                    <a:pt x="1104900" y="1479541"/>
                  </a:lnTo>
                  <a:lnTo>
                    <a:pt x="1104900" y="1487494"/>
                  </a:lnTo>
                  <a:lnTo>
                    <a:pt x="1104900" y="1686000"/>
                  </a:lnTo>
                  <a:lnTo>
                    <a:pt x="1104900" y="1690135"/>
                  </a:lnTo>
                  <a:lnTo>
                    <a:pt x="1104265" y="1693953"/>
                  </a:lnTo>
                  <a:lnTo>
                    <a:pt x="1103631" y="1697770"/>
                  </a:lnTo>
                  <a:lnTo>
                    <a:pt x="1102362" y="1701906"/>
                  </a:lnTo>
                  <a:lnTo>
                    <a:pt x="1101093" y="1705405"/>
                  </a:lnTo>
                  <a:lnTo>
                    <a:pt x="1099189" y="1709222"/>
                  </a:lnTo>
                  <a:lnTo>
                    <a:pt x="1096968" y="1713040"/>
                  </a:lnTo>
                  <a:lnTo>
                    <a:pt x="1094430" y="1716221"/>
                  </a:lnTo>
                  <a:lnTo>
                    <a:pt x="1091891" y="1719720"/>
                  </a:lnTo>
                  <a:lnTo>
                    <a:pt x="1089036" y="1722901"/>
                  </a:lnTo>
                  <a:lnTo>
                    <a:pt x="1085546" y="1726719"/>
                  </a:lnTo>
                  <a:lnTo>
                    <a:pt x="1082056" y="1729900"/>
                  </a:lnTo>
                  <a:lnTo>
                    <a:pt x="1078248" y="1732763"/>
                  </a:lnTo>
                  <a:lnTo>
                    <a:pt x="1074124" y="1736262"/>
                  </a:lnTo>
                  <a:lnTo>
                    <a:pt x="1069682" y="1739125"/>
                  </a:lnTo>
                  <a:lnTo>
                    <a:pt x="1065240" y="1741989"/>
                  </a:lnTo>
                  <a:lnTo>
                    <a:pt x="1055404" y="1748033"/>
                  </a:lnTo>
                  <a:lnTo>
                    <a:pt x="1044299" y="1753441"/>
                  </a:lnTo>
                  <a:lnTo>
                    <a:pt x="1032560" y="1758531"/>
                  </a:lnTo>
                  <a:lnTo>
                    <a:pt x="1019868" y="1763939"/>
                  </a:lnTo>
                  <a:lnTo>
                    <a:pt x="1005908" y="1768392"/>
                  </a:lnTo>
                  <a:lnTo>
                    <a:pt x="991630" y="1773164"/>
                  </a:lnTo>
                  <a:lnTo>
                    <a:pt x="976718" y="1777300"/>
                  </a:lnTo>
                  <a:lnTo>
                    <a:pt x="960854" y="1781117"/>
                  </a:lnTo>
                  <a:lnTo>
                    <a:pt x="944038" y="1784934"/>
                  </a:lnTo>
                  <a:lnTo>
                    <a:pt x="927222" y="1788434"/>
                  </a:lnTo>
                  <a:lnTo>
                    <a:pt x="909454" y="1791615"/>
                  </a:lnTo>
                  <a:lnTo>
                    <a:pt x="891369" y="1794796"/>
                  </a:lnTo>
                  <a:lnTo>
                    <a:pt x="872332" y="1797341"/>
                  </a:lnTo>
                  <a:lnTo>
                    <a:pt x="853295" y="1799886"/>
                  </a:lnTo>
                  <a:lnTo>
                    <a:pt x="833941" y="1801795"/>
                  </a:lnTo>
                  <a:lnTo>
                    <a:pt x="813952" y="1804022"/>
                  </a:lnTo>
                  <a:lnTo>
                    <a:pt x="793328" y="1805930"/>
                  </a:lnTo>
                  <a:lnTo>
                    <a:pt x="773022" y="1807203"/>
                  </a:lnTo>
                  <a:lnTo>
                    <a:pt x="752399" y="1808475"/>
                  </a:lnTo>
                  <a:lnTo>
                    <a:pt x="731458" y="1809748"/>
                  </a:lnTo>
                  <a:lnTo>
                    <a:pt x="710200" y="1810384"/>
                  </a:lnTo>
                  <a:lnTo>
                    <a:pt x="688942" y="1811020"/>
                  </a:lnTo>
                  <a:lnTo>
                    <a:pt x="667684" y="1811338"/>
                  </a:lnTo>
                  <a:lnTo>
                    <a:pt x="646427" y="1811338"/>
                  </a:lnTo>
                  <a:lnTo>
                    <a:pt x="625486" y="1811338"/>
                  </a:lnTo>
                  <a:lnTo>
                    <a:pt x="603911" y="1811020"/>
                  </a:lnTo>
                  <a:lnTo>
                    <a:pt x="582653" y="1810384"/>
                  </a:lnTo>
                  <a:lnTo>
                    <a:pt x="561395" y="1809748"/>
                  </a:lnTo>
                  <a:lnTo>
                    <a:pt x="540137" y="1808475"/>
                  </a:lnTo>
                  <a:lnTo>
                    <a:pt x="518879" y="1807203"/>
                  </a:lnTo>
                  <a:lnTo>
                    <a:pt x="498573" y="1805930"/>
                  </a:lnTo>
                  <a:lnTo>
                    <a:pt x="477632" y="1804022"/>
                  </a:lnTo>
                  <a:lnTo>
                    <a:pt x="457326" y="1801795"/>
                  </a:lnTo>
                  <a:lnTo>
                    <a:pt x="437337" y="1799886"/>
                  </a:lnTo>
                  <a:lnTo>
                    <a:pt x="417983" y="1797341"/>
                  </a:lnTo>
                  <a:lnTo>
                    <a:pt x="398629" y="1794796"/>
                  </a:lnTo>
                  <a:lnTo>
                    <a:pt x="379909" y="1791615"/>
                  </a:lnTo>
                  <a:lnTo>
                    <a:pt x="361824" y="1788434"/>
                  </a:lnTo>
                  <a:lnTo>
                    <a:pt x="344056" y="1784934"/>
                  </a:lnTo>
                  <a:lnTo>
                    <a:pt x="327240" y="1781117"/>
                  </a:lnTo>
                  <a:lnTo>
                    <a:pt x="310741" y="1777300"/>
                  </a:lnTo>
                  <a:lnTo>
                    <a:pt x="295195" y="1773164"/>
                  </a:lnTo>
                  <a:lnTo>
                    <a:pt x="280600" y="1768392"/>
                  </a:lnTo>
                  <a:lnTo>
                    <a:pt x="266322" y="1763939"/>
                  </a:lnTo>
                  <a:lnTo>
                    <a:pt x="252996" y="1758531"/>
                  </a:lnTo>
                  <a:lnTo>
                    <a:pt x="240622" y="1753441"/>
                  </a:lnTo>
                  <a:lnTo>
                    <a:pt x="229517" y="1748033"/>
                  </a:lnTo>
                  <a:lnTo>
                    <a:pt x="219047" y="1741989"/>
                  </a:lnTo>
                  <a:lnTo>
                    <a:pt x="214288" y="1739125"/>
                  </a:lnTo>
                  <a:lnTo>
                    <a:pt x="209846" y="1736262"/>
                  </a:lnTo>
                  <a:lnTo>
                    <a:pt x="205404" y="1732763"/>
                  </a:lnTo>
                  <a:lnTo>
                    <a:pt x="201596" y="1729900"/>
                  </a:lnTo>
                  <a:lnTo>
                    <a:pt x="198106" y="1726719"/>
                  </a:lnTo>
                  <a:lnTo>
                    <a:pt x="194299" y="1722901"/>
                  </a:lnTo>
                  <a:lnTo>
                    <a:pt x="191443" y="1719720"/>
                  </a:lnTo>
                  <a:lnTo>
                    <a:pt x="188588" y="1716221"/>
                  </a:lnTo>
                  <a:lnTo>
                    <a:pt x="186367" y="1713040"/>
                  </a:lnTo>
                  <a:lnTo>
                    <a:pt x="183828" y="1709222"/>
                  </a:lnTo>
                  <a:lnTo>
                    <a:pt x="181925" y="1705405"/>
                  </a:lnTo>
                  <a:lnTo>
                    <a:pt x="180338" y="1701906"/>
                  </a:lnTo>
                  <a:lnTo>
                    <a:pt x="179386" y="1697770"/>
                  </a:lnTo>
                  <a:lnTo>
                    <a:pt x="178435" y="1693953"/>
                  </a:lnTo>
                  <a:lnTo>
                    <a:pt x="177800" y="1690135"/>
                  </a:lnTo>
                  <a:lnTo>
                    <a:pt x="177800" y="1686000"/>
                  </a:lnTo>
                  <a:lnTo>
                    <a:pt x="177800" y="1487494"/>
                  </a:lnTo>
                  <a:lnTo>
                    <a:pt x="178117" y="1479541"/>
                  </a:lnTo>
                  <a:lnTo>
                    <a:pt x="178435" y="1471588"/>
                  </a:lnTo>
                  <a:lnTo>
                    <a:pt x="179386" y="1463635"/>
                  </a:lnTo>
                  <a:lnTo>
                    <a:pt x="180973" y="1456000"/>
                  </a:lnTo>
                  <a:lnTo>
                    <a:pt x="182559" y="1448684"/>
                  </a:lnTo>
                  <a:lnTo>
                    <a:pt x="184463" y="1441049"/>
                  </a:lnTo>
                  <a:lnTo>
                    <a:pt x="187318" y="1433732"/>
                  </a:lnTo>
                  <a:lnTo>
                    <a:pt x="190174" y="1426734"/>
                  </a:lnTo>
                  <a:lnTo>
                    <a:pt x="193030" y="1419735"/>
                  </a:lnTo>
                  <a:lnTo>
                    <a:pt x="196520" y="1413054"/>
                  </a:lnTo>
                  <a:lnTo>
                    <a:pt x="200327" y="1406374"/>
                  </a:lnTo>
                  <a:lnTo>
                    <a:pt x="204452" y="1400012"/>
                  </a:lnTo>
                  <a:lnTo>
                    <a:pt x="208576" y="1393967"/>
                  </a:lnTo>
                  <a:lnTo>
                    <a:pt x="213336" y="1388241"/>
                  </a:lnTo>
                  <a:lnTo>
                    <a:pt x="218095" y="1382197"/>
                  </a:lnTo>
                  <a:lnTo>
                    <a:pt x="223489" y="1377107"/>
                  </a:lnTo>
                  <a:lnTo>
                    <a:pt x="228883" y="1371699"/>
                  </a:lnTo>
                  <a:lnTo>
                    <a:pt x="234594" y="1366927"/>
                  </a:lnTo>
                  <a:lnTo>
                    <a:pt x="240305" y="1361837"/>
                  </a:lnTo>
                  <a:lnTo>
                    <a:pt x="246650" y="1357702"/>
                  </a:lnTo>
                  <a:lnTo>
                    <a:pt x="252679" y="1353885"/>
                  </a:lnTo>
                  <a:lnTo>
                    <a:pt x="259659" y="1349749"/>
                  </a:lnTo>
                  <a:lnTo>
                    <a:pt x="266005" y="1346250"/>
                  </a:lnTo>
                  <a:lnTo>
                    <a:pt x="272985" y="1343387"/>
                  </a:lnTo>
                  <a:lnTo>
                    <a:pt x="280282" y="1340205"/>
                  </a:lnTo>
                  <a:lnTo>
                    <a:pt x="287263" y="1337979"/>
                  </a:lnTo>
                  <a:lnTo>
                    <a:pt x="294877" y="1335752"/>
                  </a:lnTo>
                  <a:lnTo>
                    <a:pt x="302492" y="1334161"/>
                  </a:lnTo>
                  <a:lnTo>
                    <a:pt x="310107" y="1332889"/>
                  </a:lnTo>
                  <a:lnTo>
                    <a:pt x="318039" y="1331934"/>
                  </a:lnTo>
                  <a:lnTo>
                    <a:pt x="325971" y="1331298"/>
                  </a:lnTo>
                  <a:lnTo>
                    <a:pt x="333903" y="1330980"/>
                  </a:lnTo>
                  <a:lnTo>
                    <a:pt x="344056" y="1330026"/>
                  </a:lnTo>
                  <a:lnTo>
                    <a:pt x="372929" y="1327481"/>
                  </a:lnTo>
                  <a:lnTo>
                    <a:pt x="415762" y="1324300"/>
                  </a:lnTo>
                  <a:lnTo>
                    <a:pt x="441779" y="1322709"/>
                  </a:lnTo>
                  <a:lnTo>
                    <a:pt x="470017" y="1320800"/>
                  </a:lnTo>
                  <a:close/>
                  <a:moveTo>
                    <a:pt x="1004887" y="995363"/>
                  </a:moveTo>
                  <a:lnTo>
                    <a:pt x="1176337" y="995363"/>
                  </a:lnTo>
                  <a:lnTo>
                    <a:pt x="1176337" y="1265238"/>
                  </a:lnTo>
                  <a:lnTo>
                    <a:pt x="1004887" y="1265238"/>
                  </a:lnTo>
                  <a:lnTo>
                    <a:pt x="1004887" y="995363"/>
                  </a:lnTo>
                  <a:close/>
                  <a:moveTo>
                    <a:pt x="493561" y="847408"/>
                  </a:moveTo>
                  <a:lnTo>
                    <a:pt x="491024" y="847726"/>
                  </a:lnTo>
                  <a:lnTo>
                    <a:pt x="488804" y="848043"/>
                  </a:lnTo>
                  <a:lnTo>
                    <a:pt x="485950" y="848996"/>
                  </a:lnTo>
                  <a:lnTo>
                    <a:pt x="483730" y="849948"/>
                  </a:lnTo>
                  <a:lnTo>
                    <a:pt x="481510" y="851218"/>
                  </a:lnTo>
                  <a:lnTo>
                    <a:pt x="479290" y="852806"/>
                  </a:lnTo>
                  <a:lnTo>
                    <a:pt x="475167" y="856933"/>
                  </a:lnTo>
                  <a:lnTo>
                    <a:pt x="470727" y="861061"/>
                  </a:lnTo>
                  <a:lnTo>
                    <a:pt x="466604" y="865823"/>
                  </a:lnTo>
                  <a:lnTo>
                    <a:pt x="462482" y="871221"/>
                  </a:lnTo>
                  <a:lnTo>
                    <a:pt x="454553" y="882651"/>
                  </a:lnTo>
                  <a:lnTo>
                    <a:pt x="448527" y="890906"/>
                  </a:lnTo>
                  <a:lnTo>
                    <a:pt x="442819" y="899478"/>
                  </a:lnTo>
                  <a:lnTo>
                    <a:pt x="436793" y="908368"/>
                  </a:lnTo>
                  <a:lnTo>
                    <a:pt x="431402" y="917893"/>
                  </a:lnTo>
                  <a:lnTo>
                    <a:pt x="429499" y="926783"/>
                  </a:lnTo>
                  <a:lnTo>
                    <a:pt x="427596" y="935673"/>
                  </a:lnTo>
                  <a:lnTo>
                    <a:pt x="426010" y="945198"/>
                  </a:lnTo>
                  <a:lnTo>
                    <a:pt x="424742" y="954406"/>
                  </a:lnTo>
                  <a:lnTo>
                    <a:pt x="423790" y="963931"/>
                  </a:lnTo>
                  <a:lnTo>
                    <a:pt x="423156" y="973773"/>
                  </a:lnTo>
                  <a:lnTo>
                    <a:pt x="422839" y="982981"/>
                  </a:lnTo>
                  <a:lnTo>
                    <a:pt x="422839" y="992823"/>
                  </a:lnTo>
                  <a:lnTo>
                    <a:pt x="423156" y="1007111"/>
                  </a:lnTo>
                  <a:lnTo>
                    <a:pt x="424107" y="1020764"/>
                  </a:lnTo>
                  <a:lnTo>
                    <a:pt x="426010" y="1034099"/>
                  </a:lnTo>
                  <a:lnTo>
                    <a:pt x="428547" y="1047434"/>
                  </a:lnTo>
                  <a:lnTo>
                    <a:pt x="432036" y="1060769"/>
                  </a:lnTo>
                  <a:lnTo>
                    <a:pt x="435525" y="1073469"/>
                  </a:lnTo>
                  <a:lnTo>
                    <a:pt x="439965" y="1086169"/>
                  </a:lnTo>
                  <a:lnTo>
                    <a:pt x="445039" y="1098551"/>
                  </a:lnTo>
                  <a:lnTo>
                    <a:pt x="450430" y="1110934"/>
                  </a:lnTo>
                  <a:lnTo>
                    <a:pt x="456456" y="1122999"/>
                  </a:lnTo>
                  <a:lnTo>
                    <a:pt x="462799" y="1134429"/>
                  </a:lnTo>
                  <a:lnTo>
                    <a:pt x="469459" y="1145541"/>
                  </a:lnTo>
                  <a:lnTo>
                    <a:pt x="477070" y="1156019"/>
                  </a:lnTo>
                  <a:lnTo>
                    <a:pt x="484364" y="1166496"/>
                  </a:lnTo>
                  <a:lnTo>
                    <a:pt x="492293" y="1176656"/>
                  </a:lnTo>
                  <a:lnTo>
                    <a:pt x="500539" y="1186181"/>
                  </a:lnTo>
                  <a:lnTo>
                    <a:pt x="508784" y="1195389"/>
                  </a:lnTo>
                  <a:lnTo>
                    <a:pt x="517347" y="1204279"/>
                  </a:lnTo>
                  <a:lnTo>
                    <a:pt x="526227" y="1212216"/>
                  </a:lnTo>
                  <a:lnTo>
                    <a:pt x="535107" y="1220154"/>
                  </a:lnTo>
                  <a:lnTo>
                    <a:pt x="543987" y="1227456"/>
                  </a:lnTo>
                  <a:lnTo>
                    <a:pt x="553184" y="1234124"/>
                  </a:lnTo>
                  <a:lnTo>
                    <a:pt x="562381" y="1240474"/>
                  </a:lnTo>
                  <a:lnTo>
                    <a:pt x="571578" y="1245871"/>
                  </a:lnTo>
                  <a:lnTo>
                    <a:pt x="580775" y="1250951"/>
                  </a:lnTo>
                  <a:lnTo>
                    <a:pt x="589655" y="1255079"/>
                  </a:lnTo>
                  <a:lnTo>
                    <a:pt x="598853" y="1258889"/>
                  </a:lnTo>
                  <a:lnTo>
                    <a:pt x="607732" y="1262381"/>
                  </a:lnTo>
                  <a:lnTo>
                    <a:pt x="616612" y="1264604"/>
                  </a:lnTo>
                  <a:lnTo>
                    <a:pt x="624858" y="1266509"/>
                  </a:lnTo>
                  <a:lnTo>
                    <a:pt x="633421" y="1267461"/>
                  </a:lnTo>
                  <a:lnTo>
                    <a:pt x="641349" y="1267779"/>
                  </a:lnTo>
                  <a:lnTo>
                    <a:pt x="649595" y="1267461"/>
                  </a:lnTo>
                  <a:lnTo>
                    <a:pt x="657524" y="1266509"/>
                  </a:lnTo>
                  <a:lnTo>
                    <a:pt x="666404" y="1264604"/>
                  </a:lnTo>
                  <a:lnTo>
                    <a:pt x="674967" y="1262381"/>
                  </a:lnTo>
                  <a:lnTo>
                    <a:pt x="684164" y="1258889"/>
                  </a:lnTo>
                  <a:lnTo>
                    <a:pt x="692726" y="1255079"/>
                  </a:lnTo>
                  <a:lnTo>
                    <a:pt x="701924" y="1250951"/>
                  </a:lnTo>
                  <a:lnTo>
                    <a:pt x="711121" y="1245871"/>
                  </a:lnTo>
                  <a:lnTo>
                    <a:pt x="720318" y="1240474"/>
                  </a:lnTo>
                  <a:lnTo>
                    <a:pt x="729515" y="1234124"/>
                  </a:lnTo>
                  <a:lnTo>
                    <a:pt x="738395" y="1227456"/>
                  </a:lnTo>
                  <a:lnTo>
                    <a:pt x="747592" y="1220154"/>
                  </a:lnTo>
                  <a:lnTo>
                    <a:pt x="756472" y="1212216"/>
                  </a:lnTo>
                  <a:lnTo>
                    <a:pt x="765352" y="1204279"/>
                  </a:lnTo>
                  <a:lnTo>
                    <a:pt x="773915" y="1195389"/>
                  </a:lnTo>
                  <a:lnTo>
                    <a:pt x="782160" y="1186181"/>
                  </a:lnTo>
                  <a:lnTo>
                    <a:pt x="790406" y="1176656"/>
                  </a:lnTo>
                  <a:lnTo>
                    <a:pt x="798652" y="1166496"/>
                  </a:lnTo>
                  <a:lnTo>
                    <a:pt x="805946" y="1156019"/>
                  </a:lnTo>
                  <a:lnTo>
                    <a:pt x="813240" y="1145541"/>
                  </a:lnTo>
                  <a:lnTo>
                    <a:pt x="819900" y="1134429"/>
                  </a:lnTo>
                  <a:lnTo>
                    <a:pt x="826243" y="1122999"/>
                  </a:lnTo>
                  <a:lnTo>
                    <a:pt x="831952" y="1110934"/>
                  </a:lnTo>
                  <a:lnTo>
                    <a:pt x="837660" y="1098551"/>
                  </a:lnTo>
                  <a:lnTo>
                    <a:pt x="842417" y="1086169"/>
                  </a:lnTo>
                  <a:lnTo>
                    <a:pt x="847174" y="1073469"/>
                  </a:lnTo>
                  <a:lnTo>
                    <a:pt x="850980" y="1060769"/>
                  </a:lnTo>
                  <a:lnTo>
                    <a:pt x="853834" y="1047434"/>
                  </a:lnTo>
                  <a:lnTo>
                    <a:pt x="856689" y="1034099"/>
                  </a:lnTo>
                  <a:lnTo>
                    <a:pt x="858592" y="1020764"/>
                  </a:lnTo>
                  <a:lnTo>
                    <a:pt x="859543" y="1007111"/>
                  </a:lnTo>
                  <a:lnTo>
                    <a:pt x="860177" y="992823"/>
                  </a:lnTo>
                  <a:lnTo>
                    <a:pt x="859860" y="984886"/>
                  </a:lnTo>
                  <a:lnTo>
                    <a:pt x="859543" y="976313"/>
                  </a:lnTo>
                  <a:lnTo>
                    <a:pt x="837343" y="975361"/>
                  </a:lnTo>
                  <a:lnTo>
                    <a:pt x="814509" y="973773"/>
                  </a:lnTo>
                  <a:lnTo>
                    <a:pt x="791040" y="970916"/>
                  </a:lnTo>
                  <a:lnTo>
                    <a:pt x="767255" y="968058"/>
                  </a:lnTo>
                  <a:lnTo>
                    <a:pt x="743469" y="964566"/>
                  </a:lnTo>
                  <a:lnTo>
                    <a:pt x="719366" y="960438"/>
                  </a:lnTo>
                  <a:lnTo>
                    <a:pt x="695898" y="955041"/>
                  </a:lnTo>
                  <a:lnTo>
                    <a:pt x="684481" y="952501"/>
                  </a:lnTo>
                  <a:lnTo>
                    <a:pt x="673064" y="949643"/>
                  </a:lnTo>
                  <a:lnTo>
                    <a:pt x="661964" y="946468"/>
                  </a:lnTo>
                  <a:lnTo>
                    <a:pt x="651181" y="943293"/>
                  </a:lnTo>
                  <a:lnTo>
                    <a:pt x="640398" y="940118"/>
                  </a:lnTo>
                  <a:lnTo>
                    <a:pt x="629932" y="936308"/>
                  </a:lnTo>
                  <a:lnTo>
                    <a:pt x="620101" y="932816"/>
                  </a:lnTo>
                  <a:lnTo>
                    <a:pt x="610270" y="929006"/>
                  </a:lnTo>
                  <a:lnTo>
                    <a:pt x="601073" y="924878"/>
                  </a:lnTo>
                  <a:lnTo>
                    <a:pt x="592510" y="921068"/>
                  </a:lnTo>
                  <a:lnTo>
                    <a:pt x="583947" y="916941"/>
                  </a:lnTo>
                  <a:lnTo>
                    <a:pt x="576018" y="912178"/>
                  </a:lnTo>
                  <a:lnTo>
                    <a:pt x="568724" y="907733"/>
                  </a:lnTo>
                  <a:lnTo>
                    <a:pt x="561747" y="903288"/>
                  </a:lnTo>
                  <a:lnTo>
                    <a:pt x="555404" y="898208"/>
                  </a:lnTo>
                  <a:lnTo>
                    <a:pt x="550013" y="893128"/>
                  </a:lnTo>
                  <a:lnTo>
                    <a:pt x="544938" y="887731"/>
                  </a:lnTo>
                  <a:lnTo>
                    <a:pt x="540498" y="882651"/>
                  </a:lnTo>
                  <a:lnTo>
                    <a:pt x="536376" y="876936"/>
                  </a:lnTo>
                  <a:lnTo>
                    <a:pt x="532253" y="872173"/>
                  </a:lnTo>
                  <a:lnTo>
                    <a:pt x="528447" y="867728"/>
                  </a:lnTo>
                  <a:lnTo>
                    <a:pt x="524641" y="863601"/>
                  </a:lnTo>
                  <a:lnTo>
                    <a:pt x="520836" y="860426"/>
                  </a:lnTo>
                  <a:lnTo>
                    <a:pt x="517347" y="857251"/>
                  </a:lnTo>
                  <a:lnTo>
                    <a:pt x="514176" y="854393"/>
                  </a:lnTo>
                  <a:lnTo>
                    <a:pt x="511004" y="852488"/>
                  </a:lnTo>
                  <a:lnTo>
                    <a:pt x="507833" y="850583"/>
                  </a:lnTo>
                  <a:lnTo>
                    <a:pt x="504661" y="849313"/>
                  </a:lnTo>
                  <a:lnTo>
                    <a:pt x="501807" y="848361"/>
                  </a:lnTo>
                  <a:lnTo>
                    <a:pt x="499270" y="847726"/>
                  </a:lnTo>
                  <a:lnTo>
                    <a:pt x="496099" y="847408"/>
                  </a:lnTo>
                  <a:lnTo>
                    <a:pt x="493561" y="847408"/>
                  </a:lnTo>
                  <a:close/>
                  <a:moveTo>
                    <a:pt x="1304925" y="828675"/>
                  </a:moveTo>
                  <a:lnTo>
                    <a:pt x="1476375" y="828675"/>
                  </a:lnTo>
                  <a:lnTo>
                    <a:pt x="1476375" y="1252538"/>
                  </a:lnTo>
                  <a:lnTo>
                    <a:pt x="1304925" y="1252538"/>
                  </a:lnTo>
                  <a:lnTo>
                    <a:pt x="1304925" y="828675"/>
                  </a:lnTo>
                  <a:close/>
                  <a:moveTo>
                    <a:pt x="634055" y="655638"/>
                  </a:moveTo>
                  <a:lnTo>
                    <a:pt x="641349" y="655638"/>
                  </a:lnTo>
                  <a:lnTo>
                    <a:pt x="648644" y="655638"/>
                  </a:lnTo>
                  <a:lnTo>
                    <a:pt x="655938" y="655956"/>
                  </a:lnTo>
                  <a:lnTo>
                    <a:pt x="662915" y="656591"/>
                  </a:lnTo>
                  <a:lnTo>
                    <a:pt x="669892" y="657226"/>
                  </a:lnTo>
                  <a:lnTo>
                    <a:pt x="677187" y="658178"/>
                  </a:lnTo>
                  <a:lnTo>
                    <a:pt x="684164" y="659766"/>
                  </a:lnTo>
                  <a:lnTo>
                    <a:pt x="691141" y="661036"/>
                  </a:lnTo>
                  <a:lnTo>
                    <a:pt x="698118" y="662623"/>
                  </a:lnTo>
                  <a:lnTo>
                    <a:pt x="704778" y="664211"/>
                  </a:lnTo>
                  <a:lnTo>
                    <a:pt x="711438" y="666433"/>
                  </a:lnTo>
                  <a:lnTo>
                    <a:pt x="718415" y="668338"/>
                  </a:lnTo>
                  <a:lnTo>
                    <a:pt x="724758" y="670878"/>
                  </a:lnTo>
                  <a:lnTo>
                    <a:pt x="731418" y="673418"/>
                  </a:lnTo>
                  <a:lnTo>
                    <a:pt x="737761" y="676276"/>
                  </a:lnTo>
                  <a:lnTo>
                    <a:pt x="744421" y="679133"/>
                  </a:lnTo>
                  <a:lnTo>
                    <a:pt x="750446" y="682308"/>
                  </a:lnTo>
                  <a:lnTo>
                    <a:pt x="763132" y="688976"/>
                  </a:lnTo>
                  <a:lnTo>
                    <a:pt x="775500" y="696596"/>
                  </a:lnTo>
                  <a:lnTo>
                    <a:pt x="787235" y="704533"/>
                  </a:lnTo>
                  <a:lnTo>
                    <a:pt x="798652" y="713423"/>
                  </a:lnTo>
                  <a:lnTo>
                    <a:pt x="809435" y="722631"/>
                  </a:lnTo>
                  <a:lnTo>
                    <a:pt x="819900" y="732791"/>
                  </a:lnTo>
                  <a:lnTo>
                    <a:pt x="830049" y="743586"/>
                  </a:lnTo>
                  <a:lnTo>
                    <a:pt x="839880" y="754698"/>
                  </a:lnTo>
                  <a:lnTo>
                    <a:pt x="849394" y="766446"/>
                  </a:lnTo>
                  <a:lnTo>
                    <a:pt x="858274" y="778511"/>
                  </a:lnTo>
                  <a:lnTo>
                    <a:pt x="866520" y="791211"/>
                  </a:lnTo>
                  <a:lnTo>
                    <a:pt x="874449" y="804546"/>
                  </a:lnTo>
                  <a:lnTo>
                    <a:pt x="881743" y="818198"/>
                  </a:lnTo>
                  <a:lnTo>
                    <a:pt x="888403" y="832168"/>
                  </a:lnTo>
                  <a:lnTo>
                    <a:pt x="894746" y="847091"/>
                  </a:lnTo>
                  <a:lnTo>
                    <a:pt x="900137" y="861696"/>
                  </a:lnTo>
                  <a:lnTo>
                    <a:pt x="905529" y="876936"/>
                  </a:lnTo>
                  <a:lnTo>
                    <a:pt x="909651" y="892811"/>
                  </a:lnTo>
                  <a:lnTo>
                    <a:pt x="913457" y="908686"/>
                  </a:lnTo>
                  <a:lnTo>
                    <a:pt x="916946" y="924878"/>
                  </a:lnTo>
                  <a:lnTo>
                    <a:pt x="919166" y="941706"/>
                  </a:lnTo>
                  <a:lnTo>
                    <a:pt x="921068" y="958533"/>
                  </a:lnTo>
                  <a:lnTo>
                    <a:pt x="922020" y="975678"/>
                  </a:lnTo>
                  <a:lnTo>
                    <a:pt x="922337" y="992823"/>
                  </a:lnTo>
                  <a:lnTo>
                    <a:pt x="922337" y="1002031"/>
                  </a:lnTo>
                  <a:lnTo>
                    <a:pt x="922020" y="1010921"/>
                  </a:lnTo>
                  <a:lnTo>
                    <a:pt x="921386" y="1019811"/>
                  </a:lnTo>
                  <a:lnTo>
                    <a:pt x="920434" y="1028384"/>
                  </a:lnTo>
                  <a:lnTo>
                    <a:pt x="919483" y="1037274"/>
                  </a:lnTo>
                  <a:lnTo>
                    <a:pt x="918214" y="1045846"/>
                  </a:lnTo>
                  <a:lnTo>
                    <a:pt x="916628" y="1054419"/>
                  </a:lnTo>
                  <a:lnTo>
                    <a:pt x="915043" y="1062674"/>
                  </a:lnTo>
                  <a:lnTo>
                    <a:pt x="912823" y="1070929"/>
                  </a:lnTo>
                  <a:lnTo>
                    <a:pt x="910603" y="1079501"/>
                  </a:lnTo>
                  <a:lnTo>
                    <a:pt x="908383" y="1087756"/>
                  </a:lnTo>
                  <a:lnTo>
                    <a:pt x="906163" y="1095694"/>
                  </a:lnTo>
                  <a:lnTo>
                    <a:pt x="903309" y="1103631"/>
                  </a:lnTo>
                  <a:lnTo>
                    <a:pt x="900137" y="1111569"/>
                  </a:lnTo>
                  <a:lnTo>
                    <a:pt x="897283" y="1119189"/>
                  </a:lnTo>
                  <a:lnTo>
                    <a:pt x="894111" y="1126809"/>
                  </a:lnTo>
                  <a:lnTo>
                    <a:pt x="887134" y="1141731"/>
                  </a:lnTo>
                  <a:lnTo>
                    <a:pt x="879523" y="1156336"/>
                  </a:lnTo>
                  <a:lnTo>
                    <a:pt x="871277" y="1170624"/>
                  </a:lnTo>
                  <a:lnTo>
                    <a:pt x="862714" y="1184276"/>
                  </a:lnTo>
                  <a:lnTo>
                    <a:pt x="853517" y="1197611"/>
                  </a:lnTo>
                  <a:lnTo>
                    <a:pt x="843686" y="1209994"/>
                  </a:lnTo>
                  <a:lnTo>
                    <a:pt x="833854" y="1222376"/>
                  </a:lnTo>
                  <a:lnTo>
                    <a:pt x="823389" y="1233806"/>
                  </a:lnTo>
                  <a:lnTo>
                    <a:pt x="812606" y="1244919"/>
                  </a:lnTo>
                  <a:lnTo>
                    <a:pt x="801823" y="1255396"/>
                  </a:lnTo>
                  <a:lnTo>
                    <a:pt x="790406" y="1265239"/>
                  </a:lnTo>
                  <a:lnTo>
                    <a:pt x="778989" y="1274446"/>
                  </a:lnTo>
                  <a:lnTo>
                    <a:pt x="767255" y="1282701"/>
                  </a:lnTo>
                  <a:lnTo>
                    <a:pt x="755521" y="1290956"/>
                  </a:lnTo>
                  <a:lnTo>
                    <a:pt x="743786" y="1298259"/>
                  </a:lnTo>
                  <a:lnTo>
                    <a:pt x="732052" y="1304609"/>
                  </a:lnTo>
                  <a:lnTo>
                    <a:pt x="720318" y="1310641"/>
                  </a:lnTo>
                  <a:lnTo>
                    <a:pt x="708584" y="1315721"/>
                  </a:lnTo>
                  <a:lnTo>
                    <a:pt x="696849" y="1320166"/>
                  </a:lnTo>
                  <a:lnTo>
                    <a:pt x="685432" y="1323659"/>
                  </a:lnTo>
                  <a:lnTo>
                    <a:pt x="674015" y="1326516"/>
                  </a:lnTo>
                  <a:lnTo>
                    <a:pt x="662915" y="1328421"/>
                  </a:lnTo>
                  <a:lnTo>
                    <a:pt x="657207" y="1329374"/>
                  </a:lnTo>
                  <a:lnTo>
                    <a:pt x="652132" y="1329691"/>
                  </a:lnTo>
                  <a:lnTo>
                    <a:pt x="646424" y="1330009"/>
                  </a:lnTo>
                  <a:lnTo>
                    <a:pt x="641349" y="1330326"/>
                  </a:lnTo>
                  <a:lnTo>
                    <a:pt x="635958" y="1330009"/>
                  </a:lnTo>
                  <a:lnTo>
                    <a:pt x="630884" y="1329691"/>
                  </a:lnTo>
                  <a:lnTo>
                    <a:pt x="625492" y="1329374"/>
                  </a:lnTo>
                  <a:lnTo>
                    <a:pt x="620101" y="1328421"/>
                  </a:lnTo>
                  <a:lnTo>
                    <a:pt x="609001" y="1326516"/>
                  </a:lnTo>
                  <a:lnTo>
                    <a:pt x="597584" y="1323659"/>
                  </a:lnTo>
                  <a:lnTo>
                    <a:pt x="585850" y="1320166"/>
                  </a:lnTo>
                  <a:lnTo>
                    <a:pt x="574433" y="1315721"/>
                  </a:lnTo>
                  <a:lnTo>
                    <a:pt x="562698" y="1310641"/>
                  </a:lnTo>
                  <a:lnTo>
                    <a:pt x="550647" y="1304609"/>
                  </a:lnTo>
                  <a:lnTo>
                    <a:pt x="538913" y="1298259"/>
                  </a:lnTo>
                  <a:lnTo>
                    <a:pt x="527179" y="1290956"/>
                  </a:lnTo>
                  <a:lnTo>
                    <a:pt x="515444" y="1282701"/>
                  </a:lnTo>
                  <a:lnTo>
                    <a:pt x="503710" y="1274446"/>
                  </a:lnTo>
                  <a:lnTo>
                    <a:pt x="492293" y="1265239"/>
                  </a:lnTo>
                  <a:lnTo>
                    <a:pt x="481193" y="1255396"/>
                  </a:lnTo>
                  <a:lnTo>
                    <a:pt x="470093" y="1244919"/>
                  </a:lnTo>
                  <a:lnTo>
                    <a:pt x="459310" y="1233806"/>
                  </a:lnTo>
                  <a:lnTo>
                    <a:pt x="448845" y="1222376"/>
                  </a:lnTo>
                  <a:lnTo>
                    <a:pt x="438696" y="1209994"/>
                  </a:lnTo>
                  <a:lnTo>
                    <a:pt x="429499" y="1197611"/>
                  </a:lnTo>
                  <a:lnTo>
                    <a:pt x="419985" y="1184276"/>
                  </a:lnTo>
                  <a:lnTo>
                    <a:pt x="411422" y="1170624"/>
                  </a:lnTo>
                  <a:lnTo>
                    <a:pt x="403176" y="1156336"/>
                  </a:lnTo>
                  <a:lnTo>
                    <a:pt x="395565" y="1141731"/>
                  </a:lnTo>
                  <a:lnTo>
                    <a:pt x="388588" y="1126809"/>
                  </a:lnTo>
                  <a:lnTo>
                    <a:pt x="385416" y="1119189"/>
                  </a:lnTo>
                  <a:lnTo>
                    <a:pt x="382245" y="1111569"/>
                  </a:lnTo>
                  <a:lnTo>
                    <a:pt x="379390" y="1103631"/>
                  </a:lnTo>
                  <a:lnTo>
                    <a:pt x="376853" y="1095694"/>
                  </a:lnTo>
                  <a:lnTo>
                    <a:pt x="374316" y="1087756"/>
                  </a:lnTo>
                  <a:lnTo>
                    <a:pt x="372096" y="1079501"/>
                  </a:lnTo>
                  <a:lnTo>
                    <a:pt x="369559" y="1070929"/>
                  </a:lnTo>
                  <a:lnTo>
                    <a:pt x="367656" y="1062674"/>
                  </a:lnTo>
                  <a:lnTo>
                    <a:pt x="366071" y="1054419"/>
                  </a:lnTo>
                  <a:lnTo>
                    <a:pt x="364485" y="1045846"/>
                  </a:lnTo>
                  <a:lnTo>
                    <a:pt x="363216" y="1037274"/>
                  </a:lnTo>
                  <a:lnTo>
                    <a:pt x="362265" y="1028384"/>
                  </a:lnTo>
                  <a:lnTo>
                    <a:pt x="361313" y="1019811"/>
                  </a:lnTo>
                  <a:lnTo>
                    <a:pt x="360996" y="1010921"/>
                  </a:lnTo>
                  <a:lnTo>
                    <a:pt x="360362" y="1002031"/>
                  </a:lnTo>
                  <a:lnTo>
                    <a:pt x="360362" y="992823"/>
                  </a:lnTo>
                  <a:lnTo>
                    <a:pt x="360679" y="975678"/>
                  </a:lnTo>
                  <a:lnTo>
                    <a:pt x="361948" y="958533"/>
                  </a:lnTo>
                  <a:lnTo>
                    <a:pt x="363533" y="941706"/>
                  </a:lnTo>
                  <a:lnTo>
                    <a:pt x="366071" y="924878"/>
                  </a:lnTo>
                  <a:lnTo>
                    <a:pt x="368925" y="908686"/>
                  </a:lnTo>
                  <a:lnTo>
                    <a:pt x="373048" y="892811"/>
                  </a:lnTo>
                  <a:lnTo>
                    <a:pt x="377171" y="876936"/>
                  </a:lnTo>
                  <a:lnTo>
                    <a:pt x="382245" y="861696"/>
                  </a:lnTo>
                  <a:lnTo>
                    <a:pt x="387953" y="847091"/>
                  </a:lnTo>
                  <a:lnTo>
                    <a:pt x="393979" y="832168"/>
                  </a:lnTo>
                  <a:lnTo>
                    <a:pt x="400956" y="818198"/>
                  </a:lnTo>
                  <a:lnTo>
                    <a:pt x="408568" y="804546"/>
                  </a:lnTo>
                  <a:lnTo>
                    <a:pt x="416179" y="791211"/>
                  </a:lnTo>
                  <a:lnTo>
                    <a:pt x="424425" y="778511"/>
                  </a:lnTo>
                  <a:lnTo>
                    <a:pt x="433305" y="766446"/>
                  </a:lnTo>
                  <a:lnTo>
                    <a:pt x="442819" y="754698"/>
                  </a:lnTo>
                  <a:lnTo>
                    <a:pt x="452650" y="743586"/>
                  </a:lnTo>
                  <a:lnTo>
                    <a:pt x="462482" y="732791"/>
                  </a:lnTo>
                  <a:lnTo>
                    <a:pt x="473264" y="722631"/>
                  </a:lnTo>
                  <a:lnTo>
                    <a:pt x="484047" y="713423"/>
                  </a:lnTo>
                  <a:lnTo>
                    <a:pt x="495464" y="704533"/>
                  </a:lnTo>
                  <a:lnTo>
                    <a:pt x="507516" y="696596"/>
                  </a:lnTo>
                  <a:lnTo>
                    <a:pt x="519567" y="688976"/>
                  </a:lnTo>
                  <a:lnTo>
                    <a:pt x="531936" y="682308"/>
                  </a:lnTo>
                  <a:lnTo>
                    <a:pt x="538278" y="679133"/>
                  </a:lnTo>
                  <a:lnTo>
                    <a:pt x="544938" y="676276"/>
                  </a:lnTo>
                  <a:lnTo>
                    <a:pt x="551281" y="673418"/>
                  </a:lnTo>
                  <a:lnTo>
                    <a:pt x="557941" y="670878"/>
                  </a:lnTo>
                  <a:lnTo>
                    <a:pt x="564284" y="668338"/>
                  </a:lnTo>
                  <a:lnTo>
                    <a:pt x="571261" y="666433"/>
                  </a:lnTo>
                  <a:lnTo>
                    <a:pt x="577921" y="664211"/>
                  </a:lnTo>
                  <a:lnTo>
                    <a:pt x="584898" y="662623"/>
                  </a:lnTo>
                  <a:lnTo>
                    <a:pt x="591875" y="661036"/>
                  </a:lnTo>
                  <a:lnTo>
                    <a:pt x="598535" y="659766"/>
                  </a:lnTo>
                  <a:lnTo>
                    <a:pt x="605830" y="658178"/>
                  </a:lnTo>
                  <a:lnTo>
                    <a:pt x="612490" y="657226"/>
                  </a:lnTo>
                  <a:lnTo>
                    <a:pt x="619784" y="656591"/>
                  </a:lnTo>
                  <a:lnTo>
                    <a:pt x="627078" y="655956"/>
                  </a:lnTo>
                  <a:lnTo>
                    <a:pt x="634055" y="655638"/>
                  </a:lnTo>
                  <a:close/>
                  <a:moveTo>
                    <a:pt x="1604962" y="463550"/>
                  </a:moveTo>
                  <a:lnTo>
                    <a:pt x="1776412" y="463550"/>
                  </a:lnTo>
                  <a:lnTo>
                    <a:pt x="1776412" y="1252538"/>
                  </a:lnTo>
                  <a:lnTo>
                    <a:pt x="1604962" y="1252538"/>
                  </a:lnTo>
                  <a:lnTo>
                    <a:pt x="1604962" y="463550"/>
                  </a:lnTo>
                  <a:close/>
                  <a:moveTo>
                    <a:pt x="0" y="0"/>
                  </a:moveTo>
                  <a:lnTo>
                    <a:pt x="2125663" y="0"/>
                  </a:lnTo>
                  <a:lnTo>
                    <a:pt x="2125663" y="171553"/>
                  </a:lnTo>
                  <a:lnTo>
                    <a:pt x="2039621" y="171553"/>
                  </a:lnTo>
                  <a:lnTo>
                    <a:pt x="2039621" y="1577975"/>
                  </a:lnTo>
                  <a:lnTo>
                    <a:pt x="1252220" y="1577975"/>
                  </a:lnTo>
                  <a:lnTo>
                    <a:pt x="1252220" y="1449310"/>
                  </a:lnTo>
                  <a:lnTo>
                    <a:pt x="1911033" y="1449310"/>
                  </a:lnTo>
                  <a:lnTo>
                    <a:pt x="1911033" y="171553"/>
                  </a:lnTo>
                  <a:lnTo>
                    <a:pt x="195263" y="171553"/>
                  </a:lnTo>
                  <a:lnTo>
                    <a:pt x="195263" y="1249164"/>
                  </a:lnTo>
                  <a:lnTo>
                    <a:pt x="66675" y="1249164"/>
                  </a:lnTo>
                  <a:lnTo>
                    <a:pt x="66675" y="171553"/>
                  </a:lnTo>
                  <a:lnTo>
                    <a:pt x="0" y="1715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  <p:grpSp>
          <p:nvGrpSpPr>
            <p:cNvPr id="75" name="组合 74"/>
            <p:cNvGrpSpPr/>
            <p:nvPr/>
          </p:nvGrpSpPr>
          <p:grpSpPr>
            <a:xfrm>
              <a:off x="-947754" y="699020"/>
              <a:ext cx="314495" cy="327236"/>
              <a:chOff x="6443663" y="5219700"/>
              <a:chExt cx="935038" cy="974725"/>
            </a:xfrm>
            <a:solidFill>
              <a:schemeClr val="accent1"/>
            </a:solidFill>
          </p:grpSpPr>
          <p:sp>
            <p:nvSpPr>
              <p:cNvPr id="76" name="Freeform 14"/>
              <p:cNvSpPr>
                <a:spLocks noEditPoints="1"/>
              </p:cNvSpPr>
              <p:nvPr/>
            </p:nvSpPr>
            <p:spPr bwMode="auto">
              <a:xfrm>
                <a:off x="6734176" y="5502275"/>
                <a:ext cx="376238" cy="317500"/>
              </a:xfrm>
              <a:custGeom>
                <a:avLst/>
                <a:gdLst>
                  <a:gd name="T0" fmla="*/ 67 w 100"/>
                  <a:gd name="T1" fmla="*/ 6 h 84"/>
                  <a:gd name="T2" fmla="*/ 34 w 100"/>
                  <a:gd name="T3" fmla="*/ 3 h 84"/>
                  <a:gd name="T4" fmla="*/ 6 w 100"/>
                  <a:gd name="T5" fmla="*/ 50 h 84"/>
                  <a:gd name="T6" fmla="*/ 28 w 100"/>
                  <a:gd name="T7" fmla="*/ 66 h 84"/>
                  <a:gd name="T8" fmla="*/ 50 w 100"/>
                  <a:gd name="T9" fmla="*/ 74 h 84"/>
                  <a:gd name="T10" fmla="*/ 71 w 100"/>
                  <a:gd name="T11" fmla="*/ 83 h 84"/>
                  <a:gd name="T12" fmla="*/ 94 w 100"/>
                  <a:gd name="T13" fmla="*/ 62 h 84"/>
                  <a:gd name="T14" fmla="*/ 55 w 100"/>
                  <a:gd name="T15" fmla="*/ 73 h 84"/>
                  <a:gd name="T16" fmla="*/ 88 w 100"/>
                  <a:gd name="T17" fmla="*/ 66 h 84"/>
                  <a:gd name="T18" fmla="*/ 71 w 100"/>
                  <a:gd name="T19" fmla="*/ 78 h 84"/>
                  <a:gd name="T20" fmla="*/ 65 w 100"/>
                  <a:gd name="T21" fmla="*/ 79 h 84"/>
                  <a:gd name="T22" fmla="*/ 69 w 100"/>
                  <a:gd name="T23" fmla="*/ 61 h 84"/>
                  <a:gd name="T24" fmla="*/ 45 w 100"/>
                  <a:gd name="T25" fmla="*/ 65 h 84"/>
                  <a:gd name="T26" fmla="*/ 32 w 100"/>
                  <a:gd name="T27" fmla="*/ 62 h 84"/>
                  <a:gd name="T28" fmla="*/ 40 w 100"/>
                  <a:gd name="T29" fmla="*/ 45 h 84"/>
                  <a:gd name="T30" fmla="*/ 50 w 100"/>
                  <a:gd name="T31" fmla="*/ 41 h 84"/>
                  <a:gd name="T32" fmla="*/ 54 w 100"/>
                  <a:gd name="T33" fmla="*/ 40 h 84"/>
                  <a:gd name="T34" fmla="*/ 71 w 100"/>
                  <a:gd name="T35" fmla="*/ 42 h 84"/>
                  <a:gd name="T36" fmla="*/ 66 w 100"/>
                  <a:gd name="T37" fmla="*/ 26 h 84"/>
                  <a:gd name="T38" fmla="*/ 80 w 100"/>
                  <a:gd name="T39" fmla="*/ 36 h 84"/>
                  <a:gd name="T40" fmla="*/ 82 w 100"/>
                  <a:gd name="T41" fmla="*/ 47 h 84"/>
                  <a:gd name="T42" fmla="*/ 52 w 100"/>
                  <a:gd name="T43" fmla="*/ 52 h 84"/>
                  <a:gd name="T44" fmla="*/ 42 w 100"/>
                  <a:gd name="T45" fmla="*/ 51 h 84"/>
                  <a:gd name="T46" fmla="*/ 46 w 100"/>
                  <a:gd name="T47" fmla="*/ 60 h 84"/>
                  <a:gd name="T48" fmla="*/ 72 w 100"/>
                  <a:gd name="T49" fmla="*/ 53 h 84"/>
                  <a:gd name="T50" fmla="*/ 86 w 100"/>
                  <a:gd name="T51" fmla="*/ 52 h 84"/>
                  <a:gd name="T52" fmla="*/ 81 w 100"/>
                  <a:gd name="T53" fmla="*/ 22 h 84"/>
                  <a:gd name="T54" fmla="*/ 58 w 100"/>
                  <a:gd name="T55" fmla="*/ 11 h 84"/>
                  <a:gd name="T56" fmla="*/ 30 w 100"/>
                  <a:gd name="T57" fmla="*/ 16 h 84"/>
                  <a:gd name="T58" fmla="*/ 11 w 100"/>
                  <a:gd name="T59" fmla="*/ 35 h 84"/>
                  <a:gd name="T60" fmla="*/ 26 w 100"/>
                  <a:gd name="T61" fmla="*/ 41 h 84"/>
                  <a:gd name="T62" fmla="*/ 16 w 100"/>
                  <a:gd name="T63" fmla="*/ 34 h 84"/>
                  <a:gd name="T64" fmla="*/ 26 w 100"/>
                  <a:gd name="T65" fmla="*/ 51 h 84"/>
                  <a:gd name="T66" fmla="*/ 18 w 100"/>
                  <a:gd name="T67" fmla="*/ 18 h 84"/>
                  <a:gd name="T68" fmla="*/ 40 w 100"/>
                  <a:gd name="T69" fmla="*/ 9 h 84"/>
                  <a:gd name="T70" fmla="*/ 65 w 100"/>
                  <a:gd name="T71" fmla="*/ 11 h 84"/>
                  <a:gd name="T72" fmla="*/ 88 w 100"/>
                  <a:gd name="T73" fmla="*/ 29 h 84"/>
                  <a:gd name="T74" fmla="*/ 86 w 100"/>
                  <a:gd name="T75" fmla="*/ 61 h 84"/>
                  <a:gd name="T76" fmla="*/ 38 w 100"/>
                  <a:gd name="T77" fmla="*/ 20 h 84"/>
                  <a:gd name="T78" fmla="*/ 56 w 100"/>
                  <a:gd name="T79" fmla="*/ 16 h 84"/>
                  <a:gd name="T80" fmla="*/ 52 w 100"/>
                  <a:gd name="T81" fmla="*/ 35 h 84"/>
                  <a:gd name="T82" fmla="*/ 38 w 100"/>
                  <a:gd name="T83" fmla="*/ 38 h 84"/>
                  <a:gd name="T84" fmla="*/ 33 w 100"/>
                  <a:gd name="T85" fmla="*/ 21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00" h="84">
                    <a:moveTo>
                      <a:pt x="100" y="45"/>
                    </a:moveTo>
                    <a:cubicBezTo>
                      <a:pt x="100" y="38"/>
                      <a:pt x="97" y="31"/>
                      <a:pt x="93" y="26"/>
                    </a:cubicBezTo>
                    <a:cubicBezTo>
                      <a:pt x="89" y="15"/>
                      <a:pt x="79" y="7"/>
                      <a:pt x="67" y="6"/>
                    </a:cubicBezTo>
                    <a:cubicBezTo>
                      <a:pt x="63" y="2"/>
                      <a:pt x="57" y="0"/>
                      <a:pt x="51" y="0"/>
                    </a:cubicBezTo>
                    <a:cubicBezTo>
                      <a:pt x="47" y="0"/>
                      <a:pt x="43" y="1"/>
                      <a:pt x="40" y="3"/>
                    </a:cubicBezTo>
                    <a:cubicBezTo>
                      <a:pt x="38" y="3"/>
                      <a:pt x="36" y="3"/>
                      <a:pt x="34" y="3"/>
                    </a:cubicBezTo>
                    <a:cubicBezTo>
                      <a:pt x="26" y="3"/>
                      <a:pt x="18" y="7"/>
                      <a:pt x="14" y="13"/>
                    </a:cubicBezTo>
                    <a:cubicBezTo>
                      <a:pt x="7" y="17"/>
                      <a:pt x="1" y="25"/>
                      <a:pt x="1" y="33"/>
                    </a:cubicBezTo>
                    <a:cubicBezTo>
                      <a:pt x="0" y="40"/>
                      <a:pt x="2" y="46"/>
                      <a:pt x="6" y="50"/>
                    </a:cubicBezTo>
                    <a:cubicBezTo>
                      <a:pt x="11" y="55"/>
                      <a:pt x="17" y="57"/>
                      <a:pt x="25" y="57"/>
                    </a:cubicBezTo>
                    <a:cubicBezTo>
                      <a:pt x="25" y="60"/>
                      <a:pt x="26" y="63"/>
                      <a:pt x="28" y="65"/>
                    </a:cubicBezTo>
                    <a:cubicBezTo>
                      <a:pt x="28" y="65"/>
                      <a:pt x="28" y="65"/>
                      <a:pt x="28" y="66"/>
                    </a:cubicBezTo>
                    <a:cubicBezTo>
                      <a:pt x="32" y="69"/>
                      <a:pt x="38" y="71"/>
                      <a:pt x="43" y="70"/>
                    </a:cubicBezTo>
                    <a:cubicBezTo>
                      <a:pt x="45" y="72"/>
                      <a:pt x="47" y="73"/>
                      <a:pt x="50" y="73"/>
                    </a:cubicBezTo>
                    <a:cubicBezTo>
                      <a:pt x="50" y="73"/>
                      <a:pt x="50" y="74"/>
                      <a:pt x="50" y="74"/>
                    </a:cubicBezTo>
                    <a:cubicBezTo>
                      <a:pt x="53" y="80"/>
                      <a:pt x="59" y="84"/>
                      <a:pt x="65" y="84"/>
                    </a:cubicBezTo>
                    <a:cubicBezTo>
                      <a:pt x="67" y="84"/>
                      <a:pt x="69" y="84"/>
                      <a:pt x="71" y="83"/>
                    </a:cubicBezTo>
                    <a:cubicBezTo>
                      <a:pt x="71" y="83"/>
                      <a:pt x="71" y="83"/>
                      <a:pt x="71" y="83"/>
                    </a:cubicBezTo>
                    <a:cubicBezTo>
                      <a:pt x="74" y="83"/>
                      <a:pt x="81" y="83"/>
                      <a:pt x="86" y="79"/>
                    </a:cubicBezTo>
                    <a:cubicBezTo>
                      <a:pt x="91" y="74"/>
                      <a:pt x="93" y="70"/>
                      <a:pt x="94" y="64"/>
                    </a:cubicBezTo>
                    <a:cubicBezTo>
                      <a:pt x="95" y="63"/>
                      <a:pt x="94" y="63"/>
                      <a:pt x="94" y="62"/>
                    </a:cubicBezTo>
                    <a:cubicBezTo>
                      <a:pt x="98" y="57"/>
                      <a:pt x="100" y="51"/>
                      <a:pt x="100" y="45"/>
                    </a:cubicBezTo>
                    <a:close/>
                    <a:moveTo>
                      <a:pt x="65" y="79"/>
                    </a:moveTo>
                    <a:cubicBezTo>
                      <a:pt x="61" y="79"/>
                      <a:pt x="57" y="77"/>
                      <a:pt x="55" y="73"/>
                    </a:cubicBezTo>
                    <a:cubicBezTo>
                      <a:pt x="61" y="72"/>
                      <a:pt x="66" y="71"/>
                      <a:pt x="69" y="68"/>
                    </a:cubicBezTo>
                    <a:cubicBezTo>
                      <a:pt x="70" y="67"/>
                      <a:pt x="71" y="67"/>
                      <a:pt x="72" y="65"/>
                    </a:cubicBezTo>
                    <a:cubicBezTo>
                      <a:pt x="77" y="67"/>
                      <a:pt x="82" y="67"/>
                      <a:pt x="88" y="66"/>
                    </a:cubicBezTo>
                    <a:cubicBezTo>
                      <a:pt x="88" y="66"/>
                      <a:pt x="88" y="65"/>
                      <a:pt x="89" y="65"/>
                    </a:cubicBezTo>
                    <a:cubicBezTo>
                      <a:pt x="88" y="69"/>
                      <a:pt x="86" y="71"/>
                      <a:pt x="82" y="75"/>
                    </a:cubicBezTo>
                    <a:cubicBezTo>
                      <a:pt x="79" y="78"/>
                      <a:pt x="73" y="78"/>
                      <a:pt x="71" y="78"/>
                    </a:cubicBezTo>
                    <a:cubicBezTo>
                      <a:pt x="71" y="78"/>
                      <a:pt x="70" y="78"/>
                      <a:pt x="70" y="78"/>
                    </a:cubicBezTo>
                    <a:cubicBezTo>
                      <a:pt x="70" y="78"/>
                      <a:pt x="70" y="78"/>
                      <a:pt x="70" y="78"/>
                    </a:cubicBezTo>
                    <a:cubicBezTo>
                      <a:pt x="68" y="79"/>
                      <a:pt x="67" y="79"/>
                      <a:pt x="65" y="79"/>
                    </a:cubicBezTo>
                    <a:close/>
                    <a:moveTo>
                      <a:pt x="73" y="60"/>
                    </a:moveTo>
                    <a:cubicBezTo>
                      <a:pt x="72" y="59"/>
                      <a:pt x="71" y="59"/>
                      <a:pt x="70" y="59"/>
                    </a:cubicBezTo>
                    <a:cubicBezTo>
                      <a:pt x="69" y="60"/>
                      <a:pt x="69" y="60"/>
                      <a:pt x="69" y="61"/>
                    </a:cubicBezTo>
                    <a:cubicBezTo>
                      <a:pt x="68" y="62"/>
                      <a:pt x="67" y="63"/>
                      <a:pt x="66" y="64"/>
                    </a:cubicBezTo>
                    <a:cubicBezTo>
                      <a:pt x="63" y="66"/>
                      <a:pt x="59" y="67"/>
                      <a:pt x="54" y="68"/>
                    </a:cubicBezTo>
                    <a:cubicBezTo>
                      <a:pt x="51" y="68"/>
                      <a:pt x="48" y="67"/>
                      <a:pt x="45" y="65"/>
                    </a:cubicBezTo>
                    <a:cubicBezTo>
                      <a:pt x="45" y="65"/>
                      <a:pt x="45" y="65"/>
                      <a:pt x="45" y="65"/>
                    </a:cubicBezTo>
                    <a:cubicBezTo>
                      <a:pt x="44" y="65"/>
                      <a:pt x="44" y="65"/>
                      <a:pt x="44" y="65"/>
                    </a:cubicBezTo>
                    <a:cubicBezTo>
                      <a:pt x="40" y="66"/>
                      <a:pt x="35" y="65"/>
                      <a:pt x="32" y="62"/>
                    </a:cubicBezTo>
                    <a:cubicBezTo>
                      <a:pt x="30" y="60"/>
                      <a:pt x="30" y="57"/>
                      <a:pt x="30" y="54"/>
                    </a:cubicBezTo>
                    <a:cubicBezTo>
                      <a:pt x="32" y="49"/>
                      <a:pt x="38" y="48"/>
                      <a:pt x="38" y="48"/>
                    </a:cubicBezTo>
                    <a:cubicBezTo>
                      <a:pt x="39" y="48"/>
                      <a:pt x="40" y="47"/>
                      <a:pt x="40" y="45"/>
                    </a:cubicBezTo>
                    <a:cubicBezTo>
                      <a:pt x="40" y="45"/>
                      <a:pt x="40" y="42"/>
                      <a:pt x="44" y="40"/>
                    </a:cubicBezTo>
                    <a:cubicBezTo>
                      <a:pt x="45" y="40"/>
                      <a:pt x="46" y="39"/>
                      <a:pt x="47" y="39"/>
                    </a:cubicBezTo>
                    <a:cubicBezTo>
                      <a:pt x="49" y="39"/>
                      <a:pt x="50" y="40"/>
                      <a:pt x="50" y="41"/>
                    </a:cubicBezTo>
                    <a:cubicBezTo>
                      <a:pt x="51" y="41"/>
                      <a:pt x="52" y="41"/>
                      <a:pt x="52" y="41"/>
                    </a:cubicBezTo>
                    <a:cubicBezTo>
                      <a:pt x="52" y="41"/>
                      <a:pt x="52" y="41"/>
                      <a:pt x="53" y="41"/>
                    </a:cubicBezTo>
                    <a:cubicBezTo>
                      <a:pt x="53" y="41"/>
                      <a:pt x="54" y="41"/>
                      <a:pt x="54" y="40"/>
                    </a:cubicBezTo>
                    <a:cubicBezTo>
                      <a:pt x="54" y="40"/>
                      <a:pt x="56" y="38"/>
                      <a:pt x="60" y="38"/>
                    </a:cubicBezTo>
                    <a:cubicBezTo>
                      <a:pt x="65" y="38"/>
                      <a:pt x="68" y="41"/>
                      <a:pt x="68" y="41"/>
                    </a:cubicBezTo>
                    <a:cubicBezTo>
                      <a:pt x="69" y="42"/>
                      <a:pt x="70" y="42"/>
                      <a:pt x="71" y="42"/>
                    </a:cubicBezTo>
                    <a:cubicBezTo>
                      <a:pt x="73" y="41"/>
                      <a:pt x="73" y="39"/>
                      <a:pt x="72" y="38"/>
                    </a:cubicBezTo>
                    <a:cubicBezTo>
                      <a:pt x="72" y="37"/>
                      <a:pt x="68" y="33"/>
                      <a:pt x="62" y="33"/>
                    </a:cubicBezTo>
                    <a:cubicBezTo>
                      <a:pt x="62" y="31"/>
                      <a:pt x="63" y="28"/>
                      <a:pt x="66" y="26"/>
                    </a:cubicBezTo>
                    <a:cubicBezTo>
                      <a:pt x="68" y="25"/>
                      <a:pt x="70" y="25"/>
                      <a:pt x="72" y="25"/>
                    </a:cubicBezTo>
                    <a:cubicBezTo>
                      <a:pt x="74" y="25"/>
                      <a:pt x="76" y="25"/>
                      <a:pt x="78" y="26"/>
                    </a:cubicBezTo>
                    <a:cubicBezTo>
                      <a:pt x="80" y="28"/>
                      <a:pt x="81" y="31"/>
                      <a:pt x="80" y="36"/>
                    </a:cubicBezTo>
                    <a:cubicBezTo>
                      <a:pt x="80" y="37"/>
                      <a:pt x="81" y="38"/>
                      <a:pt x="82" y="39"/>
                    </a:cubicBezTo>
                    <a:cubicBezTo>
                      <a:pt x="82" y="39"/>
                      <a:pt x="84" y="41"/>
                      <a:pt x="84" y="44"/>
                    </a:cubicBezTo>
                    <a:cubicBezTo>
                      <a:pt x="84" y="45"/>
                      <a:pt x="84" y="46"/>
                      <a:pt x="82" y="47"/>
                    </a:cubicBezTo>
                    <a:cubicBezTo>
                      <a:pt x="80" y="49"/>
                      <a:pt x="77" y="49"/>
                      <a:pt x="74" y="48"/>
                    </a:cubicBezTo>
                    <a:cubicBezTo>
                      <a:pt x="73" y="48"/>
                      <a:pt x="70" y="47"/>
                      <a:pt x="66" y="47"/>
                    </a:cubicBezTo>
                    <a:cubicBezTo>
                      <a:pt x="60" y="46"/>
                      <a:pt x="55" y="48"/>
                      <a:pt x="52" y="52"/>
                    </a:cubicBezTo>
                    <a:cubicBezTo>
                      <a:pt x="49" y="54"/>
                      <a:pt x="48" y="54"/>
                      <a:pt x="47" y="54"/>
                    </a:cubicBezTo>
                    <a:cubicBezTo>
                      <a:pt x="46" y="54"/>
                      <a:pt x="46" y="53"/>
                      <a:pt x="45" y="52"/>
                    </a:cubicBezTo>
                    <a:cubicBezTo>
                      <a:pt x="45" y="51"/>
                      <a:pt x="43" y="50"/>
                      <a:pt x="42" y="51"/>
                    </a:cubicBezTo>
                    <a:cubicBezTo>
                      <a:pt x="41" y="51"/>
                      <a:pt x="41" y="52"/>
                      <a:pt x="40" y="52"/>
                    </a:cubicBezTo>
                    <a:cubicBezTo>
                      <a:pt x="40" y="53"/>
                      <a:pt x="40" y="54"/>
                      <a:pt x="40" y="54"/>
                    </a:cubicBezTo>
                    <a:cubicBezTo>
                      <a:pt x="40" y="55"/>
                      <a:pt x="42" y="59"/>
                      <a:pt x="46" y="60"/>
                    </a:cubicBezTo>
                    <a:cubicBezTo>
                      <a:pt x="49" y="60"/>
                      <a:pt x="52" y="59"/>
                      <a:pt x="56" y="55"/>
                    </a:cubicBezTo>
                    <a:cubicBezTo>
                      <a:pt x="58" y="53"/>
                      <a:pt x="61" y="52"/>
                      <a:pt x="65" y="52"/>
                    </a:cubicBezTo>
                    <a:cubicBezTo>
                      <a:pt x="69" y="52"/>
                      <a:pt x="72" y="53"/>
                      <a:pt x="72" y="53"/>
                    </a:cubicBezTo>
                    <a:cubicBezTo>
                      <a:pt x="72" y="53"/>
                      <a:pt x="72" y="53"/>
                      <a:pt x="72" y="53"/>
                    </a:cubicBezTo>
                    <a:cubicBezTo>
                      <a:pt x="74" y="54"/>
                      <a:pt x="76" y="54"/>
                      <a:pt x="78" y="54"/>
                    </a:cubicBezTo>
                    <a:cubicBezTo>
                      <a:pt x="82" y="54"/>
                      <a:pt x="84" y="53"/>
                      <a:pt x="86" y="52"/>
                    </a:cubicBezTo>
                    <a:cubicBezTo>
                      <a:pt x="88" y="50"/>
                      <a:pt x="90" y="47"/>
                      <a:pt x="90" y="44"/>
                    </a:cubicBezTo>
                    <a:cubicBezTo>
                      <a:pt x="90" y="40"/>
                      <a:pt x="88" y="37"/>
                      <a:pt x="86" y="35"/>
                    </a:cubicBezTo>
                    <a:cubicBezTo>
                      <a:pt x="87" y="28"/>
                      <a:pt x="84" y="24"/>
                      <a:pt x="81" y="22"/>
                    </a:cubicBezTo>
                    <a:cubicBezTo>
                      <a:pt x="78" y="20"/>
                      <a:pt x="74" y="19"/>
                      <a:pt x="72" y="19"/>
                    </a:cubicBezTo>
                    <a:cubicBezTo>
                      <a:pt x="70" y="19"/>
                      <a:pt x="69" y="19"/>
                      <a:pt x="67" y="20"/>
                    </a:cubicBezTo>
                    <a:cubicBezTo>
                      <a:pt x="66" y="17"/>
                      <a:pt x="63" y="13"/>
                      <a:pt x="58" y="11"/>
                    </a:cubicBezTo>
                    <a:cubicBezTo>
                      <a:pt x="52" y="9"/>
                      <a:pt x="46" y="10"/>
                      <a:pt x="42" y="15"/>
                    </a:cubicBezTo>
                    <a:cubicBezTo>
                      <a:pt x="41" y="15"/>
                      <a:pt x="40" y="14"/>
                      <a:pt x="38" y="14"/>
                    </a:cubicBezTo>
                    <a:cubicBezTo>
                      <a:pt x="35" y="14"/>
                      <a:pt x="32" y="15"/>
                      <a:pt x="30" y="16"/>
                    </a:cubicBezTo>
                    <a:cubicBezTo>
                      <a:pt x="28" y="18"/>
                      <a:pt x="26" y="20"/>
                      <a:pt x="24" y="23"/>
                    </a:cubicBezTo>
                    <a:cubicBezTo>
                      <a:pt x="23" y="23"/>
                      <a:pt x="22" y="23"/>
                      <a:pt x="20" y="23"/>
                    </a:cubicBezTo>
                    <a:cubicBezTo>
                      <a:pt x="13" y="24"/>
                      <a:pt x="10" y="30"/>
                      <a:pt x="11" y="35"/>
                    </a:cubicBezTo>
                    <a:cubicBezTo>
                      <a:pt x="12" y="40"/>
                      <a:pt x="16" y="45"/>
                      <a:pt x="24" y="44"/>
                    </a:cubicBezTo>
                    <a:cubicBezTo>
                      <a:pt x="25" y="44"/>
                      <a:pt x="25" y="44"/>
                      <a:pt x="26" y="43"/>
                    </a:cubicBezTo>
                    <a:cubicBezTo>
                      <a:pt x="26" y="43"/>
                      <a:pt x="26" y="42"/>
                      <a:pt x="26" y="41"/>
                    </a:cubicBezTo>
                    <a:cubicBezTo>
                      <a:pt x="26" y="40"/>
                      <a:pt x="25" y="39"/>
                      <a:pt x="24" y="39"/>
                    </a:cubicBezTo>
                    <a:cubicBezTo>
                      <a:pt x="24" y="39"/>
                      <a:pt x="23" y="39"/>
                      <a:pt x="23" y="39"/>
                    </a:cubicBezTo>
                    <a:cubicBezTo>
                      <a:pt x="19" y="40"/>
                      <a:pt x="17" y="37"/>
                      <a:pt x="16" y="34"/>
                    </a:cubicBezTo>
                    <a:cubicBezTo>
                      <a:pt x="16" y="32"/>
                      <a:pt x="18" y="29"/>
                      <a:pt x="21" y="28"/>
                    </a:cubicBezTo>
                    <a:cubicBezTo>
                      <a:pt x="27" y="28"/>
                      <a:pt x="32" y="37"/>
                      <a:pt x="34" y="43"/>
                    </a:cubicBezTo>
                    <a:cubicBezTo>
                      <a:pt x="31" y="44"/>
                      <a:pt x="28" y="47"/>
                      <a:pt x="26" y="51"/>
                    </a:cubicBezTo>
                    <a:cubicBezTo>
                      <a:pt x="19" y="52"/>
                      <a:pt x="14" y="50"/>
                      <a:pt x="10" y="46"/>
                    </a:cubicBezTo>
                    <a:cubicBezTo>
                      <a:pt x="7" y="43"/>
                      <a:pt x="6" y="39"/>
                      <a:pt x="6" y="34"/>
                    </a:cubicBezTo>
                    <a:cubicBezTo>
                      <a:pt x="7" y="27"/>
                      <a:pt x="11" y="21"/>
                      <a:pt x="18" y="18"/>
                    </a:cubicBezTo>
                    <a:cubicBezTo>
                      <a:pt x="18" y="18"/>
                      <a:pt x="18" y="17"/>
                      <a:pt x="18" y="17"/>
                    </a:cubicBezTo>
                    <a:cubicBezTo>
                      <a:pt x="21" y="11"/>
                      <a:pt x="27" y="8"/>
                      <a:pt x="34" y="8"/>
                    </a:cubicBezTo>
                    <a:cubicBezTo>
                      <a:pt x="36" y="8"/>
                      <a:pt x="38" y="8"/>
                      <a:pt x="40" y="9"/>
                    </a:cubicBezTo>
                    <a:cubicBezTo>
                      <a:pt x="40" y="9"/>
                      <a:pt x="40" y="9"/>
                      <a:pt x="41" y="9"/>
                    </a:cubicBezTo>
                    <a:cubicBezTo>
                      <a:pt x="44" y="7"/>
                      <a:pt x="48" y="6"/>
                      <a:pt x="51" y="6"/>
                    </a:cubicBezTo>
                    <a:cubicBezTo>
                      <a:pt x="56" y="6"/>
                      <a:pt x="61" y="8"/>
                      <a:pt x="65" y="11"/>
                    </a:cubicBezTo>
                    <a:cubicBezTo>
                      <a:pt x="65" y="11"/>
                      <a:pt x="66" y="11"/>
                      <a:pt x="66" y="11"/>
                    </a:cubicBezTo>
                    <a:cubicBezTo>
                      <a:pt x="76" y="11"/>
                      <a:pt x="85" y="18"/>
                      <a:pt x="88" y="28"/>
                    </a:cubicBezTo>
                    <a:cubicBezTo>
                      <a:pt x="88" y="29"/>
                      <a:pt x="88" y="29"/>
                      <a:pt x="88" y="29"/>
                    </a:cubicBezTo>
                    <a:cubicBezTo>
                      <a:pt x="92" y="33"/>
                      <a:pt x="95" y="39"/>
                      <a:pt x="95" y="45"/>
                    </a:cubicBezTo>
                    <a:cubicBezTo>
                      <a:pt x="95" y="50"/>
                      <a:pt x="93" y="55"/>
                      <a:pt x="90" y="58"/>
                    </a:cubicBezTo>
                    <a:cubicBezTo>
                      <a:pt x="89" y="60"/>
                      <a:pt x="87" y="60"/>
                      <a:pt x="86" y="61"/>
                    </a:cubicBezTo>
                    <a:cubicBezTo>
                      <a:pt x="81" y="62"/>
                      <a:pt x="77" y="62"/>
                      <a:pt x="73" y="60"/>
                    </a:cubicBezTo>
                    <a:close/>
                    <a:moveTo>
                      <a:pt x="33" y="21"/>
                    </a:moveTo>
                    <a:cubicBezTo>
                      <a:pt x="34" y="20"/>
                      <a:pt x="36" y="20"/>
                      <a:pt x="38" y="20"/>
                    </a:cubicBezTo>
                    <a:cubicBezTo>
                      <a:pt x="40" y="20"/>
                      <a:pt x="43" y="21"/>
                      <a:pt x="43" y="21"/>
                    </a:cubicBezTo>
                    <a:cubicBezTo>
                      <a:pt x="44" y="21"/>
                      <a:pt x="45" y="20"/>
                      <a:pt x="46" y="19"/>
                    </a:cubicBezTo>
                    <a:cubicBezTo>
                      <a:pt x="48" y="16"/>
                      <a:pt x="52" y="15"/>
                      <a:pt x="56" y="16"/>
                    </a:cubicBezTo>
                    <a:cubicBezTo>
                      <a:pt x="59" y="18"/>
                      <a:pt x="61" y="20"/>
                      <a:pt x="62" y="22"/>
                    </a:cubicBezTo>
                    <a:cubicBezTo>
                      <a:pt x="58" y="25"/>
                      <a:pt x="57" y="29"/>
                      <a:pt x="57" y="33"/>
                    </a:cubicBezTo>
                    <a:cubicBezTo>
                      <a:pt x="54" y="33"/>
                      <a:pt x="53" y="34"/>
                      <a:pt x="52" y="35"/>
                    </a:cubicBezTo>
                    <a:cubicBezTo>
                      <a:pt x="51" y="35"/>
                      <a:pt x="49" y="34"/>
                      <a:pt x="47" y="34"/>
                    </a:cubicBezTo>
                    <a:cubicBezTo>
                      <a:pt x="45" y="34"/>
                      <a:pt x="44" y="34"/>
                      <a:pt x="42" y="35"/>
                    </a:cubicBezTo>
                    <a:cubicBezTo>
                      <a:pt x="40" y="36"/>
                      <a:pt x="39" y="37"/>
                      <a:pt x="38" y="38"/>
                    </a:cubicBezTo>
                    <a:cubicBezTo>
                      <a:pt x="37" y="36"/>
                      <a:pt x="36" y="35"/>
                      <a:pt x="35" y="33"/>
                    </a:cubicBezTo>
                    <a:cubicBezTo>
                      <a:pt x="33" y="30"/>
                      <a:pt x="31" y="28"/>
                      <a:pt x="29" y="26"/>
                    </a:cubicBezTo>
                    <a:cubicBezTo>
                      <a:pt x="30" y="24"/>
                      <a:pt x="31" y="22"/>
                      <a:pt x="33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62560" tIns="81280" rIns="162560" bIns="8128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4267"/>
              </a:p>
            </p:txBody>
          </p:sp>
          <p:sp>
            <p:nvSpPr>
              <p:cNvPr id="77" name="Freeform 15"/>
              <p:cNvSpPr>
                <a:spLocks noEditPoints="1"/>
              </p:cNvSpPr>
              <p:nvPr/>
            </p:nvSpPr>
            <p:spPr bwMode="auto">
              <a:xfrm>
                <a:off x="6575426" y="5438775"/>
                <a:ext cx="636588" cy="755650"/>
              </a:xfrm>
              <a:custGeom>
                <a:avLst/>
                <a:gdLst>
                  <a:gd name="T0" fmla="*/ 169 w 169"/>
                  <a:gd name="T1" fmla="*/ 72 h 200"/>
                  <a:gd name="T2" fmla="*/ 89 w 169"/>
                  <a:gd name="T3" fmla="*/ 0 h 200"/>
                  <a:gd name="T4" fmla="*/ 13 w 169"/>
                  <a:gd name="T5" fmla="*/ 60 h 200"/>
                  <a:gd name="T6" fmla="*/ 16 w 169"/>
                  <a:gd name="T7" fmla="*/ 72 h 200"/>
                  <a:gd name="T8" fmla="*/ 18 w 169"/>
                  <a:gd name="T9" fmla="*/ 79 h 200"/>
                  <a:gd name="T10" fmla="*/ 5 w 169"/>
                  <a:gd name="T11" fmla="*/ 105 h 200"/>
                  <a:gd name="T12" fmla="*/ 2 w 169"/>
                  <a:gd name="T13" fmla="*/ 110 h 200"/>
                  <a:gd name="T14" fmla="*/ 2 w 169"/>
                  <a:gd name="T15" fmla="*/ 119 h 200"/>
                  <a:gd name="T16" fmla="*/ 16 w 169"/>
                  <a:gd name="T17" fmla="*/ 126 h 200"/>
                  <a:gd name="T18" fmla="*/ 17 w 169"/>
                  <a:gd name="T19" fmla="*/ 126 h 200"/>
                  <a:gd name="T20" fmla="*/ 19 w 169"/>
                  <a:gd name="T21" fmla="*/ 138 h 200"/>
                  <a:gd name="T22" fmla="*/ 19 w 169"/>
                  <a:gd name="T23" fmla="*/ 139 h 200"/>
                  <a:gd name="T24" fmla="*/ 21 w 169"/>
                  <a:gd name="T25" fmla="*/ 148 h 200"/>
                  <a:gd name="T26" fmla="*/ 22 w 169"/>
                  <a:gd name="T27" fmla="*/ 153 h 200"/>
                  <a:gd name="T28" fmla="*/ 22 w 169"/>
                  <a:gd name="T29" fmla="*/ 157 h 200"/>
                  <a:gd name="T30" fmla="*/ 22 w 169"/>
                  <a:gd name="T31" fmla="*/ 160 h 200"/>
                  <a:gd name="T32" fmla="*/ 37 w 169"/>
                  <a:gd name="T33" fmla="*/ 178 h 200"/>
                  <a:gd name="T34" fmla="*/ 37 w 169"/>
                  <a:gd name="T35" fmla="*/ 178 h 200"/>
                  <a:gd name="T36" fmla="*/ 55 w 169"/>
                  <a:gd name="T37" fmla="*/ 174 h 200"/>
                  <a:gd name="T38" fmla="*/ 55 w 169"/>
                  <a:gd name="T39" fmla="*/ 190 h 200"/>
                  <a:gd name="T40" fmla="*/ 81 w 169"/>
                  <a:gd name="T41" fmla="*/ 200 h 200"/>
                  <a:gd name="T42" fmla="*/ 102 w 169"/>
                  <a:gd name="T43" fmla="*/ 198 h 200"/>
                  <a:gd name="T44" fmla="*/ 138 w 169"/>
                  <a:gd name="T45" fmla="*/ 177 h 200"/>
                  <a:gd name="T46" fmla="*/ 138 w 169"/>
                  <a:gd name="T47" fmla="*/ 132 h 200"/>
                  <a:gd name="T48" fmla="*/ 150 w 169"/>
                  <a:gd name="T49" fmla="*/ 113 h 200"/>
                  <a:gd name="T50" fmla="*/ 169 w 169"/>
                  <a:gd name="T51" fmla="*/ 72 h 200"/>
                  <a:gd name="T52" fmla="*/ 126 w 169"/>
                  <a:gd name="T53" fmla="*/ 132 h 200"/>
                  <a:gd name="T54" fmla="*/ 126 w 169"/>
                  <a:gd name="T55" fmla="*/ 177 h 200"/>
                  <a:gd name="T56" fmla="*/ 100 w 169"/>
                  <a:gd name="T57" fmla="*/ 186 h 200"/>
                  <a:gd name="T58" fmla="*/ 81 w 169"/>
                  <a:gd name="T59" fmla="*/ 188 h 200"/>
                  <a:gd name="T60" fmla="*/ 67 w 169"/>
                  <a:gd name="T61" fmla="*/ 187 h 200"/>
                  <a:gd name="T62" fmla="*/ 88 w 169"/>
                  <a:gd name="T63" fmla="*/ 149 h 200"/>
                  <a:gd name="T64" fmla="*/ 37 w 169"/>
                  <a:gd name="T65" fmla="*/ 166 h 200"/>
                  <a:gd name="T66" fmla="*/ 37 w 169"/>
                  <a:gd name="T67" fmla="*/ 166 h 200"/>
                  <a:gd name="T68" fmla="*/ 34 w 169"/>
                  <a:gd name="T69" fmla="*/ 160 h 200"/>
                  <a:gd name="T70" fmla="*/ 34 w 169"/>
                  <a:gd name="T71" fmla="*/ 158 h 200"/>
                  <a:gd name="T72" fmla="*/ 34 w 169"/>
                  <a:gd name="T73" fmla="*/ 151 h 200"/>
                  <a:gd name="T74" fmla="*/ 32 w 169"/>
                  <a:gd name="T75" fmla="*/ 145 h 200"/>
                  <a:gd name="T76" fmla="*/ 31 w 169"/>
                  <a:gd name="T77" fmla="*/ 139 h 200"/>
                  <a:gd name="T78" fmla="*/ 31 w 169"/>
                  <a:gd name="T79" fmla="*/ 137 h 200"/>
                  <a:gd name="T80" fmla="*/ 20 w 169"/>
                  <a:gd name="T81" fmla="*/ 114 h 200"/>
                  <a:gd name="T82" fmla="*/ 18 w 169"/>
                  <a:gd name="T83" fmla="*/ 114 h 200"/>
                  <a:gd name="T84" fmla="*/ 14 w 169"/>
                  <a:gd name="T85" fmla="*/ 113 h 200"/>
                  <a:gd name="T86" fmla="*/ 16 w 169"/>
                  <a:gd name="T87" fmla="*/ 111 h 200"/>
                  <a:gd name="T88" fmla="*/ 30 w 169"/>
                  <a:gd name="T89" fmla="*/ 79 h 200"/>
                  <a:gd name="T90" fmla="*/ 27 w 169"/>
                  <a:gd name="T91" fmla="*/ 67 h 200"/>
                  <a:gd name="T92" fmla="*/ 25 w 169"/>
                  <a:gd name="T93" fmla="*/ 61 h 200"/>
                  <a:gd name="T94" fmla="*/ 89 w 169"/>
                  <a:gd name="T95" fmla="*/ 12 h 200"/>
                  <a:gd name="T96" fmla="*/ 157 w 169"/>
                  <a:gd name="T97" fmla="*/ 72 h 200"/>
                  <a:gd name="T98" fmla="*/ 140 w 169"/>
                  <a:gd name="T99" fmla="*/ 106 h 200"/>
                  <a:gd name="T100" fmla="*/ 126 w 169"/>
                  <a:gd name="T101" fmla="*/ 132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69" h="200">
                    <a:moveTo>
                      <a:pt x="169" y="72"/>
                    </a:moveTo>
                    <a:cubicBezTo>
                      <a:pt x="169" y="39"/>
                      <a:pt x="148" y="0"/>
                      <a:pt x="89" y="0"/>
                    </a:cubicBezTo>
                    <a:cubicBezTo>
                      <a:pt x="19" y="0"/>
                      <a:pt x="13" y="58"/>
                      <a:pt x="13" y="60"/>
                    </a:cubicBezTo>
                    <a:cubicBezTo>
                      <a:pt x="13" y="66"/>
                      <a:pt x="14" y="70"/>
                      <a:pt x="16" y="72"/>
                    </a:cubicBezTo>
                    <a:cubicBezTo>
                      <a:pt x="17" y="75"/>
                      <a:pt x="18" y="76"/>
                      <a:pt x="18" y="79"/>
                    </a:cubicBezTo>
                    <a:cubicBezTo>
                      <a:pt x="18" y="85"/>
                      <a:pt x="9" y="99"/>
                      <a:pt x="5" y="105"/>
                    </a:cubicBezTo>
                    <a:cubicBezTo>
                      <a:pt x="4" y="107"/>
                      <a:pt x="3" y="109"/>
                      <a:pt x="2" y="110"/>
                    </a:cubicBezTo>
                    <a:cubicBezTo>
                      <a:pt x="0" y="114"/>
                      <a:pt x="1" y="117"/>
                      <a:pt x="2" y="119"/>
                    </a:cubicBezTo>
                    <a:cubicBezTo>
                      <a:pt x="4" y="124"/>
                      <a:pt x="11" y="125"/>
                      <a:pt x="16" y="126"/>
                    </a:cubicBezTo>
                    <a:cubicBezTo>
                      <a:pt x="16" y="126"/>
                      <a:pt x="17" y="126"/>
                      <a:pt x="17" y="126"/>
                    </a:cubicBezTo>
                    <a:cubicBezTo>
                      <a:pt x="18" y="127"/>
                      <a:pt x="19" y="129"/>
                      <a:pt x="19" y="138"/>
                    </a:cubicBezTo>
                    <a:cubicBezTo>
                      <a:pt x="19" y="139"/>
                      <a:pt x="19" y="139"/>
                      <a:pt x="19" y="139"/>
                    </a:cubicBezTo>
                    <a:cubicBezTo>
                      <a:pt x="19" y="143"/>
                      <a:pt x="20" y="146"/>
                      <a:pt x="21" y="148"/>
                    </a:cubicBezTo>
                    <a:cubicBezTo>
                      <a:pt x="21" y="150"/>
                      <a:pt x="21" y="151"/>
                      <a:pt x="22" y="153"/>
                    </a:cubicBezTo>
                    <a:cubicBezTo>
                      <a:pt x="22" y="154"/>
                      <a:pt x="22" y="155"/>
                      <a:pt x="22" y="157"/>
                    </a:cubicBezTo>
                    <a:cubicBezTo>
                      <a:pt x="22" y="158"/>
                      <a:pt x="22" y="159"/>
                      <a:pt x="22" y="160"/>
                    </a:cubicBezTo>
                    <a:cubicBezTo>
                      <a:pt x="22" y="176"/>
                      <a:pt x="32" y="178"/>
                      <a:pt x="37" y="178"/>
                    </a:cubicBezTo>
                    <a:cubicBezTo>
                      <a:pt x="37" y="178"/>
                      <a:pt x="37" y="178"/>
                      <a:pt x="37" y="178"/>
                    </a:cubicBezTo>
                    <a:cubicBezTo>
                      <a:pt x="43" y="178"/>
                      <a:pt x="49" y="176"/>
                      <a:pt x="55" y="174"/>
                    </a:cubicBezTo>
                    <a:cubicBezTo>
                      <a:pt x="55" y="177"/>
                      <a:pt x="55" y="188"/>
                      <a:pt x="55" y="190"/>
                    </a:cubicBezTo>
                    <a:cubicBezTo>
                      <a:pt x="56" y="193"/>
                      <a:pt x="56" y="200"/>
                      <a:pt x="81" y="200"/>
                    </a:cubicBezTo>
                    <a:cubicBezTo>
                      <a:pt x="88" y="200"/>
                      <a:pt x="95" y="199"/>
                      <a:pt x="102" y="198"/>
                    </a:cubicBezTo>
                    <a:cubicBezTo>
                      <a:pt x="121" y="194"/>
                      <a:pt x="138" y="189"/>
                      <a:pt x="138" y="177"/>
                    </a:cubicBezTo>
                    <a:cubicBezTo>
                      <a:pt x="138" y="132"/>
                      <a:pt x="138" y="132"/>
                      <a:pt x="138" y="132"/>
                    </a:cubicBezTo>
                    <a:cubicBezTo>
                      <a:pt x="138" y="128"/>
                      <a:pt x="144" y="120"/>
                      <a:pt x="150" y="113"/>
                    </a:cubicBezTo>
                    <a:cubicBezTo>
                      <a:pt x="159" y="101"/>
                      <a:pt x="169" y="87"/>
                      <a:pt x="169" y="72"/>
                    </a:cubicBezTo>
                    <a:close/>
                    <a:moveTo>
                      <a:pt x="126" y="132"/>
                    </a:moveTo>
                    <a:cubicBezTo>
                      <a:pt x="126" y="177"/>
                      <a:pt x="126" y="177"/>
                      <a:pt x="126" y="177"/>
                    </a:cubicBezTo>
                    <a:cubicBezTo>
                      <a:pt x="126" y="178"/>
                      <a:pt x="122" y="182"/>
                      <a:pt x="100" y="186"/>
                    </a:cubicBezTo>
                    <a:cubicBezTo>
                      <a:pt x="94" y="187"/>
                      <a:pt x="87" y="188"/>
                      <a:pt x="81" y="188"/>
                    </a:cubicBezTo>
                    <a:cubicBezTo>
                      <a:pt x="74" y="188"/>
                      <a:pt x="70" y="187"/>
                      <a:pt x="67" y="187"/>
                    </a:cubicBezTo>
                    <a:cubicBezTo>
                      <a:pt x="88" y="149"/>
                      <a:pt x="88" y="149"/>
                      <a:pt x="88" y="149"/>
                    </a:cubicBezTo>
                    <a:cubicBezTo>
                      <a:pt x="88" y="149"/>
                      <a:pt x="43" y="166"/>
                      <a:pt x="37" y="166"/>
                    </a:cubicBezTo>
                    <a:cubicBezTo>
                      <a:pt x="37" y="166"/>
                      <a:pt x="37" y="166"/>
                      <a:pt x="37" y="166"/>
                    </a:cubicBezTo>
                    <a:cubicBezTo>
                      <a:pt x="35" y="166"/>
                      <a:pt x="34" y="166"/>
                      <a:pt x="34" y="160"/>
                    </a:cubicBezTo>
                    <a:cubicBezTo>
                      <a:pt x="34" y="159"/>
                      <a:pt x="34" y="159"/>
                      <a:pt x="34" y="158"/>
                    </a:cubicBezTo>
                    <a:cubicBezTo>
                      <a:pt x="34" y="156"/>
                      <a:pt x="34" y="153"/>
                      <a:pt x="34" y="151"/>
                    </a:cubicBezTo>
                    <a:cubicBezTo>
                      <a:pt x="33" y="149"/>
                      <a:pt x="33" y="147"/>
                      <a:pt x="32" y="145"/>
                    </a:cubicBezTo>
                    <a:cubicBezTo>
                      <a:pt x="32" y="143"/>
                      <a:pt x="31" y="141"/>
                      <a:pt x="31" y="139"/>
                    </a:cubicBezTo>
                    <a:cubicBezTo>
                      <a:pt x="31" y="137"/>
                      <a:pt x="31" y="137"/>
                      <a:pt x="31" y="137"/>
                    </a:cubicBezTo>
                    <a:cubicBezTo>
                      <a:pt x="31" y="130"/>
                      <a:pt x="30" y="117"/>
                      <a:pt x="20" y="114"/>
                    </a:cubicBezTo>
                    <a:cubicBezTo>
                      <a:pt x="19" y="114"/>
                      <a:pt x="18" y="114"/>
                      <a:pt x="18" y="114"/>
                    </a:cubicBezTo>
                    <a:cubicBezTo>
                      <a:pt x="17" y="114"/>
                      <a:pt x="16" y="114"/>
                      <a:pt x="14" y="113"/>
                    </a:cubicBezTo>
                    <a:cubicBezTo>
                      <a:pt x="15" y="113"/>
                      <a:pt x="15" y="112"/>
                      <a:pt x="16" y="111"/>
                    </a:cubicBezTo>
                    <a:cubicBezTo>
                      <a:pt x="23" y="99"/>
                      <a:pt x="30" y="87"/>
                      <a:pt x="30" y="79"/>
                    </a:cubicBezTo>
                    <a:cubicBezTo>
                      <a:pt x="30" y="74"/>
                      <a:pt x="28" y="70"/>
                      <a:pt x="27" y="67"/>
                    </a:cubicBezTo>
                    <a:cubicBezTo>
                      <a:pt x="25" y="65"/>
                      <a:pt x="25" y="63"/>
                      <a:pt x="25" y="61"/>
                    </a:cubicBezTo>
                    <a:cubicBezTo>
                      <a:pt x="25" y="56"/>
                      <a:pt x="31" y="12"/>
                      <a:pt x="89" y="12"/>
                    </a:cubicBezTo>
                    <a:cubicBezTo>
                      <a:pt x="154" y="12"/>
                      <a:pt x="157" y="62"/>
                      <a:pt x="157" y="72"/>
                    </a:cubicBezTo>
                    <a:cubicBezTo>
                      <a:pt x="157" y="83"/>
                      <a:pt x="148" y="95"/>
                      <a:pt x="140" y="106"/>
                    </a:cubicBezTo>
                    <a:cubicBezTo>
                      <a:pt x="133" y="116"/>
                      <a:pt x="126" y="124"/>
                      <a:pt x="126" y="1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62560" tIns="81280" rIns="162560" bIns="8128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4267"/>
              </a:p>
            </p:txBody>
          </p:sp>
          <p:sp>
            <p:nvSpPr>
              <p:cNvPr id="78" name="Freeform 16"/>
              <p:cNvSpPr>
                <a:spLocks/>
              </p:cNvSpPr>
              <p:nvPr/>
            </p:nvSpPr>
            <p:spPr bwMode="auto">
              <a:xfrm>
                <a:off x="6880226" y="5219700"/>
                <a:ext cx="60325" cy="104775"/>
              </a:xfrm>
              <a:custGeom>
                <a:avLst/>
                <a:gdLst>
                  <a:gd name="T0" fmla="*/ 14 w 16"/>
                  <a:gd name="T1" fmla="*/ 3 h 28"/>
                  <a:gd name="T2" fmla="*/ 8 w 16"/>
                  <a:gd name="T3" fmla="*/ 0 h 28"/>
                  <a:gd name="T4" fmla="*/ 2 w 16"/>
                  <a:gd name="T5" fmla="*/ 3 h 28"/>
                  <a:gd name="T6" fmla="*/ 0 w 16"/>
                  <a:gd name="T7" fmla="*/ 11 h 28"/>
                  <a:gd name="T8" fmla="*/ 2 w 16"/>
                  <a:gd name="T9" fmla="*/ 18 h 28"/>
                  <a:gd name="T10" fmla="*/ 8 w 16"/>
                  <a:gd name="T11" fmla="*/ 28 h 28"/>
                  <a:gd name="T12" fmla="*/ 14 w 16"/>
                  <a:gd name="T13" fmla="*/ 18 h 28"/>
                  <a:gd name="T14" fmla="*/ 16 w 16"/>
                  <a:gd name="T15" fmla="*/ 11 h 28"/>
                  <a:gd name="T16" fmla="*/ 14 w 16"/>
                  <a:gd name="T17" fmla="*/ 3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" h="28">
                    <a:moveTo>
                      <a:pt x="14" y="3"/>
                    </a:moveTo>
                    <a:cubicBezTo>
                      <a:pt x="12" y="1"/>
                      <a:pt x="10" y="0"/>
                      <a:pt x="8" y="0"/>
                    </a:cubicBezTo>
                    <a:cubicBezTo>
                      <a:pt x="6" y="0"/>
                      <a:pt x="4" y="1"/>
                      <a:pt x="2" y="3"/>
                    </a:cubicBezTo>
                    <a:cubicBezTo>
                      <a:pt x="1" y="5"/>
                      <a:pt x="0" y="8"/>
                      <a:pt x="0" y="11"/>
                    </a:cubicBezTo>
                    <a:cubicBezTo>
                      <a:pt x="0" y="14"/>
                      <a:pt x="0" y="16"/>
                      <a:pt x="2" y="18"/>
                    </a:cubicBezTo>
                    <a:cubicBezTo>
                      <a:pt x="4" y="21"/>
                      <a:pt x="8" y="25"/>
                      <a:pt x="8" y="28"/>
                    </a:cubicBezTo>
                    <a:cubicBezTo>
                      <a:pt x="8" y="25"/>
                      <a:pt x="12" y="21"/>
                      <a:pt x="14" y="18"/>
                    </a:cubicBezTo>
                    <a:cubicBezTo>
                      <a:pt x="16" y="16"/>
                      <a:pt x="16" y="14"/>
                      <a:pt x="16" y="11"/>
                    </a:cubicBezTo>
                    <a:cubicBezTo>
                      <a:pt x="16" y="8"/>
                      <a:pt x="15" y="5"/>
                      <a:pt x="14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62560" tIns="81280" rIns="162560" bIns="8128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4267"/>
              </a:p>
            </p:txBody>
          </p:sp>
          <p:sp>
            <p:nvSpPr>
              <p:cNvPr id="79" name="Freeform 17"/>
              <p:cNvSpPr>
                <a:spLocks/>
              </p:cNvSpPr>
              <p:nvPr/>
            </p:nvSpPr>
            <p:spPr bwMode="auto">
              <a:xfrm>
                <a:off x="7272338" y="5649913"/>
                <a:ext cx="106363" cy="65088"/>
              </a:xfrm>
              <a:custGeom>
                <a:avLst/>
                <a:gdLst>
                  <a:gd name="T0" fmla="*/ 25 w 28"/>
                  <a:gd name="T1" fmla="*/ 14 h 17"/>
                  <a:gd name="T2" fmla="*/ 28 w 28"/>
                  <a:gd name="T3" fmla="*/ 8 h 17"/>
                  <a:gd name="T4" fmla="*/ 25 w 28"/>
                  <a:gd name="T5" fmla="*/ 2 h 17"/>
                  <a:gd name="T6" fmla="*/ 17 w 28"/>
                  <a:gd name="T7" fmla="*/ 0 h 17"/>
                  <a:gd name="T8" fmla="*/ 10 w 28"/>
                  <a:gd name="T9" fmla="*/ 3 h 17"/>
                  <a:gd name="T10" fmla="*/ 0 w 28"/>
                  <a:gd name="T11" fmla="*/ 8 h 17"/>
                  <a:gd name="T12" fmla="*/ 10 w 28"/>
                  <a:gd name="T13" fmla="*/ 14 h 17"/>
                  <a:gd name="T14" fmla="*/ 17 w 28"/>
                  <a:gd name="T15" fmla="*/ 17 h 17"/>
                  <a:gd name="T16" fmla="*/ 25 w 28"/>
                  <a:gd name="T17" fmla="*/ 14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" h="17">
                    <a:moveTo>
                      <a:pt x="25" y="14"/>
                    </a:moveTo>
                    <a:cubicBezTo>
                      <a:pt x="27" y="13"/>
                      <a:pt x="28" y="11"/>
                      <a:pt x="28" y="8"/>
                    </a:cubicBezTo>
                    <a:cubicBezTo>
                      <a:pt x="28" y="6"/>
                      <a:pt x="27" y="4"/>
                      <a:pt x="25" y="2"/>
                    </a:cubicBezTo>
                    <a:cubicBezTo>
                      <a:pt x="23" y="1"/>
                      <a:pt x="20" y="0"/>
                      <a:pt x="17" y="0"/>
                    </a:cubicBezTo>
                    <a:cubicBezTo>
                      <a:pt x="14" y="0"/>
                      <a:pt x="12" y="1"/>
                      <a:pt x="10" y="3"/>
                    </a:cubicBezTo>
                    <a:cubicBezTo>
                      <a:pt x="7" y="4"/>
                      <a:pt x="3" y="8"/>
                      <a:pt x="0" y="8"/>
                    </a:cubicBezTo>
                    <a:cubicBezTo>
                      <a:pt x="3" y="8"/>
                      <a:pt x="7" y="13"/>
                      <a:pt x="10" y="14"/>
                    </a:cubicBezTo>
                    <a:cubicBezTo>
                      <a:pt x="12" y="16"/>
                      <a:pt x="14" y="17"/>
                      <a:pt x="17" y="17"/>
                    </a:cubicBezTo>
                    <a:cubicBezTo>
                      <a:pt x="20" y="17"/>
                      <a:pt x="23" y="16"/>
                      <a:pt x="25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62560" tIns="81280" rIns="162560" bIns="8128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4267"/>
              </a:p>
            </p:txBody>
          </p:sp>
          <p:sp>
            <p:nvSpPr>
              <p:cNvPr id="80" name="Freeform 18"/>
              <p:cNvSpPr>
                <a:spLocks/>
              </p:cNvSpPr>
              <p:nvPr/>
            </p:nvSpPr>
            <p:spPr bwMode="auto">
              <a:xfrm>
                <a:off x="7186613" y="5348288"/>
                <a:ext cx="82550" cy="85725"/>
              </a:xfrm>
              <a:custGeom>
                <a:avLst/>
                <a:gdLst>
                  <a:gd name="T0" fmla="*/ 21 w 22"/>
                  <a:gd name="T1" fmla="*/ 9 h 23"/>
                  <a:gd name="T2" fmla="*/ 19 w 22"/>
                  <a:gd name="T3" fmla="*/ 3 h 23"/>
                  <a:gd name="T4" fmla="*/ 13 w 22"/>
                  <a:gd name="T5" fmla="*/ 1 h 23"/>
                  <a:gd name="T6" fmla="*/ 6 w 22"/>
                  <a:gd name="T7" fmla="*/ 4 h 23"/>
                  <a:gd name="T8" fmla="*/ 2 w 22"/>
                  <a:gd name="T9" fmla="*/ 12 h 23"/>
                  <a:gd name="T10" fmla="*/ 0 w 22"/>
                  <a:gd name="T11" fmla="*/ 23 h 23"/>
                  <a:gd name="T12" fmla="*/ 11 w 22"/>
                  <a:gd name="T13" fmla="*/ 20 h 23"/>
                  <a:gd name="T14" fmla="*/ 18 w 22"/>
                  <a:gd name="T15" fmla="*/ 16 h 23"/>
                  <a:gd name="T16" fmla="*/ 21 w 22"/>
                  <a:gd name="T17" fmla="*/ 9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" h="23">
                    <a:moveTo>
                      <a:pt x="21" y="9"/>
                    </a:moveTo>
                    <a:cubicBezTo>
                      <a:pt x="22" y="7"/>
                      <a:pt x="21" y="4"/>
                      <a:pt x="19" y="3"/>
                    </a:cubicBezTo>
                    <a:cubicBezTo>
                      <a:pt x="18" y="1"/>
                      <a:pt x="15" y="0"/>
                      <a:pt x="13" y="1"/>
                    </a:cubicBezTo>
                    <a:cubicBezTo>
                      <a:pt x="11" y="1"/>
                      <a:pt x="8" y="2"/>
                      <a:pt x="6" y="4"/>
                    </a:cubicBezTo>
                    <a:cubicBezTo>
                      <a:pt x="4" y="7"/>
                      <a:pt x="3" y="9"/>
                      <a:pt x="2" y="12"/>
                    </a:cubicBezTo>
                    <a:cubicBezTo>
                      <a:pt x="2" y="14"/>
                      <a:pt x="2" y="20"/>
                      <a:pt x="0" y="23"/>
                    </a:cubicBezTo>
                    <a:cubicBezTo>
                      <a:pt x="2" y="20"/>
                      <a:pt x="8" y="20"/>
                      <a:pt x="11" y="20"/>
                    </a:cubicBezTo>
                    <a:cubicBezTo>
                      <a:pt x="13" y="20"/>
                      <a:pt x="16" y="18"/>
                      <a:pt x="18" y="16"/>
                    </a:cubicBezTo>
                    <a:cubicBezTo>
                      <a:pt x="20" y="14"/>
                      <a:pt x="21" y="12"/>
                      <a:pt x="21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62560" tIns="81280" rIns="162560" bIns="8128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4267"/>
              </a:p>
            </p:txBody>
          </p:sp>
          <p:sp>
            <p:nvSpPr>
              <p:cNvPr id="81" name="Freeform 19"/>
              <p:cNvSpPr>
                <a:spLocks/>
              </p:cNvSpPr>
              <p:nvPr/>
            </p:nvSpPr>
            <p:spPr bwMode="auto">
              <a:xfrm>
                <a:off x="7054851" y="5253038"/>
                <a:ext cx="71438" cy="101600"/>
              </a:xfrm>
              <a:custGeom>
                <a:avLst/>
                <a:gdLst>
                  <a:gd name="T0" fmla="*/ 18 w 19"/>
                  <a:gd name="T1" fmla="*/ 6 h 27"/>
                  <a:gd name="T2" fmla="*/ 13 w 19"/>
                  <a:gd name="T3" fmla="*/ 1 h 27"/>
                  <a:gd name="T4" fmla="*/ 7 w 19"/>
                  <a:gd name="T5" fmla="*/ 2 h 27"/>
                  <a:gd name="T6" fmla="*/ 2 w 19"/>
                  <a:gd name="T7" fmla="*/ 8 h 27"/>
                  <a:gd name="T8" fmla="*/ 1 w 19"/>
                  <a:gd name="T9" fmla="*/ 16 h 27"/>
                  <a:gd name="T10" fmla="*/ 3 w 19"/>
                  <a:gd name="T11" fmla="*/ 27 h 27"/>
                  <a:gd name="T12" fmla="*/ 12 w 19"/>
                  <a:gd name="T13" fmla="*/ 20 h 27"/>
                  <a:gd name="T14" fmla="*/ 17 w 19"/>
                  <a:gd name="T15" fmla="*/ 14 h 27"/>
                  <a:gd name="T16" fmla="*/ 18 w 19"/>
                  <a:gd name="T17" fmla="*/ 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" h="27">
                    <a:moveTo>
                      <a:pt x="18" y="6"/>
                    </a:moveTo>
                    <a:cubicBezTo>
                      <a:pt x="17" y="4"/>
                      <a:pt x="16" y="2"/>
                      <a:pt x="13" y="1"/>
                    </a:cubicBezTo>
                    <a:cubicBezTo>
                      <a:pt x="11" y="0"/>
                      <a:pt x="9" y="1"/>
                      <a:pt x="7" y="2"/>
                    </a:cubicBezTo>
                    <a:cubicBezTo>
                      <a:pt x="5" y="3"/>
                      <a:pt x="3" y="5"/>
                      <a:pt x="2" y="8"/>
                    </a:cubicBezTo>
                    <a:cubicBezTo>
                      <a:pt x="1" y="11"/>
                      <a:pt x="0" y="13"/>
                      <a:pt x="1" y="16"/>
                    </a:cubicBezTo>
                    <a:cubicBezTo>
                      <a:pt x="2" y="19"/>
                      <a:pt x="4" y="24"/>
                      <a:pt x="3" y="27"/>
                    </a:cubicBezTo>
                    <a:cubicBezTo>
                      <a:pt x="4" y="24"/>
                      <a:pt x="10" y="22"/>
                      <a:pt x="12" y="20"/>
                    </a:cubicBezTo>
                    <a:cubicBezTo>
                      <a:pt x="15" y="19"/>
                      <a:pt x="16" y="17"/>
                      <a:pt x="17" y="14"/>
                    </a:cubicBezTo>
                    <a:cubicBezTo>
                      <a:pt x="18" y="12"/>
                      <a:pt x="19" y="9"/>
                      <a:pt x="18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62560" tIns="81280" rIns="162560" bIns="8128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4267"/>
              </a:p>
            </p:txBody>
          </p:sp>
          <p:sp>
            <p:nvSpPr>
              <p:cNvPr id="82" name="Freeform 20"/>
              <p:cNvSpPr>
                <a:spLocks/>
              </p:cNvSpPr>
              <p:nvPr/>
            </p:nvSpPr>
            <p:spPr bwMode="auto">
              <a:xfrm>
                <a:off x="7258051" y="5495925"/>
                <a:ext cx="104775" cy="63500"/>
              </a:xfrm>
              <a:custGeom>
                <a:avLst/>
                <a:gdLst>
                  <a:gd name="T0" fmla="*/ 26 w 28"/>
                  <a:gd name="T1" fmla="*/ 12 h 17"/>
                  <a:gd name="T2" fmla="*/ 27 w 28"/>
                  <a:gd name="T3" fmla="*/ 6 h 17"/>
                  <a:gd name="T4" fmla="*/ 22 w 28"/>
                  <a:gd name="T5" fmla="*/ 1 h 17"/>
                  <a:gd name="T6" fmla="*/ 14 w 28"/>
                  <a:gd name="T7" fmla="*/ 0 h 17"/>
                  <a:gd name="T8" fmla="*/ 8 w 28"/>
                  <a:gd name="T9" fmla="*/ 5 h 17"/>
                  <a:gd name="T10" fmla="*/ 0 w 28"/>
                  <a:gd name="T11" fmla="*/ 13 h 17"/>
                  <a:gd name="T12" fmla="*/ 11 w 28"/>
                  <a:gd name="T13" fmla="*/ 16 h 17"/>
                  <a:gd name="T14" fmla="*/ 19 w 28"/>
                  <a:gd name="T15" fmla="*/ 17 h 17"/>
                  <a:gd name="T16" fmla="*/ 26 w 28"/>
                  <a:gd name="T17" fmla="*/ 12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" h="17">
                    <a:moveTo>
                      <a:pt x="26" y="12"/>
                    </a:moveTo>
                    <a:cubicBezTo>
                      <a:pt x="27" y="10"/>
                      <a:pt x="28" y="8"/>
                      <a:pt x="27" y="6"/>
                    </a:cubicBezTo>
                    <a:cubicBezTo>
                      <a:pt x="26" y="3"/>
                      <a:pt x="25" y="2"/>
                      <a:pt x="22" y="1"/>
                    </a:cubicBezTo>
                    <a:cubicBezTo>
                      <a:pt x="20" y="0"/>
                      <a:pt x="17" y="0"/>
                      <a:pt x="14" y="0"/>
                    </a:cubicBezTo>
                    <a:cubicBezTo>
                      <a:pt x="12" y="1"/>
                      <a:pt x="9" y="2"/>
                      <a:pt x="8" y="5"/>
                    </a:cubicBezTo>
                    <a:cubicBezTo>
                      <a:pt x="6" y="7"/>
                      <a:pt x="3" y="12"/>
                      <a:pt x="0" y="13"/>
                    </a:cubicBezTo>
                    <a:cubicBezTo>
                      <a:pt x="3" y="12"/>
                      <a:pt x="8" y="15"/>
                      <a:pt x="11" y="16"/>
                    </a:cubicBezTo>
                    <a:cubicBezTo>
                      <a:pt x="13" y="17"/>
                      <a:pt x="16" y="17"/>
                      <a:pt x="19" y="17"/>
                    </a:cubicBezTo>
                    <a:cubicBezTo>
                      <a:pt x="22" y="16"/>
                      <a:pt x="24" y="14"/>
                      <a:pt x="26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62560" tIns="81280" rIns="162560" bIns="8128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4267"/>
              </a:p>
            </p:txBody>
          </p:sp>
          <p:sp>
            <p:nvSpPr>
              <p:cNvPr id="83" name="Freeform 21"/>
              <p:cNvSpPr>
                <a:spLocks/>
              </p:cNvSpPr>
              <p:nvPr/>
            </p:nvSpPr>
            <p:spPr bwMode="auto">
              <a:xfrm>
                <a:off x="6443663" y="5649913"/>
                <a:ext cx="104775" cy="65088"/>
              </a:xfrm>
              <a:custGeom>
                <a:avLst/>
                <a:gdLst>
                  <a:gd name="T0" fmla="*/ 3 w 28"/>
                  <a:gd name="T1" fmla="*/ 14 h 17"/>
                  <a:gd name="T2" fmla="*/ 0 w 28"/>
                  <a:gd name="T3" fmla="*/ 8 h 17"/>
                  <a:gd name="T4" fmla="*/ 3 w 28"/>
                  <a:gd name="T5" fmla="*/ 2 h 17"/>
                  <a:gd name="T6" fmla="*/ 11 w 28"/>
                  <a:gd name="T7" fmla="*/ 0 h 17"/>
                  <a:gd name="T8" fmla="*/ 18 w 28"/>
                  <a:gd name="T9" fmla="*/ 3 h 17"/>
                  <a:gd name="T10" fmla="*/ 28 w 28"/>
                  <a:gd name="T11" fmla="*/ 8 h 17"/>
                  <a:gd name="T12" fmla="*/ 18 w 28"/>
                  <a:gd name="T13" fmla="*/ 14 h 17"/>
                  <a:gd name="T14" fmla="*/ 11 w 28"/>
                  <a:gd name="T15" fmla="*/ 17 h 17"/>
                  <a:gd name="T16" fmla="*/ 3 w 28"/>
                  <a:gd name="T17" fmla="*/ 14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" h="17">
                    <a:moveTo>
                      <a:pt x="3" y="14"/>
                    </a:moveTo>
                    <a:cubicBezTo>
                      <a:pt x="1" y="13"/>
                      <a:pt x="0" y="11"/>
                      <a:pt x="0" y="8"/>
                    </a:cubicBezTo>
                    <a:cubicBezTo>
                      <a:pt x="0" y="6"/>
                      <a:pt x="1" y="4"/>
                      <a:pt x="3" y="2"/>
                    </a:cubicBezTo>
                    <a:cubicBezTo>
                      <a:pt x="5" y="1"/>
                      <a:pt x="8" y="0"/>
                      <a:pt x="11" y="0"/>
                    </a:cubicBezTo>
                    <a:cubicBezTo>
                      <a:pt x="14" y="0"/>
                      <a:pt x="16" y="1"/>
                      <a:pt x="18" y="3"/>
                    </a:cubicBezTo>
                    <a:cubicBezTo>
                      <a:pt x="21" y="4"/>
                      <a:pt x="25" y="8"/>
                      <a:pt x="28" y="8"/>
                    </a:cubicBezTo>
                    <a:cubicBezTo>
                      <a:pt x="25" y="8"/>
                      <a:pt x="21" y="13"/>
                      <a:pt x="18" y="14"/>
                    </a:cubicBezTo>
                    <a:cubicBezTo>
                      <a:pt x="16" y="16"/>
                      <a:pt x="14" y="17"/>
                      <a:pt x="11" y="17"/>
                    </a:cubicBezTo>
                    <a:cubicBezTo>
                      <a:pt x="8" y="17"/>
                      <a:pt x="5" y="16"/>
                      <a:pt x="3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62560" tIns="81280" rIns="162560" bIns="8128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4267"/>
              </a:p>
            </p:txBody>
          </p:sp>
          <p:sp>
            <p:nvSpPr>
              <p:cNvPr id="84" name="Freeform 22"/>
              <p:cNvSpPr>
                <a:spLocks/>
              </p:cNvSpPr>
              <p:nvPr/>
            </p:nvSpPr>
            <p:spPr bwMode="auto">
              <a:xfrm>
                <a:off x="6553201" y="5348288"/>
                <a:ext cx="82550" cy="85725"/>
              </a:xfrm>
              <a:custGeom>
                <a:avLst/>
                <a:gdLst>
                  <a:gd name="T0" fmla="*/ 1 w 22"/>
                  <a:gd name="T1" fmla="*/ 9 h 23"/>
                  <a:gd name="T2" fmla="*/ 3 w 22"/>
                  <a:gd name="T3" fmla="*/ 3 h 23"/>
                  <a:gd name="T4" fmla="*/ 9 w 22"/>
                  <a:gd name="T5" fmla="*/ 1 h 23"/>
                  <a:gd name="T6" fmla="*/ 16 w 22"/>
                  <a:gd name="T7" fmla="*/ 4 h 23"/>
                  <a:gd name="T8" fmla="*/ 20 w 22"/>
                  <a:gd name="T9" fmla="*/ 12 h 23"/>
                  <a:gd name="T10" fmla="*/ 22 w 22"/>
                  <a:gd name="T11" fmla="*/ 23 h 23"/>
                  <a:gd name="T12" fmla="*/ 11 w 22"/>
                  <a:gd name="T13" fmla="*/ 20 h 23"/>
                  <a:gd name="T14" fmla="*/ 4 w 22"/>
                  <a:gd name="T15" fmla="*/ 16 h 23"/>
                  <a:gd name="T16" fmla="*/ 1 w 22"/>
                  <a:gd name="T17" fmla="*/ 9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" h="23">
                    <a:moveTo>
                      <a:pt x="1" y="9"/>
                    </a:moveTo>
                    <a:cubicBezTo>
                      <a:pt x="0" y="7"/>
                      <a:pt x="1" y="4"/>
                      <a:pt x="3" y="3"/>
                    </a:cubicBezTo>
                    <a:cubicBezTo>
                      <a:pt x="4" y="1"/>
                      <a:pt x="7" y="0"/>
                      <a:pt x="9" y="1"/>
                    </a:cubicBezTo>
                    <a:cubicBezTo>
                      <a:pt x="11" y="1"/>
                      <a:pt x="14" y="2"/>
                      <a:pt x="16" y="4"/>
                    </a:cubicBezTo>
                    <a:cubicBezTo>
                      <a:pt x="18" y="7"/>
                      <a:pt x="19" y="9"/>
                      <a:pt x="20" y="12"/>
                    </a:cubicBezTo>
                    <a:cubicBezTo>
                      <a:pt x="20" y="14"/>
                      <a:pt x="20" y="20"/>
                      <a:pt x="22" y="23"/>
                    </a:cubicBezTo>
                    <a:cubicBezTo>
                      <a:pt x="20" y="20"/>
                      <a:pt x="14" y="20"/>
                      <a:pt x="11" y="20"/>
                    </a:cubicBezTo>
                    <a:cubicBezTo>
                      <a:pt x="9" y="20"/>
                      <a:pt x="6" y="18"/>
                      <a:pt x="4" y="16"/>
                    </a:cubicBezTo>
                    <a:cubicBezTo>
                      <a:pt x="2" y="14"/>
                      <a:pt x="1" y="12"/>
                      <a:pt x="1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62560" tIns="81280" rIns="162560" bIns="8128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4267"/>
              </a:p>
            </p:txBody>
          </p:sp>
          <p:sp>
            <p:nvSpPr>
              <p:cNvPr id="85" name="Freeform 23"/>
              <p:cNvSpPr>
                <a:spLocks/>
              </p:cNvSpPr>
              <p:nvPr/>
            </p:nvSpPr>
            <p:spPr bwMode="auto">
              <a:xfrm>
                <a:off x="6696076" y="5253038"/>
                <a:ext cx="71438" cy="101600"/>
              </a:xfrm>
              <a:custGeom>
                <a:avLst/>
                <a:gdLst>
                  <a:gd name="T0" fmla="*/ 1 w 19"/>
                  <a:gd name="T1" fmla="*/ 6 h 27"/>
                  <a:gd name="T2" fmla="*/ 6 w 19"/>
                  <a:gd name="T3" fmla="*/ 1 h 27"/>
                  <a:gd name="T4" fmla="*/ 12 w 19"/>
                  <a:gd name="T5" fmla="*/ 2 h 27"/>
                  <a:gd name="T6" fmla="*/ 17 w 19"/>
                  <a:gd name="T7" fmla="*/ 8 h 27"/>
                  <a:gd name="T8" fmla="*/ 18 w 19"/>
                  <a:gd name="T9" fmla="*/ 16 h 27"/>
                  <a:gd name="T10" fmla="*/ 16 w 19"/>
                  <a:gd name="T11" fmla="*/ 27 h 27"/>
                  <a:gd name="T12" fmla="*/ 7 w 19"/>
                  <a:gd name="T13" fmla="*/ 20 h 27"/>
                  <a:gd name="T14" fmla="*/ 2 w 19"/>
                  <a:gd name="T15" fmla="*/ 14 h 27"/>
                  <a:gd name="T16" fmla="*/ 1 w 19"/>
                  <a:gd name="T17" fmla="*/ 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" h="27">
                    <a:moveTo>
                      <a:pt x="1" y="6"/>
                    </a:moveTo>
                    <a:cubicBezTo>
                      <a:pt x="2" y="4"/>
                      <a:pt x="3" y="2"/>
                      <a:pt x="6" y="1"/>
                    </a:cubicBezTo>
                    <a:cubicBezTo>
                      <a:pt x="8" y="0"/>
                      <a:pt x="10" y="1"/>
                      <a:pt x="12" y="2"/>
                    </a:cubicBezTo>
                    <a:cubicBezTo>
                      <a:pt x="14" y="3"/>
                      <a:pt x="16" y="5"/>
                      <a:pt x="17" y="8"/>
                    </a:cubicBezTo>
                    <a:cubicBezTo>
                      <a:pt x="18" y="11"/>
                      <a:pt x="19" y="13"/>
                      <a:pt x="18" y="16"/>
                    </a:cubicBezTo>
                    <a:cubicBezTo>
                      <a:pt x="17" y="19"/>
                      <a:pt x="15" y="24"/>
                      <a:pt x="16" y="27"/>
                    </a:cubicBezTo>
                    <a:cubicBezTo>
                      <a:pt x="15" y="24"/>
                      <a:pt x="9" y="22"/>
                      <a:pt x="7" y="20"/>
                    </a:cubicBezTo>
                    <a:cubicBezTo>
                      <a:pt x="4" y="19"/>
                      <a:pt x="3" y="17"/>
                      <a:pt x="2" y="14"/>
                    </a:cubicBezTo>
                    <a:cubicBezTo>
                      <a:pt x="1" y="12"/>
                      <a:pt x="0" y="9"/>
                      <a:pt x="1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62560" tIns="81280" rIns="162560" bIns="8128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4267"/>
              </a:p>
            </p:txBody>
          </p:sp>
          <p:sp>
            <p:nvSpPr>
              <p:cNvPr id="86" name="Freeform 24"/>
              <p:cNvSpPr>
                <a:spLocks/>
              </p:cNvSpPr>
              <p:nvPr/>
            </p:nvSpPr>
            <p:spPr bwMode="auto">
              <a:xfrm>
                <a:off x="6462713" y="5495925"/>
                <a:ext cx="104775" cy="63500"/>
              </a:xfrm>
              <a:custGeom>
                <a:avLst/>
                <a:gdLst>
                  <a:gd name="T0" fmla="*/ 3 w 28"/>
                  <a:gd name="T1" fmla="*/ 12 h 17"/>
                  <a:gd name="T2" fmla="*/ 1 w 28"/>
                  <a:gd name="T3" fmla="*/ 6 h 17"/>
                  <a:gd name="T4" fmla="*/ 6 w 28"/>
                  <a:gd name="T5" fmla="*/ 1 h 17"/>
                  <a:gd name="T6" fmla="*/ 14 w 28"/>
                  <a:gd name="T7" fmla="*/ 0 h 17"/>
                  <a:gd name="T8" fmla="*/ 20 w 28"/>
                  <a:gd name="T9" fmla="*/ 5 h 17"/>
                  <a:gd name="T10" fmla="*/ 28 w 28"/>
                  <a:gd name="T11" fmla="*/ 13 h 17"/>
                  <a:gd name="T12" fmla="*/ 17 w 28"/>
                  <a:gd name="T13" fmla="*/ 16 h 17"/>
                  <a:gd name="T14" fmla="*/ 9 w 28"/>
                  <a:gd name="T15" fmla="*/ 17 h 17"/>
                  <a:gd name="T16" fmla="*/ 3 w 28"/>
                  <a:gd name="T17" fmla="*/ 12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" h="17">
                    <a:moveTo>
                      <a:pt x="3" y="12"/>
                    </a:moveTo>
                    <a:cubicBezTo>
                      <a:pt x="1" y="10"/>
                      <a:pt x="0" y="8"/>
                      <a:pt x="1" y="6"/>
                    </a:cubicBezTo>
                    <a:cubicBezTo>
                      <a:pt x="2" y="3"/>
                      <a:pt x="3" y="2"/>
                      <a:pt x="6" y="1"/>
                    </a:cubicBezTo>
                    <a:cubicBezTo>
                      <a:pt x="8" y="0"/>
                      <a:pt x="11" y="0"/>
                      <a:pt x="14" y="0"/>
                    </a:cubicBezTo>
                    <a:cubicBezTo>
                      <a:pt x="17" y="1"/>
                      <a:pt x="19" y="2"/>
                      <a:pt x="20" y="5"/>
                    </a:cubicBezTo>
                    <a:cubicBezTo>
                      <a:pt x="22" y="7"/>
                      <a:pt x="25" y="12"/>
                      <a:pt x="28" y="13"/>
                    </a:cubicBezTo>
                    <a:cubicBezTo>
                      <a:pt x="25" y="12"/>
                      <a:pt x="20" y="15"/>
                      <a:pt x="17" y="16"/>
                    </a:cubicBezTo>
                    <a:cubicBezTo>
                      <a:pt x="15" y="17"/>
                      <a:pt x="12" y="17"/>
                      <a:pt x="9" y="17"/>
                    </a:cubicBezTo>
                    <a:cubicBezTo>
                      <a:pt x="6" y="16"/>
                      <a:pt x="4" y="14"/>
                      <a:pt x="3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62560" tIns="81280" rIns="162560" bIns="8128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4267"/>
              </a:p>
            </p:txBody>
          </p:sp>
        </p:grpSp>
      </p:grpSp>
      <p:sp>
        <p:nvSpPr>
          <p:cNvPr id="68" name="KSO_Shape"/>
          <p:cNvSpPr>
            <a:spLocks/>
          </p:cNvSpPr>
          <p:nvPr/>
        </p:nvSpPr>
        <p:spPr bwMode="auto">
          <a:xfrm>
            <a:off x="10453891" y="2833445"/>
            <a:ext cx="370549" cy="366843"/>
          </a:xfrm>
          <a:custGeom>
            <a:avLst/>
            <a:gdLst>
              <a:gd name="T0" fmla="*/ 615878 w 2390775"/>
              <a:gd name="T1" fmla="*/ 1467970 h 2365376"/>
              <a:gd name="T2" fmla="*/ 587250 w 2390775"/>
              <a:gd name="T3" fmla="*/ 1401697 h 2365376"/>
              <a:gd name="T4" fmla="*/ 1282649 w 2390775"/>
              <a:gd name="T5" fmla="*/ 1393474 h 2365376"/>
              <a:gd name="T6" fmla="*/ 1180915 w 2390775"/>
              <a:gd name="T7" fmla="*/ 1446870 h 2365376"/>
              <a:gd name="T8" fmla="*/ 1210073 w 2390775"/>
              <a:gd name="T9" fmla="*/ 1382167 h 2365376"/>
              <a:gd name="T10" fmla="*/ 653657 w 2390775"/>
              <a:gd name="T11" fmla="*/ 1314699 h 2365376"/>
              <a:gd name="T12" fmla="*/ 646041 w 2390775"/>
              <a:gd name="T13" fmla="*/ 1180275 h 2365376"/>
              <a:gd name="T14" fmla="*/ 589870 w 2390775"/>
              <a:gd name="T15" fmla="*/ 1105327 h 2365376"/>
              <a:gd name="T16" fmla="*/ 599516 w 2390775"/>
              <a:gd name="T17" fmla="*/ 1141280 h 2365376"/>
              <a:gd name="T18" fmla="*/ 579914 w 2390775"/>
              <a:gd name="T19" fmla="*/ 1158779 h 2365376"/>
              <a:gd name="T20" fmla="*/ 541333 w 2390775"/>
              <a:gd name="T21" fmla="*/ 1105965 h 2365376"/>
              <a:gd name="T22" fmla="*/ 1137260 w 2390775"/>
              <a:gd name="T23" fmla="*/ 1009231 h 2365376"/>
              <a:gd name="T24" fmla="*/ 1143562 w 2390775"/>
              <a:gd name="T25" fmla="*/ 1026145 h 2365376"/>
              <a:gd name="T26" fmla="*/ 1096615 w 2390775"/>
              <a:gd name="T27" fmla="*/ 1069549 h 2365376"/>
              <a:gd name="T28" fmla="*/ 1102602 w 2390775"/>
              <a:gd name="T29" fmla="*/ 1001572 h 2365376"/>
              <a:gd name="T30" fmla="*/ 972739 w 2390775"/>
              <a:gd name="T31" fmla="*/ 835988 h 2365376"/>
              <a:gd name="T32" fmla="*/ 989500 w 2390775"/>
              <a:gd name="T33" fmla="*/ 1138672 h 2365376"/>
              <a:gd name="T34" fmla="*/ 639427 w 2390775"/>
              <a:gd name="T35" fmla="*/ 1423644 h 2365376"/>
              <a:gd name="T36" fmla="*/ 599898 w 2390775"/>
              <a:gd name="T37" fmla="*/ 1003302 h 2365376"/>
              <a:gd name="T38" fmla="*/ 529694 w 2390775"/>
              <a:gd name="T39" fmla="*/ 1090596 h 2365376"/>
              <a:gd name="T40" fmla="*/ 602428 w 2390775"/>
              <a:gd name="T41" fmla="*/ 868249 h 2365376"/>
              <a:gd name="T42" fmla="*/ 861740 w 2390775"/>
              <a:gd name="T43" fmla="*/ 924231 h 2365376"/>
              <a:gd name="T44" fmla="*/ 755609 w 2390775"/>
              <a:gd name="T45" fmla="*/ 542052 h 2365376"/>
              <a:gd name="T46" fmla="*/ 929665 w 2390775"/>
              <a:gd name="T47" fmla="*/ 525915 h 2365376"/>
              <a:gd name="T48" fmla="*/ 909019 w 2390775"/>
              <a:gd name="T49" fmla="*/ 571798 h 2365376"/>
              <a:gd name="T50" fmla="*/ 936652 w 2390775"/>
              <a:gd name="T51" fmla="*/ 586353 h 2365376"/>
              <a:gd name="T52" fmla="*/ 928394 w 2390775"/>
              <a:gd name="T53" fmla="*/ 688879 h 2365376"/>
              <a:gd name="T54" fmla="*/ 840414 w 2390775"/>
              <a:gd name="T55" fmla="*/ 772101 h 2365376"/>
              <a:gd name="T56" fmla="*/ 742269 w 2390775"/>
              <a:gd name="T57" fmla="*/ 675588 h 2365376"/>
              <a:gd name="T58" fmla="*/ 738139 w 2390775"/>
              <a:gd name="T59" fmla="*/ 608504 h 2365376"/>
              <a:gd name="T60" fmla="*/ 761643 w 2390775"/>
              <a:gd name="T61" fmla="*/ 510093 h 2365376"/>
              <a:gd name="T62" fmla="*/ 617010 w 2390775"/>
              <a:gd name="T63" fmla="*/ 449064 h 2365376"/>
              <a:gd name="T64" fmla="*/ 350272 w 2390775"/>
              <a:gd name="T65" fmla="*/ 638327 h 2365376"/>
              <a:gd name="T66" fmla="*/ 215163 w 2390775"/>
              <a:gd name="T67" fmla="*/ 939947 h 2365376"/>
              <a:gd name="T68" fmla="*/ 256613 w 2390775"/>
              <a:gd name="T69" fmla="*/ 1277331 h 2365376"/>
              <a:gd name="T70" fmla="*/ 458486 w 2390775"/>
              <a:gd name="T71" fmla="*/ 1534008 h 2365376"/>
              <a:gd name="T72" fmla="*/ 767308 w 2390775"/>
              <a:gd name="T73" fmla="*/ 1655225 h 2365376"/>
              <a:gd name="T74" fmla="*/ 1101127 w 2390775"/>
              <a:gd name="T75" fmla="*/ 1596674 h 2365376"/>
              <a:gd name="T76" fmla="*/ 1347614 w 2390775"/>
              <a:gd name="T77" fmla="*/ 1383040 h 2365376"/>
              <a:gd name="T78" fmla="*/ 1453614 w 2390775"/>
              <a:gd name="T79" fmla="*/ 1066861 h 2365376"/>
              <a:gd name="T80" fmla="*/ 1378939 w 2390775"/>
              <a:gd name="T81" fmla="*/ 738024 h 2365376"/>
              <a:gd name="T82" fmla="*/ 1153652 w 2390775"/>
              <a:gd name="T83" fmla="*/ 501602 h 2365376"/>
              <a:gd name="T84" fmla="*/ 831224 w 2390775"/>
              <a:gd name="T85" fmla="*/ 411085 h 2365376"/>
              <a:gd name="T86" fmla="*/ 989432 w 2390775"/>
              <a:gd name="T87" fmla="*/ 315187 h 2365376"/>
              <a:gd name="T88" fmla="*/ 1471649 w 2390775"/>
              <a:gd name="T89" fmla="*/ 671876 h 2365376"/>
              <a:gd name="T90" fmla="*/ 1554866 w 2390775"/>
              <a:gd name="T91" fmla="*/ 1171938 h 2365376"/>
              <a:gd name="T92" fmla="*/ 1239716 w 2390775"/>
              <a:gd name="T93" fmla="*/ 1647313 h 2365376"/>
              <a:gd name="T94" fmla="*/ 646121 w 2390775"/>
              <a:gd name="T95" fmla="*/ 1748275 h 2365376"/>
              <a:gd name="T96" fmla="*/ 110112 w 2390775"/>
              <a:gd name="T97" fmla="*/ 1186813 h 2365376"/>
              <a:gd name="T98" fmla="*/ 251551 w 2390775"/>
              <a:gd name="T99" fmla="*/ 580725 h 2365376"/>
              <a:gd name="T100" fmla="*/ 1549044 w 2390775"/>
              <a:gd name="T101" fmla="*/ 160116 h 2365376"/>
              <a:gd name="T102" fmla="*/ 1461002 w 2390775"/>
              <a:gd name="T103" fmla="*/ 284475 h 2365376"/>
              <a:gd name="T104" fmla="*/ 1550307 w 2390775"/>
              <a:gd name="T105" fmla="*/ 426554 h 2365376"/>
              <a:gd name="T106" fmla="*/ 1719764 w 2390775"/>
              <a:gd name="T107" fmla="*/ 380038 h 2365376"/>
              <a:gd name="T108" fmla="*/ 1735543 w 2390775"/>
              <a:gd name="T109" fmla="*/ 232579 h 2365376"/>
              <a:gd name="T110" fmla="*/ 1705909 w 2390775"/>
              <a:gd name="T111" fmla="*/ 94508 h 2365376"/>
              <a:gd name="T112" fmla="*/ 1774050 w 2390775"/>
              <a:gd name="T113" fmla="*/ 148403 h 2365376"/>
              <a:gd name="T114" fmla="*/ 1781614 w 2390775"/>
              <a:gd name="T115" fmla="*/ 428769 h 2365376"/>
              <a:gd name="T116" fmla="*/ 1600166 w 2390775"/>
              <a:gd name="T117" fmla="*/ 516104 h 2365376"/>
              <a:gd name="T118" fmla="*/ 1452167 w 2390775"/>
              <a:gd name="T119" fmla="*/ 455349 h 2365376"/>
              <a:gd name="T120" fmla="*/ 1310478 w 2390775"/>
              <a:gd name="T121" fmla="*/ 259477 h 2365376"/>
              <a:gd name="T122" fmla="*/ 1562614 w 2390775"/>
              <a:gd name="T123" fmla="*/ 74046 h 236537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2390775" h="2365376">
                <a:moveTo>
                  <a:pt x="761351" y="1739900"/>
                </a:moveTo>
                <a:lnTo>
                  <a:pt x="791690" y="1805294"/>
                </a:lnTo>
                <a:lnTo>
                  <a:pt x="794883" y="1808051"/>
                </a:lnTo>
                <a:lnTo>
                  <a:pt x="797278" y="1811991"/>
                </a:lnTo>
                <a:lnTo>
                  <a:pt x="800871" y="1817112"/>
                </a:lnTo>
                <a:lnTo>
                  <a:pt x="803266" y="1822233"/>
                </a:lnTo>
                <a:lnTo>
                  <a:pt x="804065" y="1825384"/>
                </a:lnTo>
                <a:lnTo>
                  <a:pt x="804863" y="1828536"/>
                </a:lnTo>
                <a:lnTo>
                  <a:pt x="804863" y="1831687"/>
                </a:lnTo>
                <a:lnTo>
                  <a:pt x="804863" y="1834839"/>
                </a:lnTo>
                <a:lnTo>
                  <a:pt x="804065" y="1837990"/>
                </a:lnTo>
                <a:lnTo>
                  <a:pt x="802867" y="1841142"/>
                </a:lnTo>
                <a:lnTo>
                  <a:pt x="801670" y="1842718"/>
                </a:lnTo>
                <a:lnTo>
                  <a:pt x="799674" y="1844687"/>
                </a:lnTo>
                <a:lnTo>
                  <a:pt x="797278" y="1845475"/>
                </a:lnTo>
                <a:lnTo>
                  <a:pt x="794484" y="1845869"/>
                </a:lnTo>
                <a:lnTo>
                  <a:pt x="790891" y="1846263"/>
                </a:lnTo>
                <a:lnTo>
                  <a:pt x="787698" y="1845869"/>
                </a:lnTo>
                <a:lnTo>
                  <a:pt x="784105" y="1845475"/>
                </a:lnTo>
                <a:lnTo>
                  <a:pt x="780512" y="1844293"/>
                </a:lnTo>
                <a:lnTo>
                  <a:pt x="776520" y="1842718"/>
                </a:lnTo>
                <a:lnTo>
                  <a:pt x="772927" y="1841142"/>
                </a:lnTo>
                <a:lnTo>
                  <a:pt x="768935" y="1839172"/>
                </a:lnTo>
                <a:lnTo>
                  <a:pt x="765343" y="1836809"/>
                </a:lnTo>
                <a:lnTo>
                  <a:pt x="761750" y="1834051"/>
                </a:lnTo>
                <a:lnTo>
                  <a:pt x="758955" y="1831294"/>
                </a:lnTo>
                <a:lnTo>
                  <a:pt x="756161" y="1827748"/>
                </a:lnTo>
                <a:lnTo>
                  <a:pt x="754165" y="1824597"/>
                </a:lnTo>
                <a:lnTo>
                  <a:pt x="748975" y="1815536"/>
                </a:lnTo>
                <a:lnTo>
                  <a:pt x="745782" y="1808839"/>
                </a:lnTo>
                <a:lnTo>
                  <a:pt x="743387" y="1803718"/>
                </a:lnTo>
                <a:lnTo>
                  <a:pt x="742588" y="1799385"/>
                </a:lnTo>
                <a:lnTo>
                  <a:pt x="742588" y="1795051"/>
                </a:lnTo>
                <a:lnTo>
                  <a:pt x="743387" y="1790718"/>
                </a:lnTo>
                <a:lnTo>
                  <a:pt x="746181" y="1778112"/>
                </a:lnTo>
                <a:lnTo>
                  <a:pt x="746979" y="1774173"/>
                </a:lnTo>
                <a:lnTo>
                  <a:pt x="746979" y="1772203"/>
                </a:lnTo>
                <a:lnTo>
                  <a:pt x="746181" y="1771021"/>
                </a:lnTo>
                <a:lnTo>
                  <a:pt x="745383" y="1770627"/>
                </a:lnTo>
                <a:lnTo>
                  <a:pt x="742987" y="1770627"/>
                </a:lnTo>
                <a:lnTo>
                  <a:pt x="742189" y="1770233"/>
                </a:lnTo>
                <a:lnTo>
                  <a:pt x="741790" y="1769839"/>
                </a:lnTo>
                <a:lnTo>
                  <a:pt x="738596" y="1761961"/>
                </a:lnTo>
                <a:lnTo>
                  <a:pt x="736999" y="1758021"/>
                </a:lnTo>
                <a:lnTo>
                  <a:pt x="736600" y="1756052"/>
                </a:lnTo>
                <a:lnTo>
                  <a:pt x="736600" y="1754476"/>
                </a:lnTo>
                <a:lnTo>
                  <a:pt x="742189" y="1750536"/>
                </a:lnTo>
                <a:lnTo>
                  <a:pt x="747379" y="1747385"/>
                </a:lnTo>
                <a:lnTo>
                  <a:pt x="750971" y="1745021"/>
                </a:lnTo>
                <a:lnTo>
                  <a:pt x="754165" y="1743839"/>
                </a:lnTo>
                <a:lnTo>
                  <a:pt x="758556" y="1741870"/>
                </a:lnTo>
                <a:lnTo>
                  <a:pt x="759754" y="1741870"/>
                </a:lnTo>
                <a:lnTo>
                  <a:pt x="761351" y="1739900"/>
                </a:lnTo>
                <a:close/>
                <a:moveTo>
                  <a:pt x="1554438" y="1730375"/>
                </a:moveTo>
                <a:lnTo>
                  <a:pt x="1565575" y="1730375"/>
                </a:lnTo>
                <a:lnTo>
                  <a:pt x="1575916" y="1730375"/>
                </a:lnTo>
                <a:lnTo>
                  <a:pt x="1586258" y="1731163"/>
                </a:lnTo>
                <a:lnTo>
                  <a:pt x="1591031" y="1731951"/>
                </a:lnTo>
                <a:lnTo>
                  <a:pt x="1595008" y="1733133"/>
                </a:lnTo>
                <a:lnTo>
                  <a:pt x="1598986" y="1734314"/>
                </a:lnTo>
                <a:lnTo>
                  <a:pt x="1602168" y="1735890"/>
                </a:lnTo>
                <a:lnTo>
                  <a:pt x="1605350" y="1737860"/>
                </a:lnTo>
                <a:lnTo>
                  <a:pt x="1607339" y="1739830"/>
                </a:lnTo>
                <a:lnTo>
                  <a:pt x="1608929" y="1741799"/>
                </a:lnTo>
                <a:lnTo>
                  <a:pt x="1609725" y="1744951"/>
                </a:lnTo>
                <a:lnTo>
                  <a:pt x="1609725" y="1747708"/>
                </a:lnTo>
                <a:lnTo>
                  <a:pt x="1608929" y="1751648"/>
                </a:lnTo>
                <a:lnTo>
                  <a:pt x="1607339" y="1755193"/>
                </a:lnTo>
                <a:lnTo>
                  <a:pt x="1604554" y="1759920"/>
                </a:lnTo>
                <a:lnTo>
                  <a:pt x="1600577" y="1764648"/>
                </a:lnTo>
                <a:lnTo>
                  <a:pt x="1595804" y="1769769"/>
                </a:lnTo>
                <a:lnTo>
                  <a:pt x="1589042" y="1776072"/>
                </a:lnTo>
                <a:lnTo>
                  <a:pt x="1582678" y="1781193"/>
                </a:lnTo>
                <a:lnTo>
                  <a:pt x="1576314" y="1786314"/>
                </a:lnTo>
                <a:lnTo>
                  <a:pt x="1570348" y="1790647"/>
                </a:lnTo>
                <a:lnTo>
                  <a:pt x="1563586" y="1794193"/>
                </a:lnTo>
                <a:lnTo>
                  <a:pt x="1557222" y="1797738"/>
                </a:lnTo>
                <a:lnTo>
                  <a:pt x="1550461" y="1800496"/>
                </a:lnTo>
                <a:lnTo>
                  <a:pt x="1544097" y="1802466"/>
                </a:lnTo>
                <a:lnTo>
                  <a:pt x="1537733" y="1804829"/>
                </a:lnTo>
                <a:lnTo>
                  <a:pt x="1530971" y="1806799"/>
                </a:lnTo>
                <a:lnTo>
                  <a:pt x="1524607" y="1807981"/>
                </a:lnTo>
                <a:lnTo>
                  <a:pt x="1518243" y="1809163"/>
                </a:lnTo>
                <a:lnTo>
                  <a:pt x="1505117" y="1811132"/>
                </a:lnTo>
                <a:lnTo>
                  <a:pt x="1491992" y="1812314"/>
                </a:lnTo>
                <a:lnTo>
                  <a:pt x="1486026" y="1813102"/>
                </a:lnTo>
                <a:lnTo>
                  <a:pt x="1483241" y="1813890"/>
                </a:lnTo>
                <a:lnTo>
                  <a:pt x="1482048" y="1814678"/>
                </a:lnTo>
                <a:lnTo>
                  <a:pt x="1481253" y="1815072"/>
                </a:lnTo>
                <a:lnTo>
                  <a:pt x="1480855" y="1815859"/>
                </a:lnTo>
                <a:lnTo>
                  <a:pt x="1480855" y="1817041"/>
                </a:lnTo>
                <a:lnTo>
                  <a:pt x="1481253" y="1818617"/>
                </a:lnTo>
                <a:lnTo>
                  <a:pt x="1482048" y="1819799"/>
                </a:lnTo>
                <a:lnTo>
                  <a:pt x="1482048" y="1821375"/>
                </a:lnTo>
                <a:lnTo>
                  <a:pt x="1482048" y="1821769"/>
                </a:lnTo>
                <a:lnTo>
                  <a:pt x="1480855" y="1822556"/>
                </a:lnTo>
                <a:lnTo>
                  <a:pt x="1471309" y="1830829"/>
                </a:lnTo>
                <a:lnTo>
                  <a:pt x="1465343" y="1834375"/>
                </a:lnTo>
                <a:lnTo>
                  <a:pt x="1463354" y="1835556"/>
                </a:lnTo>
                <a:lnTo>
                  <a:pt x="1461365" y="1836738"/>
                </a:lnTo>
                <a:lnTo>
                  <a:pt x="1452615" y="1830041"/>
                </a:lnTo>
                <a:lnTo>
                  <a:pt x="1445853" y="1824132"/>
                </a:lnTo>
                <a:lnTo>
                  <a:pt x="1440285" y="1819405"/>
                </a:lnTo>
                <a:lnTo>
                  <a:pt x="1437103" y="1815072"/>
                </a:lnTo>
                <a:lnTo>
                  <a:pt x="1434716" y="1812314"/>
                </a:lnTo>
                <a:lnTo>
                  <a:pt x="1433125" y="1810344"/>
                </a:lnTo>
                <a:lnTo>
                  <a:pt x="1432330" y="1808375"/>
                </a:lnTo>
                <a:lnTo>
                  <a:pt x="1428750" y="1806799"/>
                </a:lnTo>
                <a:lnTo>
                  <a:pt x="1512675" y="1734314"/>
                </a:lnTo>
                <a:lnTo>
                  <a:pt x="1518641" y="1733527"/>
                </a:lnTo>
                <a:lnTo>
                  <a:pt x="1533755" y="1731951"/>
                </a:lnTo>
                <a:lnTo>
                  <a:pt x="1543699" y="1731163"/>
                </a:lnTo>
                <a:lnTo>
                  <a:pt x="1554438" y="1730375"/>
                </a:lnTo>
                <a:close/>
                <a:moveTo>
                  <a:pt x="588962" y="1535113"/>
                </a:moveTo>
                <a:lnTo>
                  <a:pt x="694496" y="1535113"/>
                </a:lnTo>
                <a:lnTo>
                  <a:pt x="694496" y="1557872"/>
                </a:lnTo>
                <a:lnTo>
                  <a:pt x="694894" y="1558271"/>
                </a:lnTo>
                <a:lnTo>
                  <a:pt x="696885" y="1560268"/>
                </a:lnTo>
                <a:lnTo>
                  <a:pt x="698478" y="1560667"/>
                </a:lnTo>
                <a:lnTo>
                  <a:pt x="700469" y="1561466"/>
                </a:lnTo>
                <a:lnTo>
                  <a:pt x="704053" y="1561865"/>
                </a:lnTo>
                <a:lnTo>
                  <a:pt x="707239" y="1561865"/>
                </a:lnTo>
                <a:lnTo>
                  <a:pt x="711222" y="1561865"/>
                </a:lnTo>
                <a:lnTo>
                  <a:pt x="714407" y="1561466"/>
                </a:lnTo>
                <a:lnTo>
                  <a:pt x="716797" y="1560667"/>
                </a:lnTo>
                <a:lnTo>
                  <a:pt x="718390" y="1560268"/>
                </a:lnTo>
                <a:lnTo>
                  <a:pt x="720381" y="1558271"/>
                </a:lnTo>
                <a:lnTo>
                  <a:pt x="720779" y="1557872"/>
                </a:lnTo>
                <a:lnTo>
                  <a:pt x="720779" y="1535113"/>
                </a:lnTo>
                <a:lnTo>
                  <a:pt x="820737" y="1535113"/>
                </a:lnTo>
                <a:lnTo>
                  <a:pt x="820737" y="1644117"/>
                </a:lnTo>
                <a:lnTo>
                  <a:pt x="820339" y="1648908"/>
                </a:lnTo>
                <a:lnTo>
                  <a:pt x="819144" y="1652901"/>
                </a:lnTo>
                <a:lnTo>
                  <a:pt x="816755" y="1656894"/>
                </a:lnTo>
                <a:lnTo>
                  <a:pt x="814365" y="1660088"/>
                </a:lnTo>
                <a:lnTo>
                  <a:pt x="810781" y="1663283"/>
                </a:lnTo>
                <a:lnTo>
                  <a:pt x="806799" y="1665279"/>
                </a:lnTo>
                <a:lnTo>
                  <a:pt x="802418" y="1666477"/>
                </a:lnTo>
                <a:lnTo>
                  <a:pt x="797639" y="1666876"/>
                </a:lnTo>
                <a:lnTo>
                  <a:pt x="612060" y="1666876"/>
                </a:lnTo>
                <a:lnTo>
                  <a:pt x="607281" y="1666477"/>
                </a:lnTo>
                <a:lnTo>
                  <a:pt x="602901" y="1665279"/>
                </a:lnTo>
                <a:lnTo>
                  <a:pt x="598918" y="1663283"/>
                </a:lnTo>
                <a:lnTo>
                  <a:pt x="595732" y="1660088"/>
                </a:lnTo>
                <a:lnTo>
                  <a:pt x="592546" y="1656894"/>
                </a:lnTo>
                <a:lnTo>
                  <a:pt x="590555" y="1652901"/>
                </a:lnTo>
                <a:lnTo>
                  <a:pt x="589360" y="1648908"/>
                </a:lnTo>
                <a:lnTo>
                  <a:pt x="588962" y="1644117"/>
                </a:lnTo>
                <a:lnTo>
                  <a:pt x="588962" y="1535113"/>
                </a:lnTo>
                <a:close/>
                <a:moveTo>
                  <a:pt x="612060" y="1476375"/>
                </a:moveTo>
                <a:lnTo>
                  <a:pt x="797639" y="1476375"/>
                </a:lnTo>
                <a:lnTo>
                  <a:pt x="802418" y="1476769"/>
                </a:lnTo>
                <a:lnTo>
                  <a:pt x="806799" y="1477950"/>
                </a:lnTo>
                <a:lnTo>
                  <a:pt x="810781" y="1480312"/>
                </a:lnTo>
                <a:lnTo>
                  <a:pt x="814365" y="1483068"/>
                </a:lnTo>
                <a:lnTo>
                  <a:pt x="816755" y="1486611"/>
                </a:lnTo>
                <a:lnTo>
                  <a:pt x="819144" y="1490155"/>
                </a:lnTo>
                <a:lnTo>
                  <a:pt x="820339" y="1494485"/>
                </a:lnTo>
                <a:lnTo>
                  <a:pt x="820737" y="1498816"/>
                </a:lnTo>
                <a:lnTo>
                  <a:pt x="820737" y="1525588"/>
                </a:lnTo>
                <a:lnTo>
                  <a:pt x="588962" y="1525588"/>
                </a:lnTo>
                <a:lnTo>
                  <a:pt x="588962" y="1498816"/>
                </a:lnTo>
                <a:lnTo>
                  <a:pt x="589360" y="1494485"/>
                </a:lnTo>
                <a:lnTo>
                  <a:pt x="590555" y="1490155"/>
                </a:lnTo>
                <a:lnTo>
                  <a:pt x="592546" y="1486611"/>
                </a:lnTo>
                <a:lnTo>
                  <a:pt x="595732" y="1483068"/>
                </a:lnTo>
                <a:lnTo>
                  <a:pt x="598918" y="1480312"/>
                </a:lnTo>
                <a:lnTo>
                  <a:pt x="602901" y="1477950"/>
                </a:lnTo>
                <a:lnTo>
                  <a:pt x="607281" y="1476769"/>
                </a:lnTo>
                <a:lnTo>
                  <a:pt x="612060" y="1476375"/>
                </a:lnTo>
                <a:close/>
                <a:moveTo>
                  <a:pt x="725449" y="1381125"/>
                </a:moveTo>
                <a:lnTo>
                  <a:pt x="730525" y="1381524"/>
                </a:lnTo>
                <a:lnTo>
                  <a:pt x="732087" y="1381524"/>
                </a:lnTo>
                <a:lnTo>
                  <a:pt x="734430" y="1382322"/>
                </a:lnTo>
                <a:lnTo>
                  <a:pt x="737554" y="1384317"/>
                </a:lnTo>
                <a:lnTo>
                  <a:pt x="740287" y="1386312"/>
                </a:lnTo>
                <a:lnTo>
                  <a:pt x="743411" y="1389505"/>
                </a:lnTo>
                <a:lnTo>
                  <a:pt x="746535" y="1393096"/>
                </a:lnTo>
                <a:lnTo>
                  <a:pt x="749659" y="1397486"/>
                </a:lnTo>
                <a:lnTo>
                  <a:pt x="755906" y="1407063"/>
                </a:lnTo>
                <a:lnTo>
                  <a:pt x="761373" y="1417837"/>
                </a:lnTo>
                <a:lnTo>
                  <a:pt x="766059" y="1427813"/>
                </a:lnTo>
                <a:lnTo>
                  <a:pt x="769182" y="1437390"/>
                </a:lnTo>
                <a:lnTo>
                  <a:pt x="770744" y="1441780"/>
                </a:lnTo>
                <a:lnTo>
                  <a:pt x="771525" y="1445770"/>
                </a:lnTo>
                <a:lnTo>
                  <a:pt x="771525" y="1448164"/>
                </a:lnTo>
                <a:lnTo>
                  <a:pt x="771525" y="1450159"/>
                </a:lnTo>
                <a:lnTo>
                  <a:pt x="770744" y="1451357"/>
                </a:lnTo>
                <a:lnTo>
                  <a:pt x="769182" y="1452155"/>
                </a:lnTo>
                <a:lnTo>
                  <a:pt x="768011" y="1452155"/>
                </a:lnTo>
                <a:lnTo>
                  <a:pt x="766449" y="1450958"/>
                </a:lnTo>
                <a:lnTo>
                  <a:pt x="764887" y="1449760"/>
                </a:lnTo>
                <a:lnTo>
                  <a:pt x="762544" y="1448563"/>
                </a:lnTo>
                <a:lnTo>
                  <a:pt x="759030" y="1444174"/>
                </a:lnTo>
                <a:lnTo>
                  <a:pt x="755516" y="1439784"/>
                </a:lnTo>
                <a:lnTo>
                  <a:pt x="753173" y="1434996"/>
                </a:lnTo>
                <a:lnTo>
                  <a:pt x="752392" y="1433400"/>
                </a:lnTo>
                <a:lnTo>
                  <a:pt x="752392" y="1431404"/>
                </a:lnTo>
                <a:lnTo>
                  <a:pt x="752001" y="1428611"/>
                </a:lnTo>
                <a:lnTo>
                  <a:pt x="750830" y="1426616"/>
                </a:lnTo>
                <a:lnTo>
                  <a:pt x="748878" y="1425419"/>
                </a:lnTo>
                <a:lnTo>
                  <a:pt x="746925" y="1425020"/>
                </a:lnTo>
                <a:lnTo>
                  <a:pt x="746144" y="1425419"/>
                </a:lnTo>
                <a:lnTo>
                  <a:pt x="745363" y="1425818"/>
                </a:lnTo>
                <a:lnTo>
                  <a:pt x="744582" y="1426616"/>
                </a:lnTo>
                <a:lnTo>
                  <a:pt x="743411" y="1427414"/>
                </a:lnTo>
                <a:lnTo>
                  <a:pt x="742630" y="1428611"/>
                </a:lnTo>
                <a:lnTo>
                  <a:pt x="742240" y="1430207"/>
                </a:lnTo>
                <a:lnTo>
                  <a:pt x="741849" y="1432602"/>
                </a:lnTo>
                <a:lnTo>
                  <a:pt x="741849" y="1434597"/>
                </a:lnTo>
                <a:lnTo>
                  <a:pt x="741459" y="1439385"/>
                </a:lnTo>
                <a:lnTo>
                  <a:pt x="740678" y="1443376"/>
                </a:lnTo>
                <a:lnTo>
                  <a:pt x="739897" y="1445371"/>
                </a:lnTo>
                <a:lnTo>
                  <a:pt x="739116" y="1446967"/>
                </a:lnTo>
                <a:lnTo>
                  <a:pt x="737944" y="1448164"/>
                </a:lnTo>
                <a:lnTo>
                  <a:pt x="735992" y="1449361"/>
                </a:lnTo>
                <a:lnTo>
                  <a:pt x="734430" y="1450558"/>
                </a:lnTo>
                <a:lnTo>
                  <a:pt x="732868" y="1452155"/>
                </a:lnTo>
                <a:lnTo>
                  <a:pt x="730525" y="1452953"/>
                </a:lnTo>
                <a:lnTo>
                  <a:pt x="727792" y="1453352"/>
                </a:lnTo>
                <a:lnTo>
                  <a:pt x="721935" y="1454150"/>
                </a:lnTo>
                <a:lnTo>
                  <a:pt x="715297" y="1454150"/>
                </a:lnTo>
                <a:lnTo>
                  <a:pt x="712173" y="1453751"/>
                </a:lnTo>
                <a:lnTo>
                  <a:pt x="709049" y="1452953"/>
                </a:lnTo>
                <a:lnTo>
                  <a:pt x="706706" y="1452155"/>
                </a:lnTo>
                <a:lnTo>
                  <a:pt x="703973" y="1450558"/>
                </a:lnTo>
                <a:lnTo>
                  <a:pt x="701240" y="1448962"/>
                </a:lnTo>
                <a:lnTo>
                  <a:pt x="699287" y="1447366"/>
                </a:lnTo>
                <a:lnTo>
                  <a:pt x="694992" y="1442977"/>
                </a:lnTo>
                <a:lnTo>
                  <a:pt x="691478" y="1438188"/>
                </a:lnTo>
                <a:lnTo>
                  <a:pt x="687963" y="1432602"/>
                </a:lnTo>
                <a:lnTo>
                  <a:pt x="685230" y="1427015"/>
                </a:lnTo>
                <a:lnTo>
                  <a:pt x="682497" y="1421029"/>
                </a:lnTo>
                <a:lnTo>
                  <a:pt x="680544" y="1415044"/>
                </a:lnTo>
                <a:lnTo>
                  <a:pt x="678982" y="1409058"/>
                </a:lnTo>
                <a:lnTo>
                  <a:pt x="676249" y="1399082"/>
                </a:lnTo>
                <a:lnTo>
                  <a:pt x="675078" y="1392298"/>
                </a:lnTo>
                <a:lnTo>
                  <a:pt x="674687" y="1389106"/>
                </a:lnTo>
                <a:lnTo>
                  <a:pt x="674687" y="1388707"/>
                </a:lnTo>
                <a:lnTo>
                  <a:pt x="675078" y="1388308"/>
                </a:lnTo>
                <a:lnTo>
                  <a:pt x="676249" y="1387909"/>
                </a:lnTo>
                <a:lnTo>
                  <a:pt x="679373" y="1387111"/>
                </a:lnTo>
                <a:lnTo>
                  <a:pt x="683278" y="1385913"/>
                </a:lnTo>
                <a:lnTo>
                  <a:pt x="689525" y="1384716"/>
                </a:lnTo>
                <a:lnTo>
                  <a:pt x="698897" y="1383120"/>
                </a:lnTo>
                <a:lnTo>
                  <a:pt x="715297" y="1381524"/>
                </a:lnTo>
                <a:lnTo>
                  <a:pt x="725449" y="1381125"/>
                </a:lnTo>
                <a:close/>
                <a:moveTo>
                  <a:pt x="1433588" y="1247775"/>
                </a:moveTo>
                <a:lnTo>
                  <a:pt x="1439124" y="1247775"/>
                </a:lnTo>
                <a:lnTo>
                  <a:pt x="1444264" y="1248175"/>
                </a:lnTo>
                <a:lnTo>
                  <a:pt x="1448614" y="1248976"/>
                </a:lnTo>
                <a:lnTo>
                  <a:pt x="1451382" y="1249776"/>
                </a:lnTo>
                <a:lnTo>
                  <a:pt x="1453359" y="1250977"/>
                </a:lnTo>
                <a:lnTo>
                  <a:pt x="1454150" y="1252178"/>
                </a:lnTo>
                <a:lnTo>
                  <a:pt x="1454150" y="1253779"/>
                </a:lnTo>
                <a:lnTo>
                  <a:pt x="1453359" y="1255380"/>
                </a:lnTo>
                <a:lnTo>
                  <a:pt x="1452173" y="1256981"/>
                </a:lnTo>
                <a:lnTo>
                  <a:pt x="1450196" y="1258582"/>
                </a:lnTo>
                <a:lnTo>
                  <a:pt x="1447428" y="1260183"/>
                </a:lnTo>
                <a:lnTo>
                  <a:pt x="1441892" y="1262985"/>
                </a:lnTo>
                <a:lnTo>
                  <a:pt x="1435565" y="1264986"/>
                </a:lnTo>
                <a:lnTo>
                  <a:pt x="1432402" y="1265387"/>
                </a:lnTo>
                <a:lnTo>
                  <a:pt x="1429634" y="1265787"/>
                </a:lnTo>
                <a:lnTo>
                  <a:pt x="1427261" y="1265787"/>
                </a:lnTo>
                <a:lnTo>
                  <a:pt x="1425284" y="1265387"/>
                </a:lnTo>
                <a:lnTo>
                  <a:pt x="1423703" y="1264986"/>
                </a:lnTo>
                <a:lnTo>
                  <a:pt x="1422516" y="1264586"/>
                </a:lnTo>
                <a:lnTo>
                  <a:pt x="1420539" y="1264586"/>
                </a:lnTo>
                <a:lnTo>
                  <a:pt x="1419353" y="1264986"/>
                </a:lnTo>
                <a:lnTo>
                  <a:pt x="1418562" y="1265787"/>
                </a:lnTo>
                <a:lnTo>
                  <a:pt x="1417376" y="1266588"/>
                </a:lnTo>
                <a:lnTo>
                  <a:pt x="1416980" y="1267388"/>
                </a:lnTo>
                <a:lnTo>
                  <a:pt x="1416585" y="1268589"/>
                </a:lnTo>
                <a:lnTo>
                  <a:pt x="1416190" y="1269790"/>
                </a:lnTo>
                <a:lnTo>
                  <a:pt x="1416585" y="1270990"/>
                </a:lnTo>
                <a:lnTo>
                  <a:pt x="1416585" y="1272191"/>
                </a:lnTo>
                <a:lnTo>
                  <a:pt x="1417376" y="1273392"/>
                </a:lnTo>
                <a:lnTo>
                  <a:pt x="1418562" y="1274993"/>
                </a:lnTo>
                <a:lnTo>
                  <a:pt x="1419748" y="1276194"/>
                </a:lnTo>
                <a:lnTo>
                  <a:pt x="1422121" y="1277395"/>
                </a:lnTo>
                <a:lnTo>
                  <a:pt x="1424098" y="1278596"/>
                </a:lnTo>
                <a:lnTo>
                  <a:pt x="1428843" y="1280597"/>
                </a:lnTo>
                <a:lnTo>
                  <a:pt x="1430820" y="1282198"/>
                </a:lnTo>
                <a:lnTo>
                  <a:pt x="1432402" y="1283799"/>
                </a:lnTo>
                <a:lnTo>
                  <a:pt x="1433588" y="1285000"/>
                </a:lnTo>
                <a:lnTo>
                  <a:pt x="1435170" y="1287001"/>
                </a:lnTo>
                <a:lnTo>
                  <a:pt x="1436356" y="1289003"/>
                </a:lnTo>
                <a:lnTo>
                  <a:pt x="1436751" y="1291404"/>
                </a:lnTo>
                <a:lnTo>
                  <a:pt x="1437542" y="1293406"/>
                </a:lnTo>
                <a:lnTo>
                  <a:pt x="1437542" y="1296608"/>
                </a:lnTo>
                <a:lnTo>
                  <a:pt x="1437542" y="1299009"/>
                </a:lnTo>
                <a:lnTo>
                  <a:pt x="1437147" y="1302612"/>
                </a:lnTo>
                <a:lnTo>
                  <a:pt x="1436356" y="1305414"/>
                </a:lnTo>
                <a:lnTo>
                  <a:pt x="1435170" y="1309416"/>
                </a:lnTo>
                <a:lnTo>
                  <a:pt x="1431611" y="1317422"/>
                </a:lnTo>
                <a:lnTo>
                  <a:pt x="1430029" y="1320624"/>
                </a:lnTo>
                <a:lnTo>
                  <a:pt x="1428052" y="1323826"/>
                </a:lnTo>
                <a:lnTo>
                  <a:pt x="1425680" y="1326628"/>
                </a:lnTo>
                <a:lnTo>
                  <a:pt x="1423307" y="1328629"/>
                </a:lnTo>
                <a:lnTo>
                  <a:pt x="1420539" y="1331431"/>
                </a:lnTo>
                <a:lnTo>
                  <a:pt x="1417771" y="1333032"/>
                </a:lnTo>
                <a:lnTo>
                  <a:pt x="1414608" y="1334633"/>
                </a:lnTo>
                <a:lnTo>
                  <a:pt x="1411445" y="1336635"/>
                </a:lnTo>
                <a:lnTo>
                  <a:pt x="1404722" y="1338636"/>
                </a:lnTo>
                <a:lnTo>
                  <a:pt x="1397605" y="1340237"/>
                </a:lnTo>
                <a:lnTo>
                  <a:pt x="1390487" y="1341038"/>
                </a:lnTo>
                <a:lnTo>
                  <a:pt x="1383370" y="1341438"/>
                </a:lnTo>
                <a:lnTo>
                  <a:pt x="1376252" y="1341438"/>
                </a:lnTo>
                <a:lnTo>
                  <a:pt x="1369530" y="1341038"/>
                </a:lnTo>
                <a:lnTo>
                  <a:pt x="1358063" y="1339437"/>
                </a:lnTo>
                <a:lnTo>
                  <a:pt x="1350154" y="1338236"/>
                </a:lnTo>
                <a:lnTo>
                  <a:pt x="1347386" y="1337435"/>
                </a:lnTo>
                <a:lnTo>
                  <a:pt x="1347386" y="1337835"/>
                </a:lnTo>
                <a:lnTo>
                  <a:pt x="1346991" y="1337435"/>
                </a:lnTo>
                <a:lnTo>
                  <a:pt x="1346200" y="1337035"/>
                </a:lnTo>
                <a:lnTo>
                  <a:pt x="1346200" y="1334633"/>
                </a:lnTo>
                <a:lnTo>
                  <a:pt x="1346991" y="1331831"/>
                </a:lnTo>
                <a:lnTo>
                  <a:pt x="1347782" y="1326228"/>
                </a:lnTo>
                <a:lnTo>
                  <a:pt x="1349363" y="1318623"/>
                </a:lnTo>
                <a:lnTo>
                  <a:pt x="1351736" y="1307415"/>
                </a:lnTo>
                <a:lnTo>
                  <a:pt x="1355295" y="1296608"/>
                </a:lnTo>
                <a:lnTo>
                  <a:pt x="1357667" y="1287402"/>
                </a:lnTo>
                <a:lnTo>
                  <a:pt x="1361621" y="1275794"/>
                </a:lnTo>
                <a:lnTo>
                  <a:pt x="1363994" y="1270190"/>
                </a:lnTo>
                <a:lnTo>
                  <a:pt x="1364785" y="1268589"/>
                </a:lnTo>
                <a:lnTo>
                  <a:pt x="1366762" y="1265787"/>
                </a:lnTo>
                <a:lnTo>
                  <a:pt x="1369925" y="1262985"/>
                </a:lnTo>
                <a:lnTo>
                  <a:pt x="1373484" y="1260183"/>
                </a:lnTo>
                <a:lnTo>
                  <a:pt x="1378229" y="1258182"/>
                </a:lnTo>
                <a:lnTo>
                  <a:pt x="1383765" y="1256181"/>
                </a:lnTo>
                <a:lnTo>
                  <a:pt x="1389301" y="1253779"/>
                </a:lnTo>
                <a:lnTo>
                  <a:pt x="1395628" y="1252578"/>
                </a:lnTo>
                <a:lnTo>
                  <a:pt x="1401954" y="1250977"/>
                </a:lnTo>
                <a:lnTo>
                  <a:pt x="1415399" y="1248976"/>
                </a:lnTo>
                <a:lnTo>
                  <a:pt x="1428052" y="1248175"/>
                </a:lnTo>
                <a:lnTo>
                  <a:pt x="1433588" y="1247775"/>
                </a:lnTo>
                <a:close/>
                <a:moveTo>
                  <a:pt x="1155700" y="965200"/>
                </a:moveTo>
                <a:lnTo>
                  <a:pt x="1161653" y="965597"/>
                </a:lnTo>
                <a:lnTo>
                  <a:pt x="1167209" y="966787"/>
                </a:lnTo>
                <a:lnTo>
                  <a:pt x="1172766" y="968770"/>
                </a:lnTo>
                <a:lnTo>
                  <a:pt x="1177925" y="971944"/>
                </a:lnTo>
                <a:lnTo>
                  <a:pt x="1182687" y="975514"/>
                </a:lnTo>
                <a:lnTo>
                  <a:pt x="1187450" y="980274"/>
                </a:lnTo>
                <a:lnTo>
                  <a:pt x="1192213" y="985431"/>
                </a:lnTo>
                <a:lnTo>
                  <a:pt x="1196181" y="991381"/>
                </a:lnTo>
                <a:lnTo>
                  <a:pt x="1200150" y="998125"/>
                </a:lnTo>
                <a:lnTo>
                  <a:pt x="1204119" y="1005265"/>
                </a:lnTo>
                <a:lnTo>
                  <a:pt x="1207691" y="1012802"/>
                </a:lnTo>
                <a:lnTo>
                  <a:pt x="1211659" y="1021133"/>
                </a:lnTo>
                <a:lnTo>
                  <a:pt x="1214437" y="1029860"/>
                </a:lnTo>
                <a:lnTo>
                  <a:pt x="1217613" y="1038984"/>
                </a:lnTo>
                <a:lnTo>
                  <a:pt x="1220787" y="1048504"/>
                </a:lnTo>
                <a:lnTo>
                  <a:pt x="1225947" y="1068338"/>
                </a:lnTo>
                <a:lnTo>
                  <a:pt x="1230313" y="1089363"/>
                </a:lnTo>
                <a:lnTo>
                  <a:pt x="1234678" y="1111180"/>
                </a:lnTo>
                <a:lnTo>
                  <a:pt x="1237853" y="1133792"/>
                </a:lnTo>
                <a:lnTo>
                  <a:pt x="1241028" y="1155609"/>
                </a:lnTo>
                <a:lnTo>
                  <a:pt x="1243013" y="1177824"/>
                </a:lnTo>
                <a:lnTo>
                  <a:pt x="1245394" y="1198848"/>
                </a:lnTo>
                <a:lnTo>
                  <a:pt x="1246981" y="1219476"/>
                </a:lnTo>
                <a:lnTo>
                  <a:pt x="1246187" y="1186551"/>
                </a:lnTo>
                <a:lnTo>
                  <a:pt x="1342231" y="1244467"/>
                </a:lnTo>
                <a:lnTo>
                  <a:pt x="1323181" y="1340465"/>
                </a:lnTo>
                <a:lnTo>
                  <a:pt x="1248966" y="1309524"/>
                </a:lnTo>
                <a:lnTo>
                  <a:pt x="1245394" y="1284929"/>
                </a:lnTo>
                <a:lnTo>
                  <a:pt x="1239441" y="1242087"/>
                </a:lnTo>
                <a:lnTo>
                  <a:pt x="1231106" y="1373787"/>
                </a:lnTo>
                <a:lnTo>
                  <a:pt x="1230709" y="1379737"/>
                </a:lnTo>
                <a:lnTo>
                  <a:pt x="1230313" y="1386084"/>
                </a:lnTo>
                <a:lnTo>
                  <a:pt x="1230709" y="1392431"/>
                </a:lnTo>
                <a:lnTo>
                  <a:pt x="1232297" y="1399968"/>
                </a:lnTo>
                <a:lnTo>
                  <a:pt x="1234281" y="1407902"/>
                </a:lnTo>
                <a:lnTo>
                  <a:pt x="1237059" y="1417422"/>
                </a:lnTo>
                <a:lnTo>
                  <a:pt x="1241822" y="1428133"/>
                </a:lnTo>
                <a:lnTo>
                  <a:pt x="1247775" y="1440430"/>
                </a:lnTo>
                <a:lnTo>
                  <a:pt x="1231106" y="1440430"/>
                </a:lnTo>
                <a:lnTo>
                  <a:pt x="1242219" y="1446380"/>
                </a:lnTo>
                <a:lnTo>
                  <a:pt x="1256109" y="1453124"/>
                </a:lnTo>
                <a:lnTo>
                  <a:pt x="1287066" y="1467405"/>
                </a:lnTo>
                <a:lnTo>
                  <a:pt x="1313259" y="1479305"/>
                </a:lnTo>
                <a:lnTo>
                  <a:pt x="1323975" y="1483669"/>
                </a:lnTo>
                <a:lnTo>
                  <a:pt x="1501775" y="1720491"/>
                </a:lnTo>
                <a:lnTo>
                  <a:pt x="1401763" y="1798638"/>
                </a:lnTo>
                <a:lnTo>
                  <a:pt x="1210469" y="1576494"/>
                </a:lnTo>
                <a:lnTo>
                  <a:pt x="1080294" y="1561816"/>
                </a:lnTo>
                <a:lnTo>
                  <a:pt x="1080294" y="1563800"/>
                </a:lnTo>
                <a:lnTo>
                  <a:pt x="1080294" y="1567370"/>
                </a:lnTo>
                <a:lnTo>
                  <a:pt x="1079500" y="1575700"/>
                </a:lnTo>
                <a:lnTo>
                  <a:pt x="1077516" y="1587601"/>
                </a:lnTo>
                <a:lnTo>
                  <a:pt x="1074341" y="1601088"/>
                </a:lnTo>
                <a:lnTo>
                  <a:pt x="1066403" y="1633220"/>
                </a:lnTo>
                <a:lnTo>
                  <a:pt x="1056878" y="1669318"/>
                </a:lnTo>
                <a:lnTo>
                  <a:pt x="1046956" y="1703830"/>
                </a:lnTo>
                <a:lnTo>
                  <a:pt x="1038622" y="1733582"/>
                </a:lnTo>
                <a:lnTo>
                  <a:pt x="1030288" y="1762540"/>
                </a:lnTo>
                <a:lnTo>
                  <a:pt x="802481" y="1785548"/>
                </a:lnTo>
                <a:lnTo>
                  <a:pt x="770731" y="1731201"/>
                </a:lnTo>
                <a:lnTo>
                  <a:pt x="904081" y="1706210"/>
                </a:lnTo>
                <a:lnTo>
                  <a:pt x="903685" y="1489619"/>
                </a:lnTo>
                <a:lnTo>
                  <a:pt x="871935" y="1482479"/>
                </a:lnTo>
                <a:lnTo>
                  <a:pt x="869950" y="1471768"/>
                </a:lnTo>
                <a:lnTo>
                  <a:pt x="867966" y="1461851"/>
                </a:lnTo>
                <a:lnTo>
                  <a:pt x="866378" y="1453124"/>
                </a:lnTo>
                <a:lnTo>
                  <a:pt x="864791" y="1445190"/>
                </a:lnTo>
                <a:lnTo>
                  <a:pt x="863600" y="1428926"/>
                </a:lnTo>
                <a:lnTo>
                  <a:pt x="862806" y="1413455"/>
                </a:lnTo>
                <a:lnTo>
                  <a:pt x="862013" y="1373787"/>
                </a:lnTo>
                <a:lnTo>
                  <a:pt x="860822" y="1346812"/>
                </a:lnTo>
                <a:lnTo>
                  <a:pt x="858044" y="1312697"/>
                </a:lnTo>
                <a:lnTo>
                  <a:pt x="854472" y="1175444"/>
                </a:lnTo>
                <a:lnTo>
                  <a:pt x="843756" y="1181791"/>
                </a:lnTo>
                <a:lnTo>
                  <a:pt x="818753" y="1197658"/>
                </a:lnTo>
                <a:lnTo>
                  <a:pt x="802878" y="1208369"/>
                </a:lnTo>
                <a:lnTo>
                  <a:pt x="786606" y="1219476"/>
                </a:lnTo>
                <a:lnTo>
                  <a:pt x="770731" y="1230980"/>
                </a:lnTo>
                <a:lnTo>
                  <a:pt x="756841" y="1242087"/>
                </a:lnTo>
                <a:lnTo>
                  <a:pt x="754460" y="1250021"/>
                </a:lnTo>
                <a:lnTo>
                  <a:pt x="752872" y="1258351"/>
                </a:lnTo>
                <a:lnTo>
                  <a:pt x="752078" y="1266681"/>
                </a:lnTo>
                <a:lnTo>
                  <a:pt x="751285" y="1275805"/>
                </a:lnTo>
                <a:lnTo>
                  <a:pt x="751285" y="1284532"/>
                </a:lnTo>
                <a:lnTo>
                  <a:pt x="751681" y="1292863"/>
                </a:lnTo>
                <a:lnTo>
                  <a:pt x="752078" y="1301590"/>
                </a:lnTo>
                <a:lnTo>
                  <a:pt x="752872" y="1310317"/>
                </a:lnTo>
                <a:lnTo>
                  <a:pt x="754856" y="1325788"/>
                </a:lnTo>
                <a:lnTo>
                  <a:pt x="756444" y="1339275"/>
                </a:lnTo>
                <a:lnTo>
                  <a:pt x="758031" y="1350382"/>
                </a:lnTo>
                <a:lnTo>
                  <a:pt x="758031" y="1354349"/>
                </a:lnTo>
                <a:lnTo>
                  <a:pt x="756841" y="1357523"/>
                </a:lnTo>
                <a:lnTo>
                  <a:pt x="727869" y="1355539"/>
                </a:lnTo>
                <a:lnTo>
                  <a:pt x="715566" y="1354746"/>
                </a:lnTo>
                <a:lnTo>
                  <a:pt x="709613" y="1354746"/>
                </a:lnTo>
                <a:lnTo>
                  <a:pt x="704453" y="1355143"/>
                </a:lnTo>
                <a:lnTo>
                  <a:pt x="698897" y="1355539"/>
                </a:lnTo>
                <a:lnTo>
                  <a:pt x="693341" y="1356729"/>
                </a:lnTo>
                <a:lnTo>
                  <a:pt x="687785" y="1357919"/>
                </a:lnTo>
                <a:lnTo>
                  <a:pt x="682228" y="1359903"/>
                </a:lnTo>
                <a:lnTo>
                  <a:pt x="677069" y="1361886"/>
                </a:lnTo>
                <a:lnTo>
                  <a:pt x="671116" y="1364663"/>
                </a:lnTo>
                <a:lnTo>
                  <a:pt x="664766" y="1367836"/>
                </a:lnTo>
                <a:lnTo>
                  <a:pt x="658416" y="1372200"/>
                </a:lnTo>
                <a:lnTo>
                  <a:pt x="657225" y="1367043"/>
                </a:lnTo>
                <a:lnTo>
                  <a:pt x="655241" y="1361093"/>
                </a:lnTo>
                <a:lnTo>
                  <a:pt x="654050" y="1355143"/>
                </a:lnTo>
                <a:lnTo>
                  <a:pt x="653256" y="1348399"/>
                </a:lnTo>
                <a:lnTo>
                  <a:pt x="651669" y="1333325"/>
                </a:lnTo>
                <a:lnTo>
                  <a:pt x="650875" y="1316267"/>
                </a:lnTo>
                <a:lnTo>
                  <a:pt x="650875" y="1296830"/>
                </a:lnTo>
                <a:lnTo>
                  <a:pt x="651272" y="1274615"/>
                </a:lnTo>
                <a:lnTo>
                  <a:pt x="652066" y="1251211"/>
                </a:lnTo>
                <a:lnTo>
                  <a:pt x="653653" y="1225029"/>
                </a:lnTo>
                <a:lnTo>
                  <a:pt x="660797" y="1208369"/>
                </a:lnTo>
                <a:lnTo>
                  <a:pt x="667147" y="1194881"/>
                </a:lnTo>
                <a:lnTo>
                  <a:pt x="670322" y="1188931"/>
                </a:lnTo>
                <a:lnTo>
                  <a:pt x="673497" y="1183774"/>
                </a:lnTo>
                <a:lnTo>
                  <a:pt x="680244" y="1174254"/>
                </a:lnTo>
                <a:lnTo>
                  <a:pt x="687388" y="1164733"/>
                </a:lnTo>
                <a:lnTo>
                  <a:pt x="696119" y="1155213"/>
                </a:lnTo>
                <a:lnTo>
                  <a:pt x="706438" y="1143312"/>
                </a:lnTo>
                <a:lnTo>
                  <a:pt x="718741" y="1129031"/>
                </a:lnTo>
                <a:lnTo>
                  <a:pt x="738585" y="1108007"/>
                </a:lnTo>
                <a:lnTo>
                  <a:pt x="756047" y="1088966"/>
                </a:lnTo>
                <a:lnTo>
                  <a:pt x="785416" y="1057231"/>
                </a:lnTo>
                <a:lnTo>
                  <a:pt x="797719" y="1043744"/>
                </a:lnTo>
                <a:lnTo>
                  <a:pt x="809228" y="1032240"/>
                </a:lnTo>
                <a:lnTo>
                  <a:pt x="820738" y="1021926"/>
                </a:lnTo>
                <a:lnTo>
                  <a:pt x="831056" y="1012802"/>
                </a:lnTo>
                <a:lnTo>
                  <a:pt x="836613" y="1008439"/>
                </a:lnTo>
                <a:lnTo>
                  <a:pt x="842169" y="1004869"/>
                </a:lnTo>
                <a:lnTo>
                  <a:pt x="848122" y="1000902"/>
                </a:lnTo>
                <a:lnTo>
                  <a:pt x="854075" y="997331"/>
                </a:lnTo>
                <a:lnTo>
                  <a:pt x="860028" y="994555"/>
                </a:lnTo>
                <a:lnTo>
                  <a:pt x="866378" y="991381"/>
                </a:lnTo>
                <a:lnTo>
                  <a:pt x="873125" y="988208"/>
                </a:lnTo>
                <a:lnTo>
                  <a:pt x="880269" y="985828"/>
                </a:lnTo>
                <a:lnTo>
                  <a:pt x="895350" y="980274"/>
                </a:lnTo>
                <a:lnTo>
                  <a:pt x="912416" y="975117"/>
                </a:lnTo>
                <a:lnTo>
                  <a:pt x="932260" y="970753"/>
                </a:lnTo>
                <a:lnTo>
                  <a:pt x="954881" y="965597"/>
                </a:lnTo>
                <a:lnTo>
                  <a:pt x="963613" y="965993"/>
                </a:lnTo>
                <a:lnTo>
                  <a:pt x="979488" y="966787"/>
                </a:lnTo>
                <a:lnTo>
                  <a:pt x="1004491" y="968373"/>
                </a:lnTo>
                <a:lnTo>
                  <a:pt x="1089819" y="1240103"/>
                </a:lnTo>
                <a:lnTo>
                  <a:pt x="1081484" y="1159179"/>
                </a:lnTo>
                <a:lnTo>
                  <a:pt x="1077516" y="1013199"/>
                </a:lnTo>
                <a:lnTo>
                  <a:pt x="1071959" y="999315"/>
                </a:lnTo>
                <a:lnTo>
                  <a:pt x="1083072" y="980671"/>
                </a:lnTo>
                <a:lnTo>
                  <a:pt x="1107281" y="980671"/>
                </a:lnTo>
                <a:lnTo>
                  <a:pt x="1117600" y="999315"/>
                </a:lnTo>
                <a:lnTo>
                  <a:pt x="1112837" y="1015579"/>
                </a:lnTo>
                <a:lnTo>
                  <a:pt x="1142206" y="1228203"/>
                </a:lnTo>
                <a:lnTo>
                  <a:pt x="1137841" y="971944"/>
                </a:lnTo>
                <a:lnTo>
                  <a:pt x="1146572" y="967580"/>
                </a:lnTo>
                <a:lnTo>
                  <a:pt x="1148953" y="966390"/>
                </a:lnTo>
                <a:lnTo>
                  <a:pt x="1149350" y="965597"/>
                </a:lnTo>
                <a:lnTo>
                  <a:pt x="1155700" y="965200"/>
                </a:lnTo>
                <a:close/>
                <a:moveTo>
                  <a:pt x="931148" y="736601"/>
                </a:moveTo>
                <a:lnTo>
                  <a:pt x="929554" y="751285"/>
                </a:lnTo>
                <a:lnTo>
                  <a:pt x="928757" y="762794"/>
                </a:lnTo>
                <a:lnTo>
                  <a:pt x="929155" y="762794"/>
                </a:lnTo>
                <a:lnTo>
                  <a:pt x="929554" y="751285"/>
                </a:lnTo>
                <a:lnTo>
                  <a:pt x="930351" y="746126"/>
                </a:lnTo>
                <a:lnTo>
                  <a:pt x="931148" y="741363"/>
                </a:lnTo>
                <a:lnTo>
                  <a:pt x="931148" y="736601"/>
                </a:lnTo>
                <a:close/>
                <a:moveTo>
                  <a:pt x="949086" y="679054"/>
                </a:moveTo>
                <a:lnTo>
                  <a:pt x="948289" y="679847"/>
                </a:lnTo>
                <a:lnTo>
                  <a:pt x="945499" y="681435"/>
                </a:lnTo>
                <a:lnTo>
                  <a:pt x="943904" y="683419"/>
                </a:lnTo>
                <a:lnTo>
                  <a:pt x="941911" y="686991"/>
                </a:lnTo>
                <a:lnTo>
                  <a:pt x="945897" y="682625"/>
                </a:lnTo>
                <a:lnTo>
                  <a:pt x="948289" y="681038"/>
                </a:lnTo>
                <a:lnTo>
                  <a:pt x="950282" y="679054"/>
                </a:lnTo>
                <a:lnTo>
                  <a:pt x="949086" y="679054"/>
                </a:lnTo>
                <a:close/>
                <a:moveTo>
                  <a:pt x="1038375" y="620713"/>
                </a:moveTo>
                <a:lnTo>
                  <a:pt x="1049138" y="620713"/>
                </a:lnTo>
                <a:lnTo>
                  <a:pt x="1059502" y="621110"/>
                </a:lnTo>
                <a:lnTo>
                  <a:pt x="1069866" y="622300"/>
                </a:lnTo>
                <a:lnTo>
                  <a:pt x="1079432" y="623491"/>
                </a:lnTo>
                <a:lnTo>
                  <a:pt x="1088999" y="625872"/>
                </a:lnTo>
                <a:lnTo>
                  <a:pt x="1098167" y="627857"/>
                </a:lnTo>
                <a:lnTo>
                  <a:pt x="1106937" y="630238"/>
                </a:lnTo>
                <a:lnTo>
                  <a:pt x="1115307" y="633413"/>
                </a:lnTo>
                <a:lnTo>
                  <a:pt x="1123678" y="636191"/>
                </a:lnTo>
                <a:lnTo>
                  <a:pt x="1130853" y="639763"/>
                </a:lnTo>
                <a:lnTo>
                  <a:pt x="1138028" y="642938"/>
                </a:lnTo>
                <a:lnTo>
                  <a:pt x="1144805" y="646510"/>
                </a:lnTo>
                <a:lnTo>
                  <a:pt x="1156365" y="652860"/>
                </a:lnTo>
                <a:lnTo>
                  <a:pt x="1166729" y="659607"/>
                </a:lnTo>
                <a:lnTo>
                  <a:pt x="1174701" y="664766"/>
                </a:lnTo>
                <a:lnTo>
                  <a:pt x="1180680" y="669529"/>
                </a:lnTo>
                <a:lnTo>
                  <a:pt x="1185862" y="673497"/>
                </a:lnTo>
                <a:lnTo>
                  <a:pt x="1185862" y="676275"/>
                </a:lnTo>
                <a:lnTo>
                  <a:pt x="1185862" y="684213"/>
                </a:lnTo>
                <a:lnTo>
                  <a:pt x="1185065" y="688975"/>
                </a:lnTo>
                <a:lnTo>
                  <a:pt x="1183869" y="694532"/>
                </a:lnTo>
                <a:lnTo>
                  <a:pt x="1182274" y="700088"/>
                </a:lnTo>
                <a:lnTo>
                  <a:pt x="1180281" y="704850"/>
                </a:lnTo>
                <a:lnTo>
                  <a:pt x="1179086" y="707629"/>
                </a:lnTo>
                <a:lnTo>
                  <a:pt x="1177093" y="710010"/>
                </a:lnTo>
                <a:lnTo>
                  <a:pt x="1175498" y="711994"/>
                </a:lnTo>
                <a:lnTo>
                  <a:pt x="1173505" y="713979"/>
                </a:lnTo>
                <a:lnTo>
                  <a:pt x="1170715" y="715963"/>
                </a:lnTo>
                <a:lnTo>
                  <a:pt x="1168323" y="717154"/>
                </a:lnTo>
                <a:lnTo>
                  <a:pt x="1165533" y="718344"/>
                </a:lnTo>
                <a:lnTo>
                  <a:pt x="1161945" y="719138"/>
                </a:lnTo>
                <a:lnTo>
                  <a:pt x="1158756" y="719535"/>
                </a:lnTo>
                <a:lnTo>
                  <a:pt x="1154770" y="719535"/>
                </a:lnTo>
                <a:lnTo>
                  <a:pt x="1150784" y="719138"/>
                </a:lnTo>
                <a:lnTo>
                  <a:pt x="1146001" y="718344"/>
                </a:lnTo>
                <a:lnTo>
                  <a:pt x="1140819" y="717154"/>
                </a:lnTo>
                <a:lnTo>
                  <a:pt x="1135238" y="715566"/>
                </a:lnTo>
                <a:lnTo>
                  <a:pt x="1129259" y="712788"/>
                </a:lnTo>
                <a:lnTo>
                  <a:pt x="1123678" y="710010"/>
                </a:lnTo>
                <a:lnTo>
                  <a:pt x="1120091" y="708819"/>
                </a:lnTo>
                <a:lnTo>
                  <a:pt x="1114112" y="707629"/>
                </a:lnTo>
                <a:lnTo>
                  <a:pt x="1098964" y="704850"/>
                </a:lnTo>
                <a:lnTo>
                  <a:pt x="1083418" y="702072"/>
                </a:lnTo>
                <a:lnTo>
                  <a:pt x="1077439" y="700882"/>
                </a:lnTo>
                <a:lnTo>
                  <a:pt x="1073852" y="700088"/>
                </a:lnTo>
                <a:lnTo>
                  <a:pt x="1104545" y="714772"/>
                </a:lnTo>
                <a:lnTo>
                  <a:pt x="1118895" y="721122"/>
                </a:lnTo>
                <a:lnTo>
                  <a:pt x="1125671" y="723504"/>
                </a:lnTo>
                <a:lnTo>
                  <a:pt x="1132448" y="725885"/>
                </a:lnTo>
                <a:lnTo>
                  <a:pt x="1138826" y="728266"/>
                </a:lnTo>
                <a:lnTo>
                  <a:pt x="1144805" y="729457"/>
                </a:lnTo>
                <a:lnTo>
                  <a:pt x="1150784" y="730647"/>
                </a:lnTo>
                <a:lnTo>
                  <a:pt x="1155966" y="731044"/>
                </a:lnTo>
                <a:lnTo>
                  <a:pt x="1161148" y="730647"/>
                </a:lnTo>
                <a:lnTo>
                  <a:pt x="1165931" y="729457"/>
                </a:lnTo>
                <a:lnTo>
                  <a:pt x="1170316" y="727869"/>
                </a:lnTo>
                <a:lnTo>
                  <a:pt x="1174302" y="725091"/>
                </a:lnTo>
                <a:lnTo>
                  <a:pt x="1175498" y="735410"/>
                </a:lnTo>
                <a:lnTo>
                  <a:pt x="1175897" y="744935"/>
                </a:lnTo>
                <a:lnTo>
                  <a:pt x="1175498" y="753666"/>
                </a:lnTo>
                <a:lnTo>
                  <a:pt x="1175099" y="762397"/>
                </a:lnTo>
                <a:lnTo>
                  <a:pt x="1176694" y="761207"/>
                </a:lnTo>
                <a:lnTo>
                  <a:pt x="1177491" y="760413"/>
                </a:lnTo>
                <a:lnTo>
                  <a:pt x="1178687" y="760016"/>
                </a:lnTo>
                <a:lnTo>
                  <a:pt x="1179086" y="760413"/>
                </a:lnTo>
                <a:lnTo>
                  <a:pt x="1179484" y="761207"/>
                </a:lnTo>
                <a:lnTo>
                  <a:pt x="1179883" y="763985"/>
                </a:lnTo>
                <a:lnTo>
                  <a:pt x="1180281" y="767954"/>
                </a:lnTo>
                <a:lnTo>
                  <a:pt x="1180281" y="773113"/>
                </a:lnTo>
                <a:lnTo>
                  <a:pt x="1179086" y="785813"/>
                </a:lnTo>
                <a:lnTo>
                  <a:pt x="1177491" y="800498"/>
                </a:lnTo>
                <a:lnTo>
                  <a:pt x="1175498" y="814388"/>
                </a:lnTo>
                <a:lnTo>
                  <a:pt x="1173505" y="826294"/>
                </a:lnTo>
                <a:lnTo>
                  <a:pt x="1171911" y="833438"/>
                </a:lnTo>
                <a:lnTo>
                  <a:pt x="1170715" y="834629"/>
                </a:lnTo>
                <a:lnTo>
                  <a:pt x="1170316" y="834232"/>
                </a:lnTo>
                <a:lnTo>
                  <a:pt x="1169519" y="842169"/>
                </a:lnTo>
                <a:lnTo>
                  <a:pt x="1168323" y="849710"/>
                </a:lnTo>
                <a:lnTo>
                  <a:pt x="1166729" y="856854"/>
                </a:lnTo>
                <a:lnTo>
                  <a:pt x="1165134" y="863998"/>
                </a:lnTo>
                <a:lnTo>
                  <a:pt x="1162742" y="870744"/>
                </a:lnTo>
                <a:lnTo>
                  <a:pt x="1160351" y="877491"/>
                </a:lnTo>
                <a:lnTo>
                  <a:pt x="1157959" y="883841"/>
                </a:lnTo>
                <a:lnTo>
                  <a:pt x="1154770" y="890191"/>
                </a:lnTo>
                <a:lnTo>
                  <a:pt x="1151980" y="896541"/>
                </a:lnTo>
                <a:lnTo>
                  <a:pt x="1148791" y="902098"/>
                </a:lnTo>
                <a:lnTo>
                  <a:pt x="1145602" y="907654"/>
                </a:lnTo>
                <a:lnTo>
                  <a:pt x="1141616" y="913210"/>
                </a:lnTo>
                <a:lnTo>
                  <a:pt x="1138028" y="918370"/>
                </a:lnTo>
                <a:lnTo>
                  <a:pt x="1134042" y="923529"/>
                </a:lnTo>
                <a:lnTo>
                  <a:pt x="1126070" y="932260"/>
                </a:lnTo>
                <a:lnTo>
                  <a:pt x="1117699" y="940595"/>
                </a:lnTo>
                <a:lnTo>
                  <a:pt x="1108531" y="947738"/>
                </a:lnTo>
                <a:lnTo>
                  <a:pt x="1099762" y="954088"/>
                </a:lnTo>
                <a:lnTo>
                  <a:pt x="1090593" y="959248"/>
                </a:lnTo>
                <a:lnTo>
                  <a:pt x="1081027" y="963216"/>
                </a:lnTo>
                <a:lnTo>
                  <a:pt x="1077041" y="964804"/>
                </a:lnTo>
                <a:lnTo>
                  <a:pt x="1072257" y="966391"/>
                </a:lnTo>
                <a:lnTo>
                  <a:pt x="1067474" y="967185"/>
                </a:lnTo>
                <a:lnTo>
                  <a:pt x="1063488" y="967979"/>
                </a:lnTo>
                <a:lnTo>
                  <a:pt x="1059103" y="968376"/>
                </a:lnTo>
                <a:lnTo>
                  <a:pt x="1054719" y="968376"/>
                </a:lnTo>
                <a:lnTo>
                  <a:pt x="1051530" y="968376"/>
                </a:lnTo>
                <a:lnTo>
                  <a:pt x="1047543" y="967979"/>
                </a:lnTo>
                <a:lnTo>
                  <a:pt x="1043956" y="967185"/>
                </a:lnTo>
                <a:lnTo>
                  <a:pt x="1039970" y="965995"/>
                </a:lnTo>
                <a:lnTo>
                  <a:pt x="1031998" y="962820"/>
                </a:lnTo>
                <a:lnTo>
                  <a:pt x="1023627" y="958851"/>
                </a:lnTo>
                <a:lnTo>
                  <a:pt x="1014857" y="953295"/>
                </a:lnTo>
                <a:lnTo>
                  <a:pt x="1006088" y="947341"/>
                </a:lnTo>
                <a:lnTo>
                  <a:pt x="997318" y="939801"/>
                </a:lnTo>
                <a:lnTo>
                  <a:pt x="988549" y="931863"/>
                </a:lnTo>
                <a:lnTo>
                  <a:pt x="979779" y="922338"/>
                </a:lnTo>
                <a:lnTo>
                  <a:pt x="971807" y="912813"/>
                </a:lnTo>
                <a:lnTo>
                  <a:pt x="963835" y="902098"/>
                </a:lnTo>
                <a:lnTo>
                  <a:pt x="956660" y="890985"/>
                </a:lnTo>
                <a:lnTo>
                  <a:pt x="949883" y="878682"/>
                </a:lnTo>
                <a:lnTo>
                  <a:pt x="943904" y="865982"/>
                </a:lnTo>
                <a:lnTo>
                  <a:pt x="941512" y="859632"/>
                </a:lnTo>
                <a:lnTo>
                  <a:pt x="938722" y="852885"/>
                </a:lnTo>
                <a:lnTo>
                  <a:pt x="936729" y="846138"/>
                </a:lnTo>
                <a:lnTo>
                  <a:pt x="934736" y="839391"/>
                </a:lnTo>
                <a:lnTo>
                  <a:pt x="933540" y="843757"/>
                </a:lnTo>
                <a:lnTo>
                  <a:pt x="931547" y="847329"/>
                </a:lnTo>
                <a:lnTo>
                  <a:pt x="929554" y="849710"/>
                </a:lnTo>
                <a:lnTo>
                  <a:pt x="928757" y="850107"/>
                </a:lnTo>
                <a:lnTo>
                  <a:pt x="927960" y="850504"/>
                </a:lnTo>
                <a:lnTo>
                  <a:pt x="926764" y="850107"/>
                </a:lnTo>
                <a:lnTo>
                  <a:pt x="925568" y="849710"/>
                </a:lnTo>
                <a:lnTo>
                  <a:pt x="924372" y="848123"/>
                </a:lnTo>
                <a:lnTo>
                  <a:pt x="923575" y="846535"/>
                </a:lnTo>
                <a:lnTo>
                  <a:pt x="921582" y="842963"/>
                </a:lnTo>
                <a:lnTo>
                  <a:pt x="920386" y="837407"/>
                </a:lnTo>
                <a:lnTo>
                  <a:pt x="918791" y="831057"/>
                </a:lnTo>
                <a:lnTo>
                  <a:pt x="917596" y="823516"/>
                </a:lnTo>
                <a:lnTo>
                  <a:pt x="917197" y="815182"/>
                </a:lnTo>
                <a:lnTo>
                  <a:pt x="916798" y="806054"/>
                </a:lnTo>
                <a:lnTo>
                  <a:pt x="917197" y="798116"/>
                </a:lnTo>
                <a:lnTo>
                  <a:pt x="917596" y="790576"/>
                </a:lnTo>
                <a:lnTo>
                  <a:pt x="918393" y="783829"/>
                </a:lnTo>
                <a:lnTo>
                  <a:pt x="919987" y="777479"/>
                </a:lnTo>
                <a:lnTo>
                  <a:pt x="921183" y="772319"/>
                </a:lnTo>
                <a:lnTo>
                  <a:pt x="922379" y="767954"/>
                </a:lnTo>
                <a:lnTo>
                  <a:pt x="924372" y="764779"/>
                </a:lnTo>
                <a:lnTo>
                  <a:pt x="925169" y="763588"/>
                </a:lnTo>
                <a:lnTo>
                  <a:pt x="926365" y="763191"/>
                </a:lnTo>
                <a:lnTo>
                  <a:pt x="923176" y="759619"/>
                </a:lnTo>
                <a:lnTo>
                  <a:pt x="920785" y="756444"/>
                </a:lnTo>
                <a:lnTo>
                  <a:pt x="918393" y="752476"/>
                </a:lnTo>
                <a:lnTo>
                  <a:pt x="916798" y="748507"/>
                </a:lnTo>
                <a:lnTo>
                  <a:pt x="915204" y="744538"/>
                </a:lnTo>
                <a:lnTo>
                  <a:pt x="914407" y="739776"/>
                </a:lnTo>
                <a:lnTo>
                  <a:pt x="913609" y="735807"/>
                </a:lnTo>
                <a:lnTo>
                  <a:pt x="913211" y="731044"/>
                </a:lnTo>
                <a:lnTo>
                  <a:pt x="912812" y="727076"/>
                </a:lnTo>
                <a:lnTo>
                  <a:pt x="912812" y="721916"/>
                </a:lnTo>
                <a:lnTo>
                  <a:pt x="913609" y="712391"/>
                </a:lnTo>
                <a:lnTo>
                  <a:pt x="915204" y="703263"/>
                </a:lnTo>
                <a:lnTo>
                  <a:pt x="917197" y="694135"/>
                </a:lnTo>
                <a:lnTo>
                  <a:pt x="920386" y="685007"/>
                </a:lnTo>
                <a:lnTo>
                  <a:pt x="923575" y="676672"/>
                </a:lnTo>
                <a:lnTo>
                  <a:pt x="927162" y="668735"/>
                </a:lnTo>
                <a:lnTo>
                  <a:pt x="930750" y="661988"/>
                </a:lnTo>
                <a:lnTo>
                  <a:pt x="934337" y="656035"/>
                </a:lnTo>
                <a:lnTo>
                  <a:pt x="937526" y="651272"/>
                </a:lnTo>
                <a:lnTo>
                  <a:pt x="940715" y="647700"/>
                </a:lnTo>
                <a:lnTo>
                  <a:pt x="943107" y="646113"/>
                </a:lnTo>
                <a:lnTo>
                  <a:pt x="955862" y="639763"/>
                </a:lnTo>
                <a:lnTo>
                  <a:pt x="968219" y="634604"/>
                </a:lnTo>
                <a:lnTo>
                  <a:pt x="980178" y="630238"/>
                </a:lnTo>
                <a:lnTo>
                  <a:pt x="992535" y="627063"/>
                </a:lnTo>
                <a:lnTo>
                  <a:pt x="1004493" y="624285"/>
                </a:lnTo>
                <a:lnTo>
                  <a:pt x="1016053" y="622300"/>
                </a:lnTo>
                <a:lnTo>
                  <a:pt x="1027214" y="621110"/>
                </a:lnTo>
                <a:lnTo>
                  <a:pt x="1038375" y="620713"/>
                </a:lnTo>
                <a:close/>
                <a:moveTo>
                  <a:pt x="1043186" y="515586"/>
                </a:moveTo>
                <a:lnTo>
                  <a:pt x="1022934" y="515983"/>
                </a:lnTo>
                <a:lnTo>
                  <a:pt x="1002682" y="516777"/>
                </a:lnTo>
                <a:lnTo>
                  <a:pt x="982827" y="518364"/>
                </a:lnTo>
                <a:lnTo>
                  <a:pt x="962972" y="519952"/>
                </a:lnTo>
                <a:lnTo>
                  <a:pt x="943514" y="521937"/>
                </a:lnTo>
                <a:lnTo>
                  <a:pt x="924056" y="525113"/>
                </a:lnTo>
                <a:lnTo>
                  <a:pt x="904598" y="527891"/>
                </a:lnTo>
                <a:lnTo>
                  <a:pt x="885140" y="531861"/>
                </a:lnTo>
                <a:lnTo>
                  <a:pt x="866476" y="535830"/>
                </a:lnTo>
                <a:lnTo>
                  <a:pt x="847812" y="540594"/>
                </a:lnTo>
                <a:lnTo>
                  <a:pt x="829148" y="545754"/>
                </a:lnTo>
                <a:lnTo>
                  <a:pt x="810485" y="550914"/>
                </a:lnTo>
                <a:lnTo>
                  <a:pt x="792218" y="556869"/>
                </a:lnTo>
                <a:lnTo>
                  <a:pt x="774348" y="563220"/>
                </a:lnTo>
                <a:lnTo>
                  <a:pt x="756082" y="569968"/>
                </a:lnTo>
                <a:lnTo>
                  <a:pt x="738609" y="577113"/>
                </a:lnTo>
                <a:lnTo>
                  <a:pt x="721137" y="585449"/>
                </a:lnTo>
                <a:lnTo>
                  <a:pt x="704061" y="593388"/>
                </a:lnTo>
                <a:lnTo>
                  <a:pt x="686986" y="601724"/>
                </a:lnTo>
                <a:lnTo>
                  <a:pt x="670308" y="610457"/>
                </a:lnTo>
                <a:lnTo>
                  <a:pt x="653630" y="619587"/>
                </a:lnTo>
                <a:lnTo>
                  <a:pt x="637745" y="629114"/>
                </a:lnTo>
                <a:lnTo>
                  <a:pt x="621861" y="639037"/>
                </a:lnTo>
                <a:lnTo>
                  <a:pt x="605977" y="649755"/>
                </a:lnTo>
                <a:lnTo>
                  <a:pt x="590490" y="660473"/>
                </a:lnTo>
                <a:lnTo>
                  <a:pt x="575400" y="671190"/>
                </a:lnTo>
                <a:lnTo>
                  <a:pt x="559913" y="682702"/>
                </a:lnTo>
                <a:lnTo>
                  <a:pt x="545617" y="694610"/>
                </a:lnTo>
                <a:lnTo>
                  <a:pt x="531322" y="706519"/>
                </a:lnTo>
                <a:lnTo>
                  <a:pt x="517026" y="719221"/>
                </a:lnTo>
                <a:lnTo>
                  <a:pt x="503525" y="731924"/>
                </a:lnTo>
                <a:lnTo>
                  <a:pt x="490023" y="745023"/>
                </a:lnTo>
                <a:lnTo>
                  <a:pt x="476919" y="758520"/>
                </a:lnTo>
                <a:lnTo>
                  <a:pt x="464212" y="772413"/>
                </a:lnTo>
                <a:lnTo>
                  <a:pt x="451504" y="786306"/>
                </a:lnTo>
                <a:lnTo>
                  <a:pt x="439591" y="800596"/>
                </a:lnTo>
                <a:lnTo>
                  <a:pt x="427678" y="815680"/>
                </a:lnTo>
                <a:lnTo>
                  <a:pt x="416162" y="830368"/>
                </a:lnTo>
                <a:lnTo>
                  <a:pt x="405441" y="845452"/>
                </a:lnTo>
                <a:lnTo>
                  <a:pt x="394322" y="860933"/>
                </a:lnTo>
                <a:lnTo>
                  <a:pt x="383997" y="876811"/>
                </a:lnTo>
                <a:lnTo>
                  <a:pt x="374070" y="892689"/>
                </a:lnTo>
                <a:lnTo>
                  <a:pt x="364539" y="908964"/>
                </a:lnTo>
                <a:lnTo>
                  <a:pt x="355009" y="925636"/>
                </a:lnTo>
                <a:lnTo>
                  <a:pt x="346272" y="941911"/>
                </a:lnTo>
                <a:lnTo>
                  <a:pt x="337933" y="959377"/>
                </a:lnTo>
                <a:lnTo>
                  <a:pt x="329594" y="976048"/>
                </a:lnTo>
                <a:lnTo>
                  <a:pt x="322049" y="993911"/>
                </a:lnTo>
                <a:lnTo>
                  <a:pt x="314901" y="1011377"/>
                </a:lnTo>
                <a:lnTo>
                  <a:pt x="308151" y="1029240"/>
                </a:lnTo>
                <a:lnTo>
                  <a:pt x="301797" y="1047500"/>
                </a:lnTo>
                <a:lnTo>
                  <a:pt x="295840" y="1065362"/>
                </a:lnTo>
                <a:lnTo>
                  <a:pt x="290678" y="1084019"/>
                </a:lnTo>
                <a:lnTo>
                  <a:pt x="285516" y="1102676"/>
                </a:lnTo>
                <a:lnTo>
                  <a:pt x="280751" y="1121729"/>
                </a:lnTo>
                <a:lnTo>
                  <a:pt x="276780" y="1140783"/>
                </a:lnTo>
                <a:lnTo>
                  <a:pt x="272809" y="1159440"/>
                </a:lnTo>
                <a:lnTo>
                  <a:pt x="270029" y="1178890"/>
                </a:lnTo>
                <a:lnTo>
                  <a:pt x="266852" y="1198341"/>
                </a:lnTo>
                <a:lnTo>
                  <a:pt x="264867" y="1218188"/>
                </a:lnTo>
                <a:lnTo>
                  <a:pt x="263278" y="1237639"/>
                </a:lnTo>
                <a:lnTo>
                  <a:pt x="261690" y="1257883"/>
                </a:lnTo>
                <a:lnTo>
                  <a:pt x="260896" y="1277731"/>
                </a:lnTo>
                <a:lnTo>
                  <a:pt x="260498" y="1297975"/>
                </a:lnTo>
                <a:lnTo>
                  <a:pt x="260896" y="1318220"/>
                </a:lnTo>
                <a:lnTo>
                  <a:pt x="261690" y="1338067"/>
                </a:lnTo>
                <a:lnTo>
                  <a:pt x="263278" y="1357915"/>
                </a:lnTo>
                <a:lnTo>
                  <a:pt x="264867" y="1377763"/>
                </a:lnTo>
                <a:lnTo>
                  <a:pt x="266852" y="1397213"/>
                </a:lnTo>
                <a:lnTo>
                  <a:pt x="270029" y="1416664"/>
                </a:lnTo>
                <a:lnTo>
                  <a:pt x="272809" y="1436114"/>
                </a:lnTo>
                <a:lnTo>
                  <a:pt x="276780" y="1455168"/>
                </a:lnTo>
                <a:lnTo>
                  <a:pt x="280751" y="1474222"/>
                </a:lnTo>
                <a:lnTo>
                  <a:pt x="285516" y="1493275"/>
                </a:lnTo>
                <a:lnTo>
                  <a:pt x="290678" y="1511535"/>
                </a:lnTo>
                <a:lnTo>
                  <a:pt x="295840" y="1530192"/>
                </a:lnTo>
                <a:lnTo>
                  <a:pt x="301797" y="1548452"/>
                </a:lnTo>
                <a:lnTo>
                  <a:pt x="308151" y="1566314"/>
                </a:lnTo>
                <a:lnTo>
                  <a:pt x="314901" y="1584177"/>
                </a:lnTo>
                <a:lnTo>
                  <a:pt x="322049" y="1602040"/>
                </a:lnTo>
                <a:lnTo>
                  <a:pt x="329594" y="1619109"/>
                </a:lnTo>
                <a:lnTo>
                  <a:pt x="337933" y="1636575"/>
                </a:lnTo>
                <a:lnTo>
                  <a:pt x="346272" y="1653247"/>
                </a:lnTo>
                <a:lnTo>
                  <a:pt x="355009" y="1670316"/>
                </a:lnTo>
                <a:lnTo>
                  <a:pt x="364539" y="1686591"/>
                </a:lnTo>
                <a:lnTo>
                  <a:pt x="374070" y="1703262"/>
                </a:lnTo>
                <a:lnTo>
                  <a:pt x="383997" y="1719140"/>
                </a:lnTo>
                <a:lnTo>
                  <a:pt x="394322" y="1734622"/>
                </a:lnTo>
                <a:lnTo>
                  <a:pt x="405441" y="1750500"/>
                </a:lnTo>
                <a:lnTo>
                  <a:pt x="416162" y="1765584"/>
                </a:lnTo>
                <a:lnTo>
                  <a:pt x="427678" y="1780271"/>
                </a:lnTo>
                <a:lnTo>
                  <a:pt x="439591" y="1794958"/>
                </a:lnTo>
                <a:lnTo>
                  <a:pt x="451504" y="1809248"/>
                </a:lnTo>
                <a:lnTo>
                  <a:pt x="464212" y="1823142"/>
                </a:lnTo>
                <a:lnTo>
                  <a:pt x="476919" y="1837035"/>
                </a:lnTo>
                <a:lnTo>
                  <a:pt x="490023" y="1850531"/>
                </a:lnTo>
                <a:lnTo>
                  <a:pt x="503525" y="1863631"/>
                </a:lnTo>
                <a:lnTo>
                  <a:pt x="517026" y="1876333"/>
                </a:lnTo>
                <a:lnTo>
                  <a:pt x="531322" y="1889035"/>
                </a:lnTo>
                <a:lnTo>
                  <a:pt x="545617" y="1900944"/>
                </a:lnTo>
                <a:lnTo>
                  <a:pt x="559913" y="1912852"/>
                </a:lnTo>
                <a:lnTo>
                  <a:pt x="575400" y="1923967"/>
                </a:lnTo>
                <a:lnTo>
                  <a:pt x="590490" y="1935479"/>
                </a:lnTo>
                <a:lnTo>
                  <a:pt x="605977" y="1945799"/>
                </a:lnTo>
                <a:lnTo>
                  <a:pt x="621861" y="1956517"/>
                </a:lnTo>
                <a:lnTo>
                  <a:pt x="637745" y="1966044"/>
                </a:lnTo>
                <a:lnTo>
                  <a:pt x="653630" y="1975968"/>
                </a:lnTo>
                <a:lnTo>
                  <a:pt x="670308" y="1985097"/>
                </a:lnTo>
                <a:lnTo>
                  <a:pt x="686986" y="1994227"/>
                </a:lnTo>
                <a:lnTo>
                  <a:pt x="704061" y="2002563"/>
                </a:lnTo>
                <a:lnTo>
                  <a:pt x="721137" y="2010502"/>
                </a:lnTo>
                <a:lnTo>
                  <a:pt x="738609" y="2018044"/>
                </a:lnTo>
                <a:lnTo>
                  <a:pt x="756082" y="2025189"/>
                </a:lnTo>
                <a:lnTo>
                  <a:pt x="774348" y="2032335"/>
                </a:lnTo>
                <a:lnTo>
                  <a:pt x="792218" y="2038686"/>
                </a:lnTo>
                <a:lnTo>
                  <a:pt x="810485" y="2044640"/>
                </a:lnTo>
                <a:lnTo>
                  <a:pt x="829148" y="2050197"/>
                </a:lnTo>
                <a:lnTo>
                  <a:pt x="847812" y="2055358"/>
                </a:lnTo>
                <a:lnTo>
                  <a:pt x="866476" y="2059724"/>
                </a:lnTo>
                <a:lnTo>
                  <a:pt x="885140" y="2064091"/>
                </a:lnTo>
                <a:lnTo>
                  <a:pt x="904598" y="2067266"/>
                </a:lnTo>
                <a:lnTo>
                  <a:pt x="924056" y="2070839"/>
                </a:lnTo>
                <a:lnTo>
                  <a:pt x="943514" y="2073220"/>
                </a:lnTo>
                <a:lnTo>
                  <a:pt x="962972" y="2075999"/>
                </a:lnTo>
                <a:lnTo>
                  <a:pt x="982827" y="2077587"/>
                </a:lnTo>
                <a:lnTo>
                  <a:pt x="1002682" y="2078778"/>
                </a:lnTo>
                <a:lnTo>
                  <a:pt x="1022934" y="2079572"/>
                </a:lnTo>
                <a:lnTo>
                  <a:pt x="1043186" y="2079572"/>
                </a:lnTo>
                <a:lnTo>
                  <a:pt x="1063041" y="2079572"/>
                </a:lnTo>
                <a:lnTo>
                  <a:pt x="1083293" y="2078778"/>
                </a:lnTo>
                <a:lnTo>
                  <a:pt x="1103148" y="2077587"/>
                </a:lnTo>
                <a:lnTo>
                  <a:pt x="1122606" y="2075999"/>
                </a:lnTo>
                <a:lnTo>
                  <a:pt x="1142064" y="2073220"/>
                </a:lnTo>
                <a:lnTo>
                  <a:pt x="1161919" y="2070839"/>
                </a:lnTo>
                <a:lnTo>
                  <a:pt x="1180980" y="2067266"/>
                </a:lnTo>
                <a:lnTo>
                  <a:pt x="1200438" y="2064091"/>
                </a:lnTo>
                <a:lnTo>
                  <a:pt x="1219499" y="2059724"/>
                </a:lnTo>
                <a:lnTo>
                  <a:pt x="1237766" y="2055358"/>
                </a:lnTo>
                <a:lnTo>
                  <a:pt x="1256827" y="2050197"/>
                </a:lnTo>
                <a:lnTo>
                  <a:pt x="1275093" y="2044640"/>
                </a:lnTo>
                <a:lnTo>
                  <a:pt x="1293757" y="2038686"/>
                </a:lnTo>
                <a:lnTo>
                  <a:pt x="1311627" y="2032335"/>
                </a:lnTo>
                <a:lnTo>
                  <a:pt x="1329496" y="2025189"/>
                </a:lnTo>
                <a:lnTo>
                  <a:pt x="1347366" y="2018044"/>
                </a:lnTo>
                <a:lnTo>
                  <a:pt x="1364441" y="2010502"/>
                </a:lnTo>
                <a:lnTo>
                  <a:pt x="1381914" y="2002563"/>
                </a:lnTo>
                <a:lnTo>
                  <a:pt x="1398592" y="1994227"/>
                </a:lnTo>
                <a:lnTo>
                  <a:pt x="1415667" y="1985097"/>
                </a:lnTo>
                <a:lnTo>
                  <a:pt x="1431949" y="1975968"/>
                </a:lnTo>
                <a:lnTo>
                  <a:pt x="1447833" y="1966044"/>
                </a:lnTo>
                <a:lnTo>
                  <a:pt x="1464114" y="1956517"/>
                </a:lnTo>
                <a:lnTo>
                  <a:pt x="1479998" y="1945799"/>
                </a:lnTo>
                <a:lnTo>
                  <a:pt x="1495088" y="1935479"/>
                </a:lnTo>
                <a:lnTo>
                  <a:pt x="1510575" y="1923967"/>
                </a:lnTo>
                <a:lnTo>
                  <a:pt x="1525665" y="1912852"/>
                </a:lnTo>
                <a:lnTo>
                  <a:pt x="1539960" y="1900944"/>
                </a:lnTo>
                <a:lnTo>
                  <a:pt x="1554256" y="1889035"/>
                </a:lnTo>
                <a:lnTo>
                  <a:pt x="1568551" y="1876333"/>
                </a:lnTo>
                <a:lnTo>
                  <a:pt x="1582053" y="1863631"/>
                </a:lnTo>
                <a:lnTo>
                  <a:pt x="1595555" y="1850531"/>
                </a:lnTo>
                <a:lnTo>
                  <a:pt x="1608659" y="1837035"/>
                </a:lnTo>
                <a:lnTo>
                  <a:pt x="1621763" y="1823142"/>
                </a:lnTo>
                <a:lnTo>
                  <a:pt x="1634073" y="1809248"/>
                </a:lnTo>
                <a:lnTo>
                  <a:pt x="1646383" y="1794958"/>
                </a:lnTo>
                <a:lnTo>
                  <a:pt x="1657899" y="1780271"/>
                </a:lnTo>
                <a:lnTo>
                  <a:pt x="1669415" y="1765584"/>
                </a:lnTo>
                <a:lnTo>
                  <a:pt x="1680534" y="1750500"/>
                </a:lnTo>
                <a:lnTo>
                  <a:pt x="1691256" y="1734622"/>
                </a:lnTo>
                <a:lnTo>
                  <a:pt x="1701581" y="1719140"/>
                </a:lnTo>
                <a:lnTo>
                  <a:pt x="1711508" y="1703262"/>
                </a:lnTo>
                <a:lnTo>
                  <a:pt x="1721436" y="1686591"/>
                </a:lnTo>
                <a:lnTo>
                  <a:pt x="1730569" y="1670316"/>
                </a:lnTo>
                <a:lnTo>
                  <a:pt x="1739305" y="1653247"/>
                </a:lnTo>
                <a:lnTo>
                  <a:pt x="1748041" y="1636575"/>
                </a:lnTo>
                <a:lnTo>
                  <a:pt x="1755983" y="1619109"/>
                </a:lnTo>
                <a:lnTo>
                  <a:pt x="1763529" y="1602040"/>
                </a:lnTo>
                <a:lnTo>
                  <a:pt x="1770676" y="1584177"/>
                </a:lnTo>
                <a:lnTo>
                  <a:pt x="1777427" y="1566314"/>
                </a:lnTo>
                <a:lnTo>
                  <a:pt x="1783781" y="1548452"/>
                </a:lnTo>
                <a:lnTo>
                  <a:pt x="1789737" y="1530192"/>
                </a:lnTo>
                <a:lnTo>
                  <a:pt x="1795694" y="1511535"/>
                </a:lnTo>
                <a:lnTo>
                  <a:pt x="1800459" y="1493275"/>
                </a:lnTo>
                <a:lnTo>
                  <a:pt x="1804827" y="1474222"/>
                </a:lnTo>
                <a:lnTo>
                  <a:pt x="1809195" y="1455168"/>
                </a:lnTo>
                <a:lnTo>
                  <a:pt x="1812769" y="1436114"/>
                </a:lnTo>
                <a:lnTo>
                  <a:pt x="1816343" y="1416664"/>
                </a:lnTo>
                <a:lnTo>
                  <a:pt x="1818726" y="1397213"/>
                </a:lnTo>
                <a:lnTo>
                  <a:pt x="1820711" y="1377763"/>
                </a:lnTo>
                <a:lnTo>
                  <a:pt x="1823094" y="1357915"/>
                </a:lnTo>
                <a:lnTo>
                  <a:pt x="1824285" y="1338067"/>
                </a:lnTo>
                <a:lnTo>
                  <a:pt x="1824682" y="1318220"/>
                </a:lnTo>
                <a:lnTo>
                  <a:pt x="1825079" y="1297975"/>
                </a:lnTo>
                <a:lnTo>
                  <a:pt x="1824682" y="1277731"/>
                </a:lnTo>
                <a:lnTo>
                  <a:pt x="1824285" y="1257883"/>
                </a:lnTo>
                <a:lnTo>
                  <a:pt x="1823094" y="1237639"/>
                </a:lnTo>
                <a:lnTo>
                  <a:pt x="1820711" y="1218188"/>
                </a:lnTo>
                <a:lnTo>
                  <a:pt x="1818726" y="1198341"/>
                </a:lnTo>
                <a:lnTo>
                  <a:pt x="1816343" y="1178890"/>
                </a:lnTo>
                <a:lnTo>
                  <a:pt x="1812769" y="1159440"/>
                </a:lnTo>
                <a:lnTo>
                  <a:pt x="1809195" y="1140783"/>
                </a:lnTo>
                <a:lnTo>
                  <a:pt x="1804827" y="1121729"/>
                </a:lnTo>
                <a:lnTo>
                  <a:pt x="1800459" y="1102676"/>
                </a:lnTo>
                <a:lnTo>
                  <a:pt x="1795694" y="1084019"/>
                </a:lnTo>
                <a:lnTo>
                  <a:pt x="1789737" y="1065362"/>
                </a:lnTo>
                <a:lnTo>
                  <a:pt x="1783781" y="1047500"/>
                </a:lnTo>
                <a:lnTo>
                  <a:pt x="1777427" y="1029240"/>
                </a:lnTo>
                <a:lnTo>
                  <a:pt x="1770676" y="1011377"/>
                </a:lnTo>
                <a:lnTo>
                  <a:pt x="1763529" y="993911"/>
                </a:lnTo>
                <a:lnTo>
                  <a:pt x="1755983" y="976048"/>
                </a:lnTo>
                <a:lnTo>
                  <a:pt x="1748041" y="959377"/>
                </a:lnTo>
                <a:lnTo>
                  <a:pt x="1739305" y="941911"/>
                </a:lnTo>
                <a:lnTo>
                  <a:pt x="1730569" y="925636"/>
                </a:lnTo>
                <a:lnTo>
                  <a:pt x="1721436" y="908964"/>
                </a:lnTo>
                <a:lnTo>
                  <a:pt x="1711508" y="892689"/>
                </a:lnTo>
                <a:lnTo>
                  <a:pt x="1701581" y="876811"/>
                </a:lnTo>
                <a:lnTo>
                  <a:pt x="1691256" y="860933"/>
                </a:lnTo>
                <a:lnTo>
                  <a:pt x="1680534" y="845452"/>
                </a:lnTo>
                <a:lnTo>
                  <a:pt x="1669415" y="830368"/>
                </a:lnTo>
                <a:lnTo>
                  <a:pt x="1657899" y="815680"/>
                </a:lnTo>
                <a:lnTo>
                  <a:pt x="1646383" y="800596"/>
                </a:lnTo>
                <a:lnTo>
                  <a:pt x="1634073" y="786306"/>
                </a:lnTo>
                <a:lnTo>
                  <a:pt x="1621763" y="772413"/>
                </a:lnTo>
                <a:lnTo>
                  <a:pt x="1608659" y="758520"/>
                </a:lnTo>
                <a:lnTo>
                  <a:pt x="1595555" y="745023"/>
                </a:lnTo>
                <a:lnTo>
                  <a:pt x="1582053" y="731924"/>
                </a:lnTo>
                <a:lnTo>
                  <a:pt x="1568551" y="719221"/>
                </a:lnTo>
                <a:lnTo>
                  <a:pt x="1554256" y="706519"/>
                </a:lnTo>
                <a:lnTo>
                  <a:pt x="1539960" y="694610"/>
                </a:lnTo>
                <a:lnTo>
                  <a:pt x="1525665" y="682702"/>
                </a:lnTo>
                <a:lnTo>
                  <a:pt x="1510575" y="671190"/>
                </a:lnTo>
                <a:lnTo>
                  <a:pt x="1495088" y="660473"/>
                </a:lnTo>
                <a:lnTo>
                  <a:pt x="1479998" y="649755"/>
                </a:lnTo>
                <a:lnTo>
                  <a:pt x="1464114" y="639037"/>
                </a:lnTo>
                <a:lnTo>
                  <a:pt x="1447833" y="629114"/>
                </a:lnTo>
                <a:lnTo>
                  <a:pt x="1431949" y="619587"/>
                </a:lnTo>
                <a:lnTo>
                  <a:pt x="1415667" y="610457"/>
                </a:lnTo>
                <a:lnTo>
                  <a:pt x="1398592" y="601724"/>
                </a:lnTo>
                <a:lnTo>
                  <a:pt x="1381914" y="593388"/>
                </a:lnTo>
                <a:lnTo>
                  <a:pt x="1364441" y="585449"/>
                </a:lnTo>
                <a:lnTo>
                  <a:pt x="1347366" y="577113"/>
                </a:lnTo>
                <a:lnTo>
                  <a:pt x="1329496" y="569968"/>
                </a:lnTo>
                <a:lnTo>
                  <a:pt x="1311627" y="563220"/>
                </a:lnTo>
                <a:lnTo>
                  <a:pt x="1293757" y="556869"/>
                </a:lnTo>
                <a:lnTo>
                  <a:pt x="1275093" y="550914"/>
                </a:lnTo>
                <a:lnTo>
                  <a:pt x="1256827" y="545754"/>
                </a:lnTo>
                <a:lnTo>
                  <a:pt x="1237766" y="540594"/>
                </a:lnTo>
                <a:lnTo>
                  <a:pt x="1219499" y="535830"/>
                </a:lnTo>
                <a:lnTo>
                  <a:pt x="1200438" y="531861"/>
                </a:lnTo>
                <a:lnTo>
                  <a:pt x="1180980" y="527891"/>
                </a:lnTo>
                <a:lnTo>
                  <a:pt x="1161919" y="525113"/>
                </a:lnTo>
                <a:lnTo>
                  <a:pt x="1142064" y="521937"/>
                </a:lnTo>
                <a:lnTo>
                  <a:pt x="1122606" y="519952"/>
                </a:lnTo>
                <a:lnTo>
                  <a:pt x="1103148" y="518364"/>
                </a:lnTo>
                <a:lnTo>
                  <a:pt x="1083293" y="516777"/>
                </a:lnTo>
                <a:lnTo>
                  <a:pt x="1063041" y="515983"/>
                </a:lnTo>
                <a:lnTo>
                  <a:pt x="1043186" y="515586"/>
                </a:lnTo>
                <a:close/>
                <a:moveTo>
                  <a:pt x="803734" y="280988"/>
                </a:moveTo>
                <a:lnTo>
                  <a:pt x="862902" y="391340"/>
                </a:lnTo>
                <a:lnTo>
                  <a:pt x="884743" y="387371"/>
                </a:lnTo>
                <a:lnTo>
                  <a:pt x="906980" y="383798"/>
                </a:lnTo>
                <a:lnTo>
                  <a:pt x="929218" y="380622"/>
                </a:lnTo>
                <a:lnTo>
                  <a:pt x="951456" y="378241"/>
                </a:lnTo>
                <a:lnTo>
                  <a:pt x="974488" y="376256"/>
                </a:lnTo>
                <a:lnTo>
                  <a:pt x="997122" y="374668"/>
                </a:lnTo>
                <a:lnTo>
                  <a:pt x="1019757" y="373874"/>
                </a:lnTo>
                <a:lnTo>
                  <a:pt x="1043186" y="373477"/>
                </a:lnTo>
                <a:lnTo>
                  <a:pt x="1059865" y="373874"/>
                </a:lnTo>
                <a:lnTo>
                  <a:pt x="1076940" y="374271"/>
                </a:lnTo>
                <a:lnTo>
                  <a:pt x="1093618" y="375462"/>
                </a:lnTo>
                <a:lnTo>
                  <a:pt x="1110693" y="376256"/>
                </a:lnTo>
                <a:lnTo>
                  <a:pt x="1127372" y="377844"/>
                </a:lnTo>
                <a:lnTo>
                  <a:pt x="1144050" y="379432"/>
                </a:lnTo>
                <a:lnTo>
                  <a:pt x="1160331" y="381019"/>
                </a:lnTo>
                <a:lnTo>
                  <a:pt x="1176612" y="383798"/>
                </a:lnTo>
                <a:lnTo>
                  <a:pt x="1193291" y="386180"/>
                </a:lnTo>
                <a:lnTo>
                  <a:pt x="1209572" y="388958"/>
                </a:lnTo>
                <a:lnTo>
                  <a:pt x="1225853" y="392134"/>
                </a:lnTo>
                <a:lnTo>
                  <a:pt x="1241737" y="395310"/>
                </a:lnTo>
                <a:lnTo>
                  <a:pt x="1257621" y="399279"/>
                </a:lnTo>
                <a:lnTo>
                  <a:pt x="1273505" y="403249"/>
                </a:lnTo>
                <a:lnTo>
                  <a:pt x="1289389" y="407218"/>
                </a:lnTo>
                <a:lnTo>
                  <a:pt x="1304876" y="411982"/>
                </a:lnTo>
                <a:lnTo>
                  <a:pt x="1370398" y="304805"/>
                </a:lnTo>
                <a:lnTo>
                  <a:pt x="1611439" y="417142"/>
                </a:lnTo>
                <a:lnTo>
                  <a:pt x="1570140" y="539800"/>
                </a:lnTo>
                <a:lnTo>
                  <a:pt x="1592775" y="555678"/>
                </a:lnTo>
                <a:lnTo>
                  <a:pt x="1614615" y="572747"/>
                </a:lnTo>
                <a:lnTo>
                  <a:pt x="1636059" y="589815"/>
                </a:lnTo>
                <a:lnTo>
                  <a:pt x="1656708" y="608075"/>
                </a:lnTo>
                <a:lnTo>
                  <a:pt x="1676960" y="626732"/>
                </a:lnTo>
                <a:lnTo>
                  <a:pt x="1696815" y="645389"/>
                </a:lnTo>
                <a:lnTo>
                  <a:pt x="1715876" y="665236"/>
                </a:lnTo>
                <a:lnTo>
                  <a:pt x="1734540" y="685481"/>
                </a:lnTo>
                <a:lnTo>
                  <a:pt x="1752410" y="706519"/>
                </a:lnTo>
                <a:lnTo>
                  <a:pt x="1769882" y="728351"/>
                </a:lnTo>
                <a:lnTo>
                  <a:pt x="1786560" y="750184"/>
                </a:lnTo>
                <a:lnTo>
                  <a:pt x="1802841" y="772413"/>
                </a:lnTo>
                <a:lnTo>
                  <a:pt x="1818329" y="795436"/>
                </a:lnTo>
                <a:lnTo>
                  <a:pt x="1832624" y="818856"/>
                </a:lnTo>
                <a:lnTo>
                  <a:pt x="1846920" y="842673"/>
                </a:lnTo>
                <a:lnTo>
                  <a:pt x="1860024" y="866887"/>
                </a:lnTo>
                <a:lnTo>
                  <a:pt x="1994642" y="834337"/>
                </a:lnTo>
                <a:lnTo>
                  <a:pt x="2085975" y="1084019"/>
                </a:lnTo>
                <a:lnTo>
                  <a:pt x="1954931" y="1149516"/>
                </a:lnTo>
                <a:lnTo>
                  <a:pt x="1958108" y="1167776"/>
                </a:lnTo>
                <a:lnTo>
                  <a:pt x="1960491" y="1185638"/>
                </a:lnTo>
                <a:lnTo>
                  <a:pt x="1962476" y="1204295"/>
                </a:lnTo>
                <a:lnTo>
                  <a:pt x="1964462" y="1222952"/>
                </a:lnTo>
                <a:lnTo>
                  <a:pt x="1965653" y="1241212"/>
                </a:lnTo>
                <a:lnTo>
                  <a:pt x="1966447" y="1259868"/>
                </a:lnTo>
                <a:lnTo>
                  <a:pt x="1967242" y="1278922"/>
                </a:lnTo>
                <a:lnTo>
                  <a:pt x="1967242" y="1297975"/>
                </a:lnTo>
                <a:lnTo>
                  <a:pt x="1967242" y="1315441"/>
                </a:lnTo>
                <a:lnTo>
                  <a:pt x="1966845" y="1332907"/>
                </a:lnTo>
                <a:lnTo>
                  <a:pt x="1966050" y="1349976"/>
                </a:lnTo>
                <a:lnTo>
                  <a:pt x="1964859" y="1367839"/>
                </a:lnTo>
                <a:lnTo>
                  <a:pt x="1962873" y="1385305"/>
                </a:lnTo>
                <a:lnTo>
                  <a:pt x="1961285" y="1401977"/>
                </a:lnTo>
                <a:lnTo>
                  <a:pt x="1959300" y="1419442"/>
                </a:lnTo>
                <a:lnTo>
                  <a:pt x="1957314" y="1436114"/>
                </a:lnTo>
                <a:lnTo>
                  <a:pt x="1954137" y="1453183"/>
                </a:lnTo>
                <a:lnTo>
                  <a:pt x="1951357" y="1469855"/>
                </a:lnTo>
                <a:lnTo>
                  <a:pt x="1947784" y="1486527"/>
                </a:lnTo>
                <a:lnTo>
                  <a:pt x="1944210" y="1503199"/>
                </a:lnTo>
                <a:lnTo>
                  <a:pt x="1940239" y="1519871"/>
                </a:lnTo>
                <a:lnTo>
                  <a:pt x="1935871" y="1535749"/>
                </a:lnTo>
                <a:lnTo>
                  <a:pt x="1931899" y="1552024"/>
                </a:lnTo>
                <a:lnTo>
                  <a:pt x="1926737" y="1568299"/>
                </a:lnTo>
                <a:lnTo>
                  <a:pt x="2061355" y="1650468"/>
                </a:lnTo>
                <a:lnTo>
                  <a:pt x="1949372" y="1891020"/>
                </a:lnTo>
                <a:lnTo>
                  <a:pt x="1791723" y="1838623"/>
                </a:lnTo>
                <a:lnTo>
                  <a:pt x="1776633" y="1859264"/>
                </a:lnTo>
                <a:lnTo>
                  <a:pt x="1761146" y="1879112"/>
                </a:lnTo>
                <a:lnTo>
                  <a:pt x="1744468" y="1898165"/>
                </a:lnTo>
                <a:lnTo>
                  <a:pt x="1728186" y="1917219"/>
                </a:lnTo>
                <a:lnTo>
                  <a:pt x="1710714" y="1935876"/>
                </a:lnTo>
                <a:lnTo>
                  <a:pt x="1693241" y="1954135"/>
                </a:lnTo>
                <a:lnTo>
                  <a:pt x="1674975" y="1971204"/>
                </a:lnTo>
                <a:lnTo>
                  <a:pt x="1655914" y="1988670"/>
                </a:lnTo>
                <a:lnTo>
                  <a:pt x="1636853" y="2004945"/>
                </a:lnTo>
                <a:lnTo>
                  <a:pt x="1616998" y="2021220"/>
                </a:lnTo>
                <a:lnTo>
                  <a:pt x="1597143" y="2036701"/>
                </a:lnTo>
                <a:lnTo>
                  <a:pt x="1576494" y="2051388"/>
                </a:lnTo>
                <a:lnTo>
                  <a:pt x="1555844" y="2066075"/>
                </a:lnTo>
                <a:lnTo>
                  <a:pt x="1534401" y="2079572"/>
                </a:lnTo>
                <a:lnTo>
                  <a:pt x="1512957" y="2093068"/>
                </a:lnTo>
                <a:lnTo>
                  <a:pt x="1491117" y="2105770"/>
                </a:lnTo>
                <a:lnTo>
                  <a:pt x="1531621" y="2274474"/>
                </a:lnTo>
                <a:lnTo>
                  <a:pt x="1281844" y="2365376"/>
                </a:lnTo>
                <a:lnTo>
                  <a:pt x="1202821" y="2207787"/>
                </a:lnTo>
                <a:lnTo>
                  <a:pt x="1183363" y="2210962"/>
                </a:lnTo>
                <a:lnTo>
                  <a:pt x="1163508" y="2213741"/>
                </a:lnTo>
                <a:lnTo>
                  <a:pt x="1144050" y="2216123"/>
                </a:lnTo>
                <a:lnTo>
                  <a:pt x="1124195" y="2218504"/>
                </a:lnTo>
                <a:lnTo>
                  <a:pt x="1103943" y="2219695"/>
                </a:lnTo>
                <a:lnTo>
                  <a:pt x="1083690" y="2220886"/>
                </a:lnTo>
                <a:lnTo>
                  <a:pt x="1063438" y="2221680"/>
                </a:lnTo>
                <a:lnTo>
                  <a:pt x="1043186" y="2221680"/>
                </a:lnTo>
                <a:lnTo>
                  <a:pt x="1013007" y="2221283"/>
                </a:lnTo>
                <a:lnTo>
                  <a:pt x="983224" y="2220092"/>
                </a:lnTo>
                <a:lnTo>
                  <a:pt x="954235" y="2217711"/>
                </a:lnTo>
                <a:lnTo>
                  <a:pt x="924850" y="2214535"/>
                </a:lnTo>
                <a:lnTo>
                  <a:pt x="895862" y="2210565"/>
                </a:lnTo>
                <a:lnTo>
                  <a:pt x="867270" y="2205405"/>
                </a:lnTo>
                <a:lnTo>
                  <a:pt x="839076" y="2199451"/>
                </a:lnTo>
                <a:lnTo>
                  <a:pt x="810882" y="2192703"/>
                </a:lnTo>
                <a:lnTo>
                  <a:pt x="715180" y="2341162"/>
                </a:lnTo>
                <a:lnTo>
                  <a:pt x="474536" y="2229222"/>
                </a:lnTo>
                <a:lnTo>
                  <a:pt x="524968" y="2062900"/>
                </a:lnTo>
                <a:lnTo>
                  <a:pt x="504716" y="2049006"/>
                </a:lnTo>
                <a:lnTo>
                  <a:pt x="484464" y="2033525"/>
                </a:lnTo>
                <a:lnTo>
                  <a:pt x="465006" y="2018441"/>
                </a:lnTo>
                <a:lnTo>
                  <a:pt x="445945" y="2002960"/>
                </a:lnTo>
                <a:lnTo>
                  <a:pt x="427281" y="1986288"/>
                </a:lnTo>
                <a:lnTo>
                  <a:pt x="408617" y="1969616"/>
                </a:lnTo>
                <a:lnTo>
                  <a:pt x="390748" y="1952151"/>
                </a:lnTo>
                <a:lnTo>
                  <a:pt x="373672" y="1934685"/>
                </a:lnTo>
                <a:lnTo>
                  <a:pt x="356597" y="1916028"/>
                </a:lnTo>
                <a:lnTo>
                  <a:pt x="340316" y="1897371"/>
                </a:lnTo>
                <a:lnTo>
                  <a:pt x="324432" y="1878715"/>
                </a:lnTo>
                <a:lnTo>
                  <a:pt x="308548" y="1858867"/>
                </a:lnTo>
                <a:lnTo>
                  <a:pt x="293855" y="1839020"/>
                </a:lnTo>
                <a:lnTo>
                  <a:pt x="279559" y="1818775"/>
                </a:lnTo>
                <a:lnTo>
                  <a:pt x="265661" y="1797737"/>
                </a:lnTo>
                <a:lnTo>
                  <a:pt x="252556" y="1776301"/>
                </a:lnTo>
                <a:lnTo>
                  <a:pt x="91333" y="1811630"/>
                </a:lnTo>
                <a:lnTo>
                  <a:pt x="0" y="1562345"/>
                </a:lnTo>
                <a:lnTo>
                  <a:pt x="138191" y="1488512"/>
                </a:lnTo>
                <a:lnTo>
                  <a:pt x="133426" y="1465092"/>
                </a:lnTo>
                <a:lnTo>
                  <a:pt x="129852" y="1441672"/>
                </a:lnTo>
                <a:lnTo>
                  <a:pt x="126278" y="1418251"/>
                </a:lnTo>
                <a:lnTo>
                  <a:pt x="123498" y="1394434"/>
                </a:lnTo>
                <a:lnTo>
                  <a:pt x="121513" y="1370220"/>
                </a:lnTo>
                <a:lnTo>
                  <a:pt x="119527" y="1346403"/>
                </a:lnTo>
                <a:lnTo>
                  <a:pt x="118733" y="1322189"/>
                </a:lnTo>
                <a:lnTo>
                  <a:pt x="118336" y="1297975"/>
                </a:lnTo>
                <a:lnTo>
                  <a:pt x="118733" y="1269395"/>
                </a:lnTo>
                <a:lnTo>
                  <a:pt x="119924" y="1240418"/>
                </a:lnTo>
                <a:lnTo>
                  <a:pt x="122704" y="1211837"/>
                </a:lnTo>
                <a:lnTo>
                  <a:pt x="125484" y="1184051"/>
                </a:lnTo>
                <a:lnTo>
                  <a:pt x="129455" y="1155867"/>
                </a:lnTo>
                <a:lnTo>
                  <a:pt x="134220" y="1128478"/>
                </a:lnTo>
                <a:lnTo>
                  <a:pt x="139780" y="1101088"/>
                </a:lnTo>
                <a:lnTo>
                  <a:pt x="146133" y="1074095"/>
                </a:lnTo>
                <a:lnTo>
                  <a:pt x="24223" y="995896"/>
                </a:lnTo>
                <a:lnTo>
                  <a:pt x="136603" y="755344"/>
                </a:lnTo>
                <a:lnTo>
                  <a:pt x="268043" y="794642"/>
                </a:lnTo>
                <a:lnTo>
                  <a:pt x="283530" y="772016"/>
                </a:lnTo>
                <a:lnTo>
                  <a:pt x="299017" y="750184"/>
                </a:lnTo>
                <a:lnTo>
                  <a:pt x="315696" y="728351"/>
                </a:lnTo>
                <a:lnTo>
                  <a:pt x="332771" y="707313"/>
                </a:lnTo>
                <a:lnTo>
                  <a:pt x="350243" y="686274"/>
                </a:lnTo>
                <a:lnTo>
                  <a:pt x="368907" y="666824"/>
                </a:lnTo>
                <a:lnTo>
                  <a:pt x="387571" y="646976"/>
                </a:lnTo>
                <a:lnTo>
                  <a:pt x="407426" y="627923"/>
                </a:lnTo>
                <a:lnTo>
                  <a:pt x="427281" y="609266"/>
                </a:lnTo>
                <a:lnTo>
                  <a:pt x="447930" y="591403"/>
                </a:lnTo>
                <a:lnTo>
                  <a:pt x="468977" y="574334"/>
                </a:lnTo>
                <a:lnTo>
                  <a:pt x="490420" y="557662"/>
                </a:lnTo>
                <a:lnTo>
                  <a:pt x="512261" y="541784"/>
                </a:lnTo>
                <a:lnTo>
                  <a:pt x="535293" y="526303"/>
                </a:lnTo>
                <a:lnTo>
                  <a:pt x="557928" y="511616"/>
                </a:lnTo>
                <a:lnTo>
                  <a:pt x="581754" y="497723"/>
                </a:lnTo>
                <a:lnTo>
                  <a:pt x="554354" y="371890"/>
                </a:lnTo>
                <a:lnTo>
                  <a:pt x="803734" y="280988"/>
                </a:lnTo>
                <a:close/>
                <a:moveTo>
                  <a:pt x="2013752" y="186531"/>
                </a:moveTo>
                <a:lnTo>
                  <a:pt x="2001871" y="186928"/>
                </a:lnTo>
                <a:lnTo>
                  <a:pt x="1989594" y="188119"/>
                </a:lnTo>
                <a:lnTo>
                  <a:pt x="1978109" y="190103"/>
                </a:lnTo>
                <a:lnTo>
                  <a:pt x="1966624" y="192881"/>
                </a:lnTo>
                <a:lnTo>
                  <a:pt x="1955139" y="196453"/>
                </a:lnTo>
                <a:lnTo>
                  <a:pt x="1944050" y="200819"/>
                </a:lnTo>
                <a:lnTo>
                  <a:pt x="1932962" y="205978"/>
                </a:lnTo>
                <a:lnTo>
                  <a:pt x="1922269" y="211534"/>
                </a:lnTo>
                <a:lnTo>
                  <a:pt x="1914348" y="216297"/>
                </a:lnTo>
                <a:lnTo>
                  <a:pt x="1906823" y="221853"/>
                </a:lnTo>
                <a:lnTo>
                  <a:pt x="1899695" y="227409"/>
                </a:lnTo>
                <a:lnTo>
                  <a:pt x="1892962" y="233363"/>
                </a:lnTo>
                <a:lnTo>
                  <a:pt x="1886230" y="239713"/>
                </a:lnTo>
                <a:lnTo>
                  <a:pt x="1880289" y="246063"/>
                </a:lnTo>
                <a:lnTo>
                  <a:pt x="1874349" y="252809"/>
                </a:lnTo>
                <a:lnTo>
                  <a:pt x="1869200" y="259953"/>
                </a:lnTo>
                <a:lnTo>
                  <a:pt x="1864052" y="267097"/>
                </a:lnTo>
                <a:lnTo>
                  <a:pt x="1859300" y="274241"/>
                </a:lnTo>
                <a:lnTo>
                  <a:pt x="1855339" y="281781"/>
                </a:lnTo>
                <a:lnTo>
                  <a:pt x="1850983" y="289719"/>
                </a:lnTo>
                <a:lnTo>
                  <a:pt x="1847419" y="297656"/>
                </a:lnTo>
                <a:lnTo>
                  <a:pt x="1844646" y="305594"/>
                </a:lnTo>
                <a:lnTo>
                  <a:pt x="1841874" y="313928"/>
                </a:lnTo>
                <a:lnTo>
                  <a:pt x="1839102" y="322263"/>
                </a:lnTo>
                <a:lnTo>
                  <a:pt x="1837518" y="330597"/>
                </a:lnTo>
                <a:lnTo>
                  <a:pt x="1835934" y="339328"/>
                </a:lnTo>
                <a:lnTo>
                  <a:pt x="1834350" y="348059"/>
                </a:lnTo>
                <a:lnTo>
                  <a:pt x="1833557" y="356791"/>
                </a:lnTo>
                <a:lnTo>
                  <a:pt x="1833557" y="365125"/>
                </a:lnTo>
                <a:lnTo>
                  <a:pt x="1833557" y="373856"/>
                </a:lnTo>
                <a:lnTo>
                  <a:pt x="1833953" y="382984"/>
                </a:lnTo>
                <a:lnTo>
                  <a:pt x="1835142" y="391716"/>
                </a:lnTo>
                <a:lnTo>
                  <a:pt x="1836726" y="400050"/>
                </a:lnTo>
                <a:lnTo>
                  <a:pt x="1838310" y="409178"/>
                </a:lnTo>
                <a:lnTo>
                  <a:pt x="1840290" y="417513"/>
                </a:lnTo>
                <a:lnTo>
                  <a:pt x="1843458" y="426244"/>
                </a:lnTo>
                <a:lnTo>
                  <a:pt x="1846230" y="434578"/>
                </a:lnTo>
                <a:lnTo>
                  <a:pt x="1850191" y="443310"/>
                </a:lnTo>
                <a:lnTo>
                  <a:pt x="1853755" y="451247"/>
                </a:lnTo>
                <a:lnTo>
                  <a:pt x="1858507" y="459581"/>
                </a:lnTo>
                <a:lnTo>
                  <a:pt x="1864844" y="469503"/>
                </a:lnTo>
                <a:lnTo>
                  <a:pt x="1871973" y="479028"/>
                </a:lnTo>
                <a:lnTo>
                  <a:pt x="1879497" y="488156"/>
                </a:lnTo>
                <a:lnTo>
                  <a:pt x="1887418" y="496888"/>
                </a:lnTo>
                <a:lnTo>
                  <a:pt x="1896527" y="504428"/>
                </a:lnTo>
                <a:lnTo>
                  <a:pt x="1905239" y="511969"/>
                </a:lnTo>
                <a:lnTo>
                  <a:pt x="1914744" y="518716"/>
                </a:lnTo>
                <a:lnTo>
                  <a:pt x="1924645" y="524669"/>
                </a:lnTo>
                <a:lnTo>
                  <a:pt x="1934942" y="529828"/>
                </a:lnTo>
                <a:lnTo>
                  <a:pt x="1945635" y="534988"/>
                </a:lnTo>
                <a:lnTo>
                  <a:pt x="1956723" y="538956"/>
                </a:lnTo>
                <a:lnTo>
                  <a:pt x="1967812" y="542131"/>
                </a:lnTo>
                <a:lnTo>
                  <a:pt x="1979297" y="545306"/>
                </a:lnTo>
                <a:lnTo>
                  <a:pt x="1990782" y="546894"/>
                </a:lnTo>
                <a:lnTo>
                  <a:pt x="2002267" y="548085"/>
                </a:lnTo>
                <a:lnTo>
                  <a:pt x="2014544" y="548481"/>
                </a:lnTo>
                <a:lnTo>
                  <a:pt x="2026425" y="548085"/>
                </a:lnTo>
                <a:lnTo>
                  <a:pt x="2038306" y="546894"/>
                </a:lnTo>
                <a:lnTo>
                  <a:pt x="2049791" y="544910"/>
                </a:lnTo>
                <a:lnTo>
                  <a:pt x="2061672" y="542131"/>
                </a:lnTo>
                <a:lnTo>
                  <a:pt x="2073157" y="538560"/>
                </a:lnTo>
                <a:lnTo>
                  <a:pt x="2084246" y="534194"/>
                </a:lnTo>
                <a:lnTo>
                  <a:pt x="2095335" y="529035"/>
                </a:lnTo>
                <a:lnTo>
                  <a:pt x="2106028" y="523081"/>
                </a:lnTo>
                <a:lnTo>
                  <a:pt x="2113552" y="518716"/>
                </a:lnTo>
                <a:lnTo>
                  <a:pt x="2121077" y="513556"/>
                </a:lnTo>
                <a:lnTo>
                  <a:pt x="2128206" y="508000"/>
                </a:lnTo>
                <a:lnTo>
                  <a:pt x="2134938" y="502047"/>
                </a:lnTo>
                <a:lnTo>
                  <a:pt x="2141275" y="496491"/>
                </a:lnTo>
                <a:lnTo>
                  <a:pt x="2147215" y="490141"/>
                </a:lnTo>
                <a:lnTo>
                  <a:pt x="2153156" y="483394"/>
                </a:lnTo>
                <a:lnTo>
                  <a:pt x="2158304" y="476647"/>
                </a:lnTo>
                <a:lnTo>
                  <a:pt x="2163452" y="469503"/>
                </a:lnTo>
                <a:lnTo>
                  <a:pt x="2168601" y="461566"/>
                </a:lnTo>
                <a:lnTo>
                  <a:pt x="2172957" y="454025"/>
                </a:lnTo>
                <a:lnTo>
                  <a:pt x="2176917" y="446485"/>
                </a:lnTo>
                <a:lnTo>
                  <a:pt x="2180482" y="438150"/>
                </a:lnTo>
                <a:lnTo>
                  <a:pt x="2183650" y="430213"/>
                </a:lnTo>
                <a:lnTo>
                  <a:pt x="2186818" y="421481"/>
                </a:lnTo>
                <a:lnTo>
                  <a:pt x="2189195" y="412750"/>
                </a:lnTo>
                <a:lnTo>
                  <a:pt x="2191175" y="404019"/>
                </a:lnTo>
                <a:lnTo>
                  <a:pt x="2192363" y="395288"/>
                </a:lnTo>
                <a:lnTo>
                  <a:pt x="2193947" y="386159"/>
                </a:lnTo>
                <a:lnTo>
                  <a:pt x="2194739" y="377428"/>
                </a:lnTo>
                <a:lnTo>
                  <a:pt x="2194739" y="368697"/>
                </a:lnTo>
                <a:lnTo>
                  <a:pt x="2194739" y="359569"/>
                </a:lnTo>
                <a:lnTo>
                  <a:pt x="2194343" y="351234"/>
                </a:lnTo>
                <a:lnTo>
                  <a:pt x="2192759" y="342503"/>
                </a:lnTo>
                <a:lnTo>
                  <a:pt x="2191571" y="333375"/>
                </a:lnTo>
                <a:lnTo>
                  <a:pt x="2189591" y="325041"/>
                </a:lnTo>
                <a:lnTo>
                  <a:pt x="2187610" y="316706"/>
                </a:lnTo>
                <a:lnTo>
                  <a:pt x="2184838" y="308372"/>
                </a:lnTo>
                <a:lnTo>
                  <a:pt x="2181670" y="299641"/>
                </a:lnTo>
                <a:lnTo>
                  <a:pt x="2178106" y="291703"/>
                </a:lnTo>
                <a:lnTo>
                  <a:pt x="2174145" y="283766"/>
                </a:lnTo>
                <a:lnTo>
                  <a:pt x="2169789" y="275828"/>
                </a:lnTo>
                <a:lnTo>
                  <a:pt x="2163452" y="265509"/>
                </a:lnTo>
                <a:lnTo>
                  <a:pt x="2156324" y="255984"/>
                </a:lnTo>
                <a:lnTo>
                  <a:pt x="2148799" y="247253"/>
                </a:lnTo>
                <a:lnTo>
                  <a:pt x="2140879" y="238522"/>
                </a:lnTo>
                <a:lnTo>
                  <a:pt x="2131770" y="230584"/>
                </a:lnTo>
                <a:lnTo>
                  <a:pt x="2123057" y="223441"/>
                </a:lnTo>
                <a:lnTo>
                  <a:pt x="2113552" y="216694"/>
                </a:lnTo>
                <a:lnTo>
                  <a:pt x="2103255" y="210344"/>
                </a:lnTo>
                <a:lnTo>
                  <a:pt x="2093355" y="204788"/>
                </a:lnTo>
                <a:lnTo>
                  <a:pt x="2082662" y="200422"/>
                </a:lnTo>
                <a:lnTo>
                  <a:pt x="2071969" y="196056"/>
                </a:lnTo>
                <a:lnTo>
                  <a:pt x="2060484" y="192881"/>
                </a:lnTo>
                <a:lnTo>
                  <a:pt x="2048999" y="190103"/>
                </a:lnTo>
                <a:lnTo>
                  <a:pt x="2037118" y="188119"/>
                </a:lnTo>
                <a:lnTo>
                  <a:pt x="2025633" y="186928"/>
                </a:lnTo>
                <a:lnTo>
                  <a:pt x="2013752" y="186531"/>
                </a:lnTo>
                <a:close/>
                <a:moveTo>
                  <a:pt x="2066028" y="0"/>
                </a:moveTo>
                <a:lnTo>
                  <a:pt x="2156324" y="23812"/>
                </a:lnTo>
                <a:lnTo>
                  <a:pt x="2146027" y="100013"/>
                </a:lnTo>
                <a:lnTo>
                  <a:pt x="2140916" y="118533"/>
                </a:lnTo>
                <a:lnTo>
                  <a:pt x="2134542" y="115094"/>
                </a:lnTo>
                <a:lnTo>
                  <a:pt x="2132671" y="114357"/>
                </a:lnTo>
                <a:lnTo>
                  <a:pt x="2132562" y="114300"/>
                </a:lnTo>
                <a:lnTo>
                  <a:pt x="2123453" y="110728"/>
                </a:lnTo>
                <a:lnTo>
                  <a:pt x="2132671" y="114357"/>
                </a:lnTo>
                <a:lnTo>
                  <a:pt x="2140879" y="118666"/>
                </a:lnTo>
                <a:lnTo>
                  <a:pt x="2140916" y="118533"/>
                </a:lnTo>
                <a:lnTo>
                  <a:pt x="2144839" y="120650"/>
                </a:lnTo>
                <a:lnTo>
                  <a:pt x="2153552" y="125413"/>
                </a:lnTo>
                <a:lnTo>
                  <a:pt x="2167413" y="133747"/>
                </a:lnTo>
                <a:lnTo>
                  <a:pt x="2174145" y="138113"/>
                </a:lnTo>
                <a:lnTo>
                  <a:pt x="2180878" y="142875"/>
                </a:lnTo>
                <a:lnTo>
                  <a:pt x="2181274" y="143272"/>
                </a:lnTo>
                <a:lnTo>
                  <a:pt x="2187610" y="148034"/>
                </a:lnTo>
                <a:lnTo>
                  <a:pt x="2193947" y="153194"/>
                </a:lnTo>
                <a:lnTo>
                  <a:pt x="2205432" y="163909"/>
                </a:lnTo>
                <a:lnTo>
                  <a:pt x="2212560" y="170656"/>
                </a:lnTo>
                <a:lnTo>
                  <a:pt x="2221273" y="180181"/>
                </a:lnTo>
                <a:lnTo>
                  <a:pt x="2226433" y="186128"/>
                </a:lnTo>
                <a:lnTo>
                  <a:pt x="2226422" y="186134"/>
                </a:lnTo>
                <a:lnTo>
                  <a:pt x="2229194" y="189309"/>
                </a:lnTo>
                <a:lnTo>
                  <a:pt x="2226433" y="186128"/>
                </a:lnTo>
                <a:lnTo>
                  <a:pt x="2244639" y="175419"/>
                </a:lnTo>
                <a:lnTo>
                  <a:pt x="2315925" y="143669"/>
                </a:lnTo>
                <a:lnTo>
                  <a:pt x="2363053" y="224234"/>
                </a:lnTo>
                <a:lnTo>
                  <a:pt x="2302064" y="270669"/>
                </a:lnTo>
                <a:lnTo>
                  <a:pt x="2280282" y="283369"/>
                </a:lnTo>
                <a:lnTo>
                  <a:pt x="2284242" y="296466"/>
                </a:lnTo>
                <a:lnTo>
                  <a:pt x="2287015" y="309166"/>
                </a:lnTo>
                <a:lnTo>
                  <a:pt x="2289787" y="322263"/>
                </a:lnTo>
                <a:lnTo>
                  <a:pt x="2291371" y="335359"/>
                </a:lnTo>
                <a:lnTo>
                  <a:pt x="2292559" y="348456"/>
                </a:lnTo>
                <a:lnTo>
                  <a:pt x="2293351" y="361553"/>
                </a:lnTo>
                <a:lnTo>
                  <a:pt x="2293351" y="374650"/>
                </a:lnTo>
                <a:lnTo>
                  <a:pt x="2292559" y="387350"/>
                </a:lnTo>
                <a:lnTo>
                  <a:pt x="2318301" y="394097"/>
                </a:lnTo>
                <a:lnTo>
                  <a:pt x="2390775" y="422275"/>
                </a:lnTo>
                <a:lnTo>
                  <a:pt x="2367409" y="512763"/>
                </a:lnTo>
                <a:lnTo>
                  <a:pt x="2291371" y="502047"/>
                </a:lnTo>
                <a:lnTo>
                  <a:pt x="2262857" y="494506"/>
                </a:lnTo>
                <a:lnTo>
                  <a:pt x="2256916" y="506016"/>
                </a:lnTo>
                <a:lnTo>
                  <a:pt x="2250183" y="517128"/>
                </a:lnTo>
                <a:lnTo>
                  <a:pt x="2243451" y="527447"/>
                </a:lnTo>
                <a:lnTo>
                  <a:pt x="2235926" y="537766"/>
                </a:lnTo>
                <a:lnTo>
                  <a:pt x="2228006" y="547688"/>
                </a:lnTo>
                <a:lnTo>
                  <a:pt x="2219293" y="557610"/>
                </a:lnTo>
                <a:lnTo>
                  <a:pt x="2210580" y="566738"/>
                </a:lnTo>
                <a:lnTo>
                  <a:pt x="2201075" y="575469"/>
                </a:lnTo>
                <a:lnTo>
                  <a:pt x="2216125" y="601266"/>
                </a:lnTo>
                <a:lnTo>
                  <a:pt x="2247807" y="671910"/>
                </a:lnTo>
                <a:lnTo>
                  <a:pt x="2167413" y="719932"/>
                </a:lnTo>
                <a:lnTo>
                  <a:pt x="2121077" y="658416"/>
                </a:lnTo>
                <a:lnTo>
                  <a:pt x="2105632" y="632222"/>
                </a:lnTo>
                <a:lnTo>
                  <a:pt x="2110780" y="629841"/>
                </a:lnTo>
                <a:lnTo>
                  <a:pt x="2115929" y="627857"/>
                </a:lnTo>
                <a:lnTo>
                  <a:pt x="2104048" y="632222"/>
                </a:lnTo>
                <a:lnTo>
                  <a:pt x="2092563" y="635794"/>
                </a:lnTo>
                <a:lnTo>
                  <a:pt x="2083058" y="638969"/>
                </a:lnTo>
                <a:lnTo>
                  <a:pt x="2067217" y="642541"/>
                </a:lnTo>
                <a:lnTo>
                  <a:pt x="2059296" y="643732"/>
                </a:lnTo>
                <a:lnTo>
                  <a:pt x="2050583" y="644922"/>
                </a:lnTo>
                <a:lnTo>
                  <a:pt x="2048999" y="644922"/>
                </a:lnTo>
                <a:lnTo>
                  <a:pt x="2033554" y="646907"/>
                </a:lnTo>
                <a:lnTo>
                  <a:pt x="2018505" y="647303"/>
                </a:lnTo>
                <a:lnTo>
                  <a:pt x="2014544" y="647700"/>
                </a:lnTo>
                <a:lnTo>
                  <a:pt x="2008208" y="647303"/>
                </a:lnTo>
                <a:lnTo>
                  <a:pt x="2002617" y="647117"/>
                </a:lnTo>
                <a:lnTo>
                  <a:pt x="1994743" y="646510"/>
                </a:lnTo>
                <a:lnTo>
                  <a:pt x="1984842" y="645716"/>
                </a:lnTo>
                <a:lnTo>
                  <a:pt x="1996327" y="646907"/>
                </a:lnTo>
                <a:lnTo>
                  <a:pt x="2002617" y="647117"/>
                </a:lnTo>
                <a:lnTo>
                  <a:pt x="2005039" y="647303"/>
                </a:lnTo>
                <a:lnTo>
                  <a:pt x="1994347" y="687785"/>
                </a:lnTo>
                <a:lnTo>
                  <a:pt x="1970189" y="747713"/>
                </a:lnTo>
                <a:lnTo>
                  <a:pt x="1879497" y="724297"/>
                </a:lnTo>
                <a:lnTo>
                  <a:pt x="1886230" y="662385"/>
                </a:lnTo>
                <a:lnTo>
                  <a:pt x="1896923" y="621507"/>
                </a:lnTo>
                <a:lnTo>
                  <a:pt x="1904447" y="625078"/>
                </a:lnTo>
                <a:lnTo>
                  <a:pt x="1893754" y="619919"/>
                </a:lnTo>
                <a:lnTo>
                  <a:pt x="1883061" y="614363"/>
                </a:lnTo>
                <a:lnTo>
                  <a:pt x="1874745" y="609997"/>
                </a:lnTo>
                <a:lnTo>
                  <a:pt x="1860884" y="601663"/>
                </a:lnTo>
                <a:lnTo>
                  <a:pt x="1854151" y="596900"/>
                </a:lnTo>
                <a:lnTo>
                  <a:pt x="1847419" y="592535"/>
                </a:lnTo>
                <a:lnTo>
                  <a:pt x="1846627" y="592138"/>
                </a:lnTo>
                <a:lnTo>
                  <a:pt x="1840290" y="586978"/>
                </a:lnTo>
                <a:lnTo>
                  <a:pt x="1834350" y="581819"/>
                </a:lnTo>
                <a:lnTo>
                  <a:pt x="1822469" y="571103"/>
                </a:lnTo>
                <a:lnTo>
                  <a:pt x="1815736" y="564356"/>
                </a:lnTo>
                <a:lnTo>
                  <a:pt x="1809516" y="557841"/>
                </a:lnTo>
                <a:lnTo>
                  <a:pt x="1805439" y="553244"/>
                </a:lnTo>
                <a:lnTo>
                  <a:pt x="1799103" y="545703"/>
                </a:lnTo>
                <a:lnTo>
                  <a:pt x="1807023" y="555228"/>
                </a:lnTo>
                <a:lnTo>
                  <a:pt x="1809516" y="557841"/>
                </a:lnTo>
                <a:lnTo>
                  <a:pt x="1811776" y="560388"/>
                </a:lnTo>
                <a:lnTo>
                  <a:pt x="1779697" y="579438"/>
                </a:lnTo>
                <a:lnTo>
                  <a:pt x="1720292" y="604044"/>
                </a:lnTo>
                <a:lnTo>
                  <a:pt x="1673164" y="523875"/>
                </a:lnTo>
                <a:lnTo>
                  <a:pt x="1721480" y="484585"/>
                </a:lnTo>
                <a:lnTo>
                  <a:pt x="1752767" y="465931"/>
                </a:lnTo>
                <a:lnTo>
                  <a:pt x="1748410" y="452835"/>
                </a:lnTo>
                <a:lnTo>
                  <a:pt x="1744450" y="439341"/>
                </a:lnTo>
                <a:lnTo>
                  <a:pt x="1741282" y="425847"/>
                </a:lnTo>
                <a:lnTo>
                  <a:pt x="1738510" y="412353"/>
                </a:lnTo>
                <a:lnTo>
                  <a:pt x="1736530" y="398860"/>
                </a:lnTo>
                <a:lnTo>
                  <a:pt x="1735737" y="385366"/>
                </a:lnTo>
                <a:lnTo>
                  <a:pt x="1734945" y="371475"/>
                </a:lnTo>
                <a:lnTo>
                  <a:pt x="1735341" y="357981"/>
                </a:lnTo>
                <a:lnTo>
                  <a:pt x="1704451" y="350441"/>
                </a:lnTo>
                <a:lnTo>
                  <a:pt x="1644650" y="325438"/>
                </a:lnTo>
                <a:lnTo>
                  <a:pt x="1668412" y="235347"/>
                </a:lnTo>
                <a:lnTo>
                  <a:pt x="1730193" y="242094"/>
                </a:lnTo>
                <a:lnTo>
                  <a:pt x="1760687" y="250031"/>
                </a:lnTo>
                <a:lnTo>
                  <a:pt x="1766628" y="237331"/>
                </a:lnTo>
                <a:lnTo>
                  <a:pt x="1773361" y="225028"/>
                </a:lnTo>
                <a:lnTo>
                  <a:pt x="1781281" y="213519"/>
                </a:lnTo>
                <a:lnTo>
                  <a:pt x="1789202" y="201613"/>
                </a:lnTo>
                <a:lnTo>
                  <a:pt x="1797915" y="190500"/>
                </a:lnTo>
                <a:lnTo>
                  <a:pt x="1807023" y="179784"/>
                </a:lnTo>
                <a:lnTo>
                  <a:pt x="1816924" y="169069"/>
                </a:lnTo>
                <a:lnTo>
                  <a:pt x="1827221" y="159544"/>
                </a:lnTo>
                <a:lnTo>
                  <a:pt x="1812964" y="135334"/>
                </a:lnTo>
                <a:lnTo>
                  <a:pt x="1788410" y="75406"/>
                </a:lnTo>
                <a:lnTo>
                  <a:pt x="1868804" y="27781"/>
                </a:lnTo>
                <a:lnTo>
                  <a:pt x="1907219" y="76994"/>
                </a:lnTo>
                <a:lnTo>
                  <a:pt x="1923061" y="102791"/>
                </a:lnTo>
                <a:lnTo>
                  <a:pt x="1917516" y="105172"/>
                </a:lnTo>
                <a:lnTo>
                  <a:pt x="1912368" y="107156"/>
                </a:lnTo>
                <a:lnTo>
                  <a:pt x="1924249" y="102791"/>
                </a:lnTo>
                <a:lnTo>
                  <a:pt x="1935734" y="99219"/>
                </a:lnTo>
                <a:lnTo>
                  <a:pt x="1945239" y="96044"/>
                </a:lnTo>
                <a:lnTo>
                  <a:pt x="1961080" y="92869"/>
                </a:lnTo>
                <a:lnTo>
                  <a:pt x="1969001" y="91281"/>
                </a:lnTo>
                <a:lnTo>
                  <a:pt x="1977317" y="89694"/>
                </a:lnTo>
                <a:lnTo>
                  <a:pt x="1979297" y="89694"/>
                </a:lnTo>
                <a:lnTo>
                  <a:pt x="1994347" y="88106"/>
                </a:lnTo>
                <a:lnTo>
                  <a:pt x="2009792" y="87709"/>
                </a:lnTo>
                <a:lnTo>
                  <a:pt x="2013752" y="87709"/>
                </a:lnTo>
                <a:lnTo>
                  <a:pt x="2019693" y="87709"/>
                </a:lnTo>
                <a:lnTo>
                  <a:pt x="2031970" y="88503"/>
                </a:lnTo>
                <a:lnTo>
                  <a:pt x="2043455" y="89297"/>
                </a:lnTo>
                <a:lnTo>
                  <a:pt x="2034346" y="88503"/>
                </a:lnTo>
                <a:lnTo>
                  <a:pt x="2038306" y="72628"/>
                </a:lnTo>
                <a:lnTo>
                  <a:pt x="206602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70" name="Freeform 151"/>
          <p:cNvSpPr>
            <a:spLocks noEditPoints="1"/>
          </p:cNvSpPr>
          <p:nvPr/>
        </p:nvSpPr>
        <p:spPr bwMode="auto">
          <a:xfrm>
            <a:off x="10515041" y="1184114"/>
            <a:ext cx="248248" cy="371637"/>
          </a:xfrm>
          <a:custGeom>
            <a:avLst/>
            <a:gdLst>
              <a:gd name="T0" fmla="*/ 72 w 143"/>
              <a:gd name="T1" fmla="*/ 214 h 214"/>
              <a:gd name="T2" fmla="*/ 96 w 143"/>
              <a:gd name="T3" fmla="*/ 204 h 214"/>
              <a:gd name="T4" fmla="*/ 48 w 143"/>
              <a:gd name="T5" fmla="*/ 204 h 214"/>
              <a:gd name="T6" fmla="*/ 72 w 143"/>
              <a:gd name="T7" fmla="*/ 214 h 214"/>
              <a:gd name="T8" fmla="*/ 105 w 143"/>
              <a:gd name="T9" fmla="*/ 183 h 214"/>
              <a:gd name="T10" fmla="*/ 39 w 143"/>
              <a:gd name="T11" fmla="*/ 183 h 214"/>
              <a:gd name="T12" fmla="*/ 33 w 143"/>
              <a:gd name="T13" fmla="*/ 190 h 214"/>
              <a:gd name="T14" fmla="*/ 39 w 143"/>
              <a:gd name="T15" fmla="*/ 196 h 214"/>
              <a:gd name="T16" fmla="*/ 105 w 143"/>
              <a:gd name="T17" fmla="*/ 196 h 214"/>
              <a:gd name="T18" fmla="*/ 111 w 143"/>
              <a:gd name="T19" fmla="*/ 190 h 214"/>
              <a:gd name="T20" fmla="*/ 105 w 143"/>
              <a:gd name="T21" fmla="*/ 183 h 214"/>
              <a:gd name="T22" fmla="*/ 105 w 143"/>
              <a:gd name="T23" fmla="*/ 164 h 214"/>
              <a:gd name="T24" fmla="*/ 39 w 143"/>
              <a:gd name="T25" fmla="*/ 164 h 214"/>
              <a:gd name="T26" fmla="*/ 33 w 143"/>
              <a:gd name="T27" fmla="*/ 171 h 214"/>
              <a:gd name="T28" fmla="*/ 39 w 143"/>
              <a:gd name="T29" fmla="*/ 177 h 214"/>
              <a:gd name="T30" fmla="*/ 105 w 143"/>
              <a:gd name="T31" fmla="*/ 177 h 214"/>
              <a:gd name="T32" fmla="*/ 111 w 143"/>
              <a:gd name="T33" fmla="*/ 171 h 214"/>
              <a:gd name="T34" fmla="*/ 105 w 143"/>
              <a:gd name="T35" fmla="*/ 164 h 214"/>
              <a:gd name="T36" fmla="*/ 72 w 143"/>
              <a:gd name="T37" fmla="*/ 0 h 214"/>
              <a:gd name="T38" fmla="*/ 0 w 143"/>
              <a:gd name="T39" fmla="*/ 71 h 214"/>
              <a:gd name="T40" fmla="*/ 32 w 143"/>
              <a:gd name="T41" fmla="*/ 138 h 214"/>
              <a:gd name="T42" fmla="*/ 37 w 143"/>
              <a:gd name="T43" fmla="*/ 158 h 214"/>
              <a:gd name="T44" fmla="*/ 107 w 143"/>
              <a:gd name="T45" fmla="*/ 158 h 214"/>
              <a:gd name="T46" fmla="*/ 112 w 143"/>
              <a:gd name="T47" fmla="*/ 138 h 214"/>
              <a:gd name="T48" fmla="*/ 143 w 143"/>
              <a:gd name="T49" fmla="*/ 71 h 214"/>
              <a:gd name="T50" fmla="*/ 72 w 143"/>
              <a:gd name="T51" fmla="*/ 0 h 214"/>
              <a:gd name="T52" fmla="*/ 115 w 143"/>
              <a:gd name="T53" fmla="*/ 84 h 214"/>
              <a:gd name="T54" fmla="*/ 93 w 143"/>
              <a:gd name="T55" fmla="*/ 144 h 214"/>
              <a:gd name="T56" fmla="*/ 92 w 143"/>
              <a:gd name="T57" fmla="*/ 146 h 214"/>
              <a:gd name="T58" fmla="*/ 83 w 143"/>
              <a:gd name="T59" fmla="*/ 146 h 214"/>
              <a:gd name="T60" fmla="*/ 83 w 143"/>
              <a:gd name="T61" fmla="*/ 143 h 214"/>
              <a:gd name="T62" fmla="*/ 98 w 143"/>
              <a:gd name="T63" fmla="*/ 93 h 214"/>
              <a:gd name="T64" fmla="*/ 97 w 143"/>
              <a:gd name="T65" fmla="*/ 93 h 214"/>
              <a:gd name="T66" fmla="*/ 96 w 143"/>
              <a:gd name="T67" fmla="*/ 93 h 214"/>
              <a:gd name="T68" fmla="*/ 85 w 143"/>
              <a:gd name="T69" fmla="*/ 88 h 214"/>
              <a:gd name="T70" fmla="*/ 73 w 143"/>
              <a:gd name="T71" fmla="*/ 93 h 214"/>
              <a:gd name="T72" fmla="*/ 59 w 143"/>
              <a:gd name="T73" fmla="*/ 87 h 214"/>
              <a:gd name="T74" fmla="*/ 45 w 143"/>
              <a:gd name="T75" fmla="*/ 92 h 214"/>
              <a:gd name="T76" fmla="*/ 59 w 143"/>
              <a:gd name="T77" fmla="*/ 143 h 214"/>
              <a:gd name="T78" fmla="*/ 60 w 143"/>
              <a:gd name="T79" fmla="*/ 146 h 214"/>
              <a:gd name="T80" fmla="*/ 50 w 143"/>
              <a:gd name="T81" fmla="*/ 146 h 214"/>
              <a:gd name="T82" fmla="*/ 50 w 143"/>
              <a:gd name="T83" fmla="*/ 144 h 214"/>
              <a:gd name="T84" fmla="*/ 30 w 143"/>
              <a:gd name="T85" fmla="*/ 84 h 214"/>
              <a:gd name="T86" fmla="*/ 29 w 143"/>
              <a:gd name="T87" fmla="*/ 84 h 214"/>
              <a:gd name="T88" fmla="*/ 29 w 143"/>
              <a:gd name="T89" fmla="*/ 83 h 214"/>
              <a:gd name="T90" fmla="*/ 29 w 143"/>
              <a:gd name="T91" fmla="*/ 82 h 214"/>
              <a:gd name="T92" fmla="*/ 29 w 143"/>
              <a:gd name="T93" fmla="*/ 82 h 214"/>
              <a:gd name="T94" fmla="*/ 30 w 143"/>
              <a:gd name="T95" fmla="*/ 76 h 214"/>
              <a:gd name="T96" fmla="*/ 37 w 143"/>
              <a:gd name="T97" fmla="*/ 77 h 214"/>
              <a:gd name="T98" fmla="*/ 37 w 143"/>
              <a:gd name="T99" fmla="*/ 77 h 214"/>
              <a:gd name="T100" fmla="*/ 45 w 143"/>
              <a:gd name="T101" fmla="*/ 82 h 214"/>
              <a:gd name="T102" fmla="*/ 56 w 143"/>
              <a:gd name="T103" fmla="*/ 77 h 214"/>
              <a:gd name="T104" fmla="*/ 60 w 143"/>
              <a:gd name="T105" fmla="*/ 75 h 214"/>
              <a:gd name="T106" fmla="*/ 63 w 143"/>
              <a:gd name="T107" fmla="*/ 77 h 214"/>
              <a:gd name="T108" fmla="*/ 73 w 143"/>
              <a:gd name="T109" fmla="*/ 83 h 214"/>
              <a:gd name="T110" fmla="*/ 82 w 143"/>
              <a:gd name="T111" fmla="*/ 78 h 214"/>
              <a:gd name="T112" fmla="*/ 86 w 143"/>
              <a:gd name="T113" fmla="*/ 76 h 214"/>
              <a:gd name="T114" fmla="*/ 90 w 143"/>
              <a:gd name="T115" fmla="*/ 78 h 214"/>
              <a:gd name="T116" fmla="*/ 97 w 143"/>
              <a:gd name="T117" fmla="*/ 83 h 214"/>
              <a:gd name="T118" fmla="*/ 97 w 143"/>
              <a:gd name="T119" fmla="*/ 83 h 214"/>
              <a:gd name="T120" fmla="*/ 107 w 143"/>
              <a:gd name="T121" fmla="*/ 78 h 214"/>
              <a:gd name="T122" fmla="*/ 114 w 143"/>
              <a:gd name="T123" fmla="*/ 77 h 214"/>
              <a:gd name="T124" fmla="*/ 115 w 143"/>
              <a:gd name="T125" fmla="*/ 84 h 2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43" h="214">
                <a:moveTo>
                  <a:pt x="72" y="214"/>
                </a:moveTo>
                <a:cubicBezTo>
                  <a:pt x="82" y="214"/>
                  <a:pt x="91" y="210"/>
                  <a:pt x="96" y="204"/>
                </a:cubicBezTo>
                <a:cubicBezTo>
                  <a:pt x="48" y="204"/>
                  <a:pt x="48" y="204"/>
                  <a:pt x="48" y="204"/>
                </a:cubicBezTo>
                <a:cubicBezTo>
                  <a:pt x="53" y="210"/>
                  <a:pt x="62" y="214"/>
                  <a:pt x="72" y="214"/>
                </a:cubicBezTo>
                <a:close/>
                <a:moveTo>
                  <a:pt x="105" y="183"/>
                </a:moveTo>
                <a:cubicBezTo>
                  <a:pt x="39" y="183"/>
                  <a:pt x="39" y="183"/>
                  <a:pt x="39" y="183"/>
                </a:cubicBezTo>
                <a:cubicBezTo>
                  <a:pt x="35" y="183"/>
                  <a:pt x="33" y="186"/>
                  <a:pt x="33" y="190"/>
                </a:cubicBezTo>
                <a:cubicBezTo>
                  <a:pt x="33" y="193"/>
                  <a:pt x="35" y="196"/>
                  <a:pt x="39" y="196"/>
                </a:cubicBezTo>
                <a:cubicBezTo>
                  <a:pt x="105" y="196"/>
                  <a:pt x="105" y="196"/>
                  <a:pt x="105" y="196"/>
                </a:cubicBezTo>
                <a:cubicBezTo>
                  <a:pt x="108" y="196"/>
                  <a:pt x="111" y="193"/>
                  <a:pt x="111" y="190"/>
                </a:cubicBezTo>
                <a:cubicBezTo>
                  <a:pt x="111" y="186"/>
                  <a:pt x="108" y="183"/>
                  <a:pt x="105" y="183"/>
                </a:cubicBezTo>
                <a:close/>
                <a:moveTo>
                  <a:pt x="105" y="164"/>
                </a:moveTo>
                <a:cubicBezTo>
                  <a:pt x="39" y="164"/>
                  <a:pt x="39" y="164"/>
                  <a:pt x="39" y="164"/>
                </a:cubicBezTo>
                <a:cubicBezTo>
                  <a:pt x="35" y="164"/>
                  <a:pt x="33" y="167"/>
                  <a:pt x="33" y="171"/>
                </a:cubicBezTo>
                <a:cubicBezTo>
                  <a:pt x="33" y="174"/>
                  <a:pt x="35" y="177"/>
                  <a:pt x="39" y="177"/>
                </a:cubicBezTo>
                <a:cubicBezTo>
                  <a:pt x="105" y="177"/>
                  <a:pt x="105" y="177"/>
                  <a:pt x="105" y="177"/>
                </a:cubicBezTo>
                <a:cubicBezTo>
                  <a:pt x="108" y="177"/>
                  <a:pt x="111" y="174"/>
                  <a:pt x="111" y="171"/>
                </a:cubicBezTo>
                <a:cubicBezTo>
                  <a:pt x="111" y="167"/>
                  <a:pt x="108" y="164"/>
                  <a:pt x="105" y="164"/>
                </a:cubicBezTo>
                <a:close/>
                <a:moveTo>
                  <a:pt x="72" y="0"/>
                </a:moveTo>
                <a:cubicBezTo>
                  <a:pt x="32" y="0"/>
                  <a:pt x="0" y="32"/>
                  <a:pt x="0" y="71"/>
                </a:cubicBezTo>
                <a:cubicBezTo>
                  <a:pt x="0" y="98"/>
                  <a:pt x="19" y="117"/>
                  <a:pt x="32" y="138"/>
                </a:cubicBezTo>
                <a:cubicBezTo>
                  <a:pt x="35" y="144"/>
                  <a:pt x="37" y="158"/>
                  <a:pt x="37" y="158"/>
                </a:cubicBezTo>
                <a:cubicBezTo>
                  <a:pt x="107" y="158"/>
                  <a:pt x="107" y="158"/>
                  <a:pt x="107" y="158"/>
                </a:cubicBezTo>
                <a:cubicBezTo>
                  <a:pt x="107" y="158"/>
                  <a:pt x="109" y="144"/>
                  <a:pt x="112" y="138"/>
                </a:cubicBezTo>
                <a:cubicBezTo>
                  <a:pt x="125" y="117"/>
                  <a:pt x="143" y="98"/>
                  <a:pt x="143" y="71"/>
                </a:cubicBezTo>
                <a:cubicBezTo>
                  <a:pt x="143" y="32"/>
                  <a:pt x="111" y="0"/>
                  <a:pt x="72" y="0"/>
                </a:cubicBezTo>
                <a:close/>
                <a:moveTo>
                  <a:pt x="115" y="84"/>
                </a:moveTo>
                <a:cubicBezTo>
                  <a:pt x="102" y="100"/>
                  <a:pt x="95" y="120"/>
                  <a:pt x="93" y="144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83" y="146"/>
                  <a:pt x="83" y="146"/>
                  <a:pt x="83" y="146"/>
                </a:cubicBezTo>
                <a:cubicBezTo>
                  <a:pt x="83" y="143"/>
                  <a:pt x="83" y="143"/>
                  <a:pt x="83" y="143"/>
                </a:cubicBezTo>
                <a:cubicBezTo>
                  <a:pt x="85" y="124"/>
                  <a:pt x="90" y="107"/>
                  <a:pt x="98" y="93"/>
                </a:cubicBezTo>
                <a:cubicBezTo>
                  <a:pt x="97" y="93"/>
                  <a:pt x="97" y="93"/>
                  <a:pt x="97" y="93"/>
                </a:cubicBezTo>
                <a:cubicBezTo>
                  <a:pt x="96" y="93"/>
                  <a:pt x="96" y="93"/>
                  <a:pt x="96" y="93"/>
                </a:cubicBezTo>
                <a:cubicBezTo>
                  <a:pt x="93" y="92"/>
                  <a:pt x="89" y="92"/>
                  <a:pt x="85" y="88"/>
                </a:cubicBezTo>
                <a:cubicBezTo>
                  <a:pt x="82" y="91"/>
                  <a:pt x="77" y="93"/>
                  <a:pt x="73" y="93"/>
                </a:cubicBezTo>
                <a:cubicBezTo>
                  <a:pt x="68" y="93"/>
                  <a:pt x="63" y="91"/>
                  <a:pt x="59" y="87"/>
                </a:cubicBezTo>
                <a:cubicBezTo>
                  <a:pt x="55" y="90"/>
                  <a:pt x="50" y="92"/>
                  <a:pt x="45" y="92"/>
                </a:cubicBezTo>
                <a:cubicBezTo>
                  <a:pt x="57" y="114"/>
                  <a:pt x="59" y="137"/>
                  <a:pt x="59" y="143"/>
                </a:cubicBezTo>
                <a:cubicBezTo>
                  <a:pt x="60" y="146"/>
                  <a:pt x="60" y="146"/>
                  <a:pt x="60" y="146"/>
                </a:cubicBezTo>
                <a:cubicBezTo>
                  <a:pt x="50" y="146"/>
                  <a:pt x="50" y="146"/>
                  <a:pt x="50" y="146"/>
                </a:cubicBezTo>
                <a:cubicBezTo>
                  <a:pt x="50" y="144"/>
                  <a:pt x="50" y="144"/>
                  <a:pt x="50" y="144"/>
                </a:cubicBezTo>
                <a:cubicBezTo>
                  <a:pt x="49" y="135"/>
                  <a:pt x="46" y="107"/>
                  <a:pt x="30" y="84"/>
                </a:cubicBezTo>
                <a:cubicBezTo>
                  <a:pt x="29" y="84"/>
                  <a:pt x="29" y="84"/>
                  <a:pt x="29" y="84"/>
                </a:cubicBezTo>
                <a:cubicBezTo>
                  <a:pt x="29" y="83"/>
                  <a:pt x="29" y="83"/>
                  <a:pt x="29" y="83"/>
                </a:cubicBezTo>
                <a:cubicBezTo>
                  <a:pt x="29" y="83"/>
                  <a:pt x="29" y="83"/>
                  <a:pt x="29" y="82"/>
                </a:cubicBezTo>
                <a:cubicBezTo>
                  <a:pt x="29" y="82"/>
                  <a:pt x="29" y="82"/>
                  <a:pt x="29" y="82"/>
                </a:cubicBezTo>
                <a:cubicBezTo>
                  <a:pt x="27" y="80"/>
                  <a:pt x="28" y="77"/>
                  <a:pt x="30" y="76"/>
                </a:cubicBezTo>
                <a:cubicBezTo>
                  <a:pt x="32" y="74"/>
                  <a:pt x="35" y="75"/>
                  <a:pt x="37" y="77"/>
                </a:cubicBezTo>
                <a:cubicBezTo>
                  <a:pt x="37" y="77"/>
                  <a:pt x="37" y="77"/>
                  <a:pt x="37" y="77"/>
                </a:cubicBezTo>
                <a:cubicBezTo>
                  <a:pt x="39" y="80"/>
                  <a:pt x="42" y="82"/>
                  <a:pt x="45" y="82"/>
                </a:cubicBezTo>
                <a:cubicBezTo>
                  <a:pt x="48" y="82"/>
                  <a:pt x="52" y="81"/>
                  <a:pt x="56" y="77"/>
                </a:cubicBezTo>
                <a:cubicBezTo>
                  <a:pt x="57" y="76"/>
                  <a:pt x="58" y="75"/>
                  <a:pt x="60" y="75"/>
                </a:cubicBezTo>
                <a:cubicBezTo>
                  <a:pt x="61" y="76"/>
                  <a:pt x="62" y="76"/>
                  <a:pt x="63" y="77"/>
                </a:cubicBezTo>
                <a:cubicBezTo>
                  <a:pt x="67" y="81"/>
                  <a:pt x="70" y="83"/>
                  <a:pt x="73" y="83"/>
                </a:cubicBezTo>
                <a:cubicBezTo>
                  <a:pt x="77" y="83"/>
                  <a:pt x="80" y="80"/>
                  <a:pt x="82" y="78"/>
                </a:cubicBezTo>
                <a:cubicBezTo>
                  <a:pt x="83" y="77"/>
                  <a:pt x="84" y="76"/>
                  <a:pt x="86" y="76"/>
                </a:cubicBezTo>
                <a:cubicBezTo>
                  <a:pt x="87" y="76"/>
                  <a:pt x="89" y="77"/>
                  <a:pt x="90" y="78"/>
                </a:cubicBezTo>
                <a:cubicBezTo>
                  <a:pt x="91" y="80"/>
                  <a:pt x="93" y="83"/>
                  <a:pt x="97" y="83"/>
                </a:cubicBezTo>
                <a:cubicBezTo>
                  <a:pt x="97" y="83"/>
                  <a:pt x="97" y="83"/>
                  <a:pt x="97" y="83"/>
                </a:cubicBezTo>
                <a:cubicBezTo>
                  <a:pt x="101" y="83"/>
                  <a:pt x="104" y="81"/>
                  <a:pt x="107" y="78"/>
                </a:cubicBezTo>
                <a:cubicBezTo>
                  <a:pt x="109" y="76"/>
                  <a:pt x="112" y="75"/>
                  <a:pt x="114" y="77"/>
                </a:cubicBezTo>
                <a:cubicBezTo>
                  <a:pt x="116" y="79"/>
                  <a:pt x="116" y="82"/>
                  <a:pt x="115" y="8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  <a:ex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/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grpSp>
        <p:nvGrpSpPr>
          <p:cNvPr id="93" name="组合 92"/>
          <p:cNvGrpSpPr/>
          <p:nvPr/>
        </p:nvGrpSpPr>
        <p:grpSpPr>
          <a:xfrm>
            <a:off x="10475527" y="4460209"/>
            <a:ext cx="327277" cy="381611"/>
            <a:chOff x="944563" y="3860794"/>
            <a:chExt cx="392112" cy="457207"/>
          </a:xfrm>
        </p:grpSpPr>
        <p:sp>
          <p:nvSpPr>
            <p:cNvPr id="24" name="Freeform 12"/>
            <p:cNvSpPr>
              <a:spLocks/>
            </p:cNvSpPr>
            <p:nvPr/>
          </p:nvSpPr>
          <p:spPr bwMode="auto">
            <a:xfrm>
              <a:off x="1065213" y="3990974"/>
              <a:ext cx="146051" cy="33339"/>
            </a:xfrm>
            <a:custGeom>
              <a:avLst/>
              <a:gdLst>
                <a:gd name="T0" fmla="*/ 11 w 109"/>
                <a:gd name="T1" fmla="*/ 0 h 25"/>
                <a:gd name="T2" fmla="*/ 0 w 109"/>
                <a:gd name="T3" fmla="*/ 10 h 25"/>
                <a:gd name="T4" fmla="*/ 10 w 109"/>
                <a:gd name="T5" fmla="*/ 20 h 25"/>
                <a:gd name="T6" fmla="*/ 98 w 109"/>
                <a:gd name="T7" fmla="*/ 25 h 25"/>
                <a:gd name="T8" fmla="*/ 108 w 109"/>
                <a:gd name="T9" fmla="*/ 16 h 25"/>
                <a:gd name="T10" fmla="*/ 99 w 109"/>
                <a:gd name="T11" fmla="*/ 5 h 25"/>
                <a:gd name="T12" fmla="*/ 11 w 109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9" h="25">
                  <a:moveTo>
                    <a:pt x="11" y="0"/>
                  </a:moveTo>
                  <a:cubicBezTo>
                    <a:pt x="5" y="0"/>
                    <a:pt x="1" y="4"/>
                    <a:pt x="0" y="10"/>
                  </a:cubicBezTo>
                  <a:cubicBezTo>
                    <a:pt x="0" y="15"/>
                    <a:pt x="4" y="20"/>
                    <a:pt x="10" y="20"/>
                  </a:cubicBezTo>
                  <a:cubicBezTo>
                    <a:pt x="98" y="25"/>
                    <a:pt x="98" y="25"/>
                    <a:pt x="98" y="25"/>
                  </a:cubicBezTo>
                  <a:cubicBezTo>
                    <a:pt x="103" y="25"/>
                    <a:pt x="108" y="21"/>
                    <a:pt x="108" y="16"/>
                  </a:cubicBezTo>
                  <a:cubicBezTo>
                    <a:pt x="109" y="10"/>
                    <a:pt x="104" y="6"/>
                    <a:pt x="99" y="5"/>
                  </a:cubicBezTo>
                  <a:lnTo>
                    <a:pt x="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13"/>
            <p:cNvSpPr>
              <a:spLocks/>
            </p:cNvSpPr>
            <p:nvPr/>
          </p:nvSpPr>
          <p:spPr bwMode="auto">
            <a:xfrm>
              <a:off x="1063625" y="3860794"/>
              <a:ext cx="141287" cy="125413"/>
            </a:xfrm>
            <a:custGeom>
              <a:avLst/>
              <a:gdLst>
                <a:gd name="T0" fmla="*/ 75 w 89"/>
                <a:gd name="T1" fmla="*/ 79 h 79"/>
                <a:gd name="T2" fmla="*/ 89 w 89"/>
                <a:gd name="T3" fmla="*/ 36 h 79"/>
                <a:gd name="T4" fmla="*/ 63 w 89"/>
                <a:gd name="T5" fmla="*/ 20 h 79"/>
                <a:gd name="T6" fmla="*/ 57 w 89"/>
                <a:gd name="T7" fmla="*/ 57 h 79"/>
                <a:gd name="T8" fmla="*/ 56 w 89"/>
                <a:gd name="T9" fmla="*/ 10 h 79"/>
                <a:gd name="T10" fmla="*/ 42 w 89"/>
                <a:gd name="T11" fmla="*/ 9 h 79"/>
                <a:gd name="T12" fmla="*/ 44 w 89"/>
                <a:gd name="T13" fmla="*/ 53 h 79"/>
                <a:gd name="T14" fmla="*/ 29 w 89"/>
                <a:gd name="T15" fmla="*/ 0 h 79"/>
                <a:gd name="T16" fmla="*/ 0 w 89"/>
                <a:gd name="T17" fmla="*/ 9 h 79"/>
                <a:gd name="T18" fmla="*/ 23 w 89"/>
                <a:gd name="T19" fmla="*/ 73 h 79"/>
                <a:gd name="T20" fmla="*/ 75 w 89"/>
                <a:gd name="T21" fmla="*/ 79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9" h="79">
                  <a:moveTo>
                    <a:pt x="75" y="79"/>
                  </a:moveTo>
                  <a:lnTo>
                    <a:pt x="89" y="36"/>
                  </a:lnTo>
                  <a:lnTo>
                    <a:pt x="63" y="20"/>
                  </a:lnTo>
                  <a:lnTo>
                    <a:pt x="57" y="57"/>
                  </a:lnTo>
                  <a:lnTo>
                    <a:pt x="56" y="10"/>
                  </a:lnTo>
                  <a:lnTo>
                    <a:pt x="42" y="9"/>
                  </a:lnTo>
                  <a:lnTo>
                    <a:pt x="44" y="53"/>
                  </a:lnTo>
                  <a:lnTo>
                    <a:pt x="29" y="0"/>
                  </a:lnTo>
                  <a:lnTo>
                    <a:pt x="0" y="9"/>
                  </a:lnTo>
                  <a:lnTo>
                    <a:pt x="23" y="73"/>
                  </a:lnTo>
                  <a:lnTo>
                    <a:pt x="75" y="7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14"/>
            <p:cNvSpPr>
              <a:spLocks noEditPoints="1"/>
            </p:cNvSpPr>
            <p:nvPr/>
          </p:nvSpPr>
          <p:spPr bwMode="auto">
            <a:xfrm>
              <a:off x="944563" y="4030664"/>
              <a:ext cx="392112" cy="287337"/>
            </a:xfrm>
            <a:custGeom>
              <a:avLst/>
              <a:gdLst>
                <a:gd name="T0" fmla="*/ 285 w 294"/>
                <a:gd name="T1" fmla="*/ 204 h 215"/>
                <a:gd name="T2" fmla="*/ 261 w 294"/>
                <a:gd name="T3" fmla="*/ 190 h 215"/>
                <a:gd name="T4" fmla="*/ 266 w 294"/>
                <a:gd name="T5" fmla="*/ 153 h 215"/>
                <a:gd name="T6" fmla="*/ 256 w 294"/>
                <a:gd name="T7" fmla="*/ 139 h 215"/>
                <a:gd name="T8" fmla="*/ 266 w 294"/>
                <a:gd name="T9" fmla="*/ 133 h 215"/>
                <a:gd name="T10" fmla="*/ 242 w 294"/>
                <a:gd name="T11" fmla="*/ 60 h 215"/>
                <a:gd name="T12" fmla="*/ 230 w 294"/>
                <a:gd name="T13" fmla="*/ 55 h 215"/>
                <a:gd name="T14" fmla="*/ 229 w 294"/>
                <a:gd name="T15" fmla="*/ 43 h 215"/>
                <a:gd name="T16" fmla="*/ 187 w 294"/>
                <a:gd name="T17" fmla="*/ 4 h 215"/>
                <a:gd name="T18" fmla="*/ 99 w 294"/>
                <a:gd name="T19" fmla="*/ 0 h 215"/>
                <a:gd name="T20" fmla="*/ 46 w 294"/>
                <a:gd name="T21" fmla="*/ 73 h 215"/>
                <a:gd name="T22" fmla="*/ 55 w 294"/>
                <a:gd name="T23" fmla="*/ 80 h 215"/>
                <a:gd name="T24" fmla="*/ 40 w 294"/>
                <a:gd name="T25" fmla="*/ 85 h 215"/>
                <a:gd name="T26" fmla="*/ 29 w 294"/>
                <a:gd name="T27" fmla="*/ 197 h 215"/>
                <a:gd name="T28" fmla="*/ 5 w 294"/>
                <a:gd name="T29" fmla="*/ 200 h 215"/>
                <a:gd name="T30" fmla="*/ 0 w 294"/>
                <a:gd name="T31" fmla="*/ 215 h 215"/>
                <a:gd name="T32" fmla="*/ 294 w 294"/>
                <a:gd name="T33" fmla="*/ 215 h 215"/>
                <a:gd name="T34" fmla="*/ 285 w 294"/>
                <a:gd name="T35" fmla="*/ 204 h 215"/>
                <a:gd name="T36" fmla="*/ 177 w 294"/>
                <a:gd name="T37" fmla="*/ 161 h 215"/>
                <a:gd name="T38" fmla="*/ 153 w 294"/>
                <a:gd name="T39" fmla="*/ 173 h 215"/>
                <a:gd name="T40" fmla="*/ 153 w 294"/>
                <a:gd name="T41" fmla="*/ 184 h 215"/>
                <a:gd name="T42" fmla="*/ 139 w 294"/>
                <a:gd name="T43" fmla="*/ 184 h 215"/>
                <a:gd name="T44" fmla="*/ 139 w 294"/>
                <a:gd name="T45" fmla="*/ 172 h 215"/>
                <a:gd name="T46" fmla="*/ 117 w 294"/>
                <a:gd name="T47" fmla="*/ 163 h 215"/>
                <a:gd name="T48" fmla="*/ 107 w 294"/>
                <a:gd name="T49" fmla="*/ 133 h 215"/>
                <a:gd name="T50" fmla="*/ 107 w 294"/>
                <a:gd name="T51" fmla="*/ 127 h 215"/>
                <a:gd name="T52" fmla="*/ 139 w 294"/>
                <a:gd name="T53" fmla="*/ 127 h 215"/>
                <a:gd name="T54" fmla="*/ 139 w 294"/>
                <a:gd name="T55" fmla="*/ 135 h 215"/>
                <a:gd name="T56" fmla="*/ 140 w 294"/>
                <a:gd name="T57" fmla="*/ 150 h 215"/>
                <a:gd name="T58" fmla="*/ 144 w 294"/>
                <a:gd name="T59" fmla="*/ 153 h 215"/>
                <a:gd name="T60" fmla="*/ 149 w 294"/>
                <a:gd name="T61" fmla="*/ 151 h 215"/>
                <a:gd name="T62" fmla="*/ 150 w 294"/>
                <a:gd name="T63" fmla="*/ 145 h 215"/>
                <a:gd name="T64" fmla="*/ 149 w 294"/>
                <a:gd name="T65" fmla="*/ 130 h 215"/>
                <a:gd name="T66" fmla="*/ 139 w 294"/>
                <a:gd name="T67" fmla="*/ 120 h 215"/>
                <a:gd name="T68" fmla="*/ 119 w 294"/>
                <a:gd name="T69" fmla="*/ 107 h 215"/>
                <a:gd name="T70" fmla="*/ 110 w 294"/>
                <a:gd name="T71" fmla="*/ 95 h 215"/>
                <a:gd name="T72" fmla="*/ 107 w 294"/>
                <a:gd name="T73" fmla="*/ 77 h 215"/>
                <a:gd name="T74" fmla="*/ 115 w 294"/>
                <a:gd name="T75" fmla="*/ 55 h 215"/>
                <a:gd name="T76" fmla="*/ 139 w 294"/>
                <a:gd name="T77" fmla="*/ 45 h 215"/>
                <a:gd name="T78" fmla="*/ 139 w 294"/>
                <a:gd name="T79" fmla="*/ 35 h 215"/>
                <a:gd name="T80" fmla="*/ 153 w 294"/>
                <a:gd name="T81" fmla="*/ 35 h 215"/>
                <a:gd name="T82" fmla="*/ 153 w 294"/>
                <a:gd name="T83" fmla="*/ 45 h 215"/>
                <a:gd name="T84" fmla="*/ 175 w 294"/>
                <a:gd name="T85" fmla="*/ 55 h 215"/>
                <a:gd name="T86" fmla="*/ 182 w 294"/>
                <a:gd name="T87" fmla="*/ 77 h 215"/>
                <a:gd name="T88" fmla="*/ 182 w 294"/>
                <a:gd name="T89" fmla="*/ 83 h 215"/>
                <a:gd name="T90" fmla="*/ 150 w 294"/>
                <a:gd name="T91" fmla="*/ 83 h 215"/>
                <a:gd name="T92" fmla="*/ 150 w 294"/>
                <a:gd name="T93" fmla="*/ 78 h 215"/>
                <a:gd name="T94" fmla="*/ 149 w 294"/>
                <a:gd name="T95" fmla="*/ 67 h 215"/>
                <a:gd name="T96" fmla="*/ 145 w 294"/>
                <a:gd name="T97" fmla="*/ 64 h 215"/>
                <a:gd name="T98" fmla="*/ 140 w 294"/>
                <a:gd name="T99" fmla="*/ 66 h 215"/>
                <a:gd name="T100" fmla="*/ 139 w 294"/>
                <a:gd name="T101" fmla="*/ 73 h 215"/>
                <a:gd name="T102" fmla="*/ 142 w 294"/>
                <a:gd name="T103" fmla="*/ 83 h 215"/>
                <a:gd name="T104" fmla="*/ 159 w 294"/>
                <a:gd name="T105" fmla="*/ 95 h 215"/>
                <a:gd name="T106" fmla="*/ 175 w 294"/>
                <a:gd name="T107" fmla="*/ 106 h 215"/>
                <a:gd name="T108" fmla="*/ 182 w 294"/>
                <a:gd name="T109" fmla="*/ 117 h 215"/>
                <a:gd name="T110" fmla="*/ 185 w 294"/>
                <a:gd name="T111" fmla="*/ 134 h 215"/>
                <a:gd name="T112" fmla="*/ 177 w 294"/>
                <a:gd name="T113" fmla="*/ 161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94" h="215">
                  <a:moveTo>
                    <a:pt x="285" y="204"/>
                  </a:moveTo>
                  <a:cubicBezTo>
                    <a:pt x="277" y="199"/>
                    <a:pt x="269" y="195"/>
                    <a:pt x="261" y="190"/>
                  </a:cubicBezTo>
                  <a:cubicBezTo>
                    <a:pt x="264" y="177"/>
                    <a:pt x="266" y="165"/>
                    <a:pt x="266" y="153"/>
                  </a:cubicBezTo>
                  <a:cubicBezTo>
                    <a:pt x="256" y="139"/>
                    <a:pt x="256" y="139"/>
                    <a:pt x="256" y="139"/>
                  </a:cubicBezTo>
                  <a:cubicBezTo>
                    <a:pt x="266" y="133"/>
                    <a:pt x="266" y="133"/>
                    <a:pt x="266" y="133"/>
                  </a:cubicBezTo>
                  <a:cubicBezTo>
                    <a:pt x="264" y="106"/>
                    <a:pt x="255" y="82"/>
                    <a:pt x="242" y="60"/>
                  </a:cubicBezTo>
                  <a:cubicBezTo>
                    <a:pt x="230" y="55"/>
                    <a:pt x="230" y="55"/>
                    <a:pt x="230" y="55"/>
                  </a:cubicBezTo>
                  <a:cubicBezTo>
                    <a:pt x="229" y="43"/>
                    <a:pt x="229" y="43"/>
                    <a:pt x="229" y="43"/>
                  </a:cubicBezTo>
                  <a:cubicBezTo>
                    <a:pt x="217" y="29"/>
                    <a:pt x="203" y="16"/>
                    <a:pt x="187" y="4"/>
                  </a:cubicBezTo>
                  <a:cubicBezTo>
                    <a:pt x="158" y="3"/>
                    <a:pt x="129" y="1"/>
                    <a:pt x="99" y="0"/>
                  </a:cubicBezTo>
                  <a:cubicBezTo>
                    <a:pt x="78" y="24"/>
                    <a:pt x="60" y="48"/>
                    <a:pt x="46" y="73"/>
                  </a:cubicBezTo>
                  <a:cubicBezTo>
                    <a:pt x="55" y="80"/>
                    <a:pt x="55" y="80"/>
                    <a:pt x="55" y="80"/>
                  </a:cubicBezTo>
                  <a:cubicBezTo>
                    <a:pt x="40" y="85"/>
                    <a:pt x="40" y="85"/>
                    <a:pt x="40" y="85"/>
                  </a:cubicBezTo>
                  <a:cubicBezTo>
                    <a:pt x="24" y="121"/>
                    <a:pt x="18" y="158"/>
                    <a:pt x="29" y="197"/>
                  </a:cubicBezTo>
                  <a:cubicBezTo>
                    <a:pt x="21" y="198"/>
                    <a:pt x="13" y="199"/>
                    <a:pt x="5" y="200"/>
                  </a:cubicBezTo>
                  <a:cubicBezTo>
                    <a:pt x="3" y="205"/>
                    <a:pt x="2" y="210"/>
                    <a:pt x="0" y="215"/>
                  </a:cubicBezTo>
                  <a:cubicBezTo>
                    <a:pt x="98" y="215"/>
                    <a:pt x="196" y="215"/>
                    <a:pt x="294" y="215"/>
                  </a:cubicBezTo>
                  <a:cubicBezTo>
                    <a:pt x="291" y="211"/>
                    <a:pt x="288" y="207"/>
                    <a:pt x="285" y="204"/>
                  </a:cubicBezTo>
                  <a:close/>
                  <a:moveTo>
                    <a:pt x="177" y="161"/>
                  </a:moveTo>
                  <a:cubicBezTo>
                    <a:pt x="172" y="167"/>
                    <a:pt x="164" y="171"/>
                    <a:pt x="153" y="173"/>
                  </a:cubicBezTo>
                  <a:cubicBezTo>
                    <a:pt x="153" y="184"/>
                    <a:pt x="153" y="184"/>
                    <a:pt x="153" y="184"/>
                  </a:cubicBezTo>
                  <a:cubicBezTo>
                    <a:pt x="139" y="184"/>
                    <a:pt x="139" y="184"/>
                    <a:pt x="139" y="184"/>
                  </a:cubicBezTo>
                  <a:cubicBezTo>
                    <a:pt x="139" y="172"/>
                    <a:pt x="139" y="172"/>
                    <a:pt x="139" y="172"/>
                  </a:cubicBezTo>
                  <a:cubicBezTo>
                    <a:pt x="130" y="171"/>
                    <a:pt x="123" y="168"/>
                    <a:pt x="117" y="163"/>
                  </a:cubicBezTo>
                  <a:cubicBezTo>
                    <a:pt x="110" y="157"/>
                    <a:pt x="107" y="147"/>
                    <a:pt x="107" y="133"/>
                  </a:cubicBezTo>
                  <a:cubicBezTo>
                    <a:pt x="107" y="127"/>
                    <a:pt x="107" y="127"/>
                    <a:pt x="107" y="127"/>
                  </a:cubicBezTo>
                  <a:cubicBezTo>
                    <a:pt x="139" y="127"/>
                    <a:pt x="139" y="127"/>
                    <a:pt x="139" y="127"/>
                  </a:cubicBezTo>
                  <a:cubicBezTo>
                    <a:pt x="139" y="135"/>
                    <a:pt x="139" y="135"/>
                    <a:pt x="139" y="135"/>
                  </a:cubicBezTo>
                  <a:cubicBezTo>
                    <a:pt x="139" y="143"/>
                    <a:pt x="139" y="148"/>
                    <a:pt x="140" y="150"/>
                  </a:cubicBezTo>
                  <a:cubicBezTo>
                    <a:pt x="140" y="152"/>
                    <a:pt x="142" y="153"/>
                    <a:pt x="144" y="153"/>
                  </a:cubicBezTo>
                  <a:cubicBezTo>
                    <a:pt x="146" y="153"/>
                    <a:pt x="148" y="153"/>
                    <a:pt x="149" y="151"/>
                  </a:cubicBezTo>
                  <a:cubicBezTo>
                    <a:pt x="150" y="150"/>
                    <a:pt x="150" y="148"/>
                    <a:pt x="150" y="145"/>
                  </a:cubicBezTo>
                  <a:cubicBezTo>
                    <a:pt x="150" y="138"/>
                    <a:pt x="150" y="133"/>
                    <a:pt x="149" y="130"/>
                  </a:cubicBezTo>
                  <a:cubicBezTo>
                    <a:pt x="148" y="127"/>
                    <a:pt x="145" y="123"/>
                    <a:pt x="139" y="120"/>
                  </a:cubicBezTo>
                  <a:cubicBezTo>
                    <a:pt x="129" y="114"/>
                    <a:pt x="123" y="109"/>
                    <a:pt x="119" y="107"/>
                  </a:cubicBezTo>
                  <a:cubicBezTo>
                    <a:pt x="116" y="104"/>
                    <a:pt x="113" y="100"/>
                    <a:pt x="110" y="95"/>
                  </a:cubicBezTo>
                  <a:cubicBezTo>
                    <a:pt x="108" y="90"/>
                    <a:pt x="107" y="84"/>
                    <a:pt x="107" y="77"/>
                  </a:cubicBezTo>
                  <a:cubicBezTo>
                    <a:pt x="107" y="68"/>
                    <a:pt x="109" y="61"/>
                    <a:pt x="115" y="55"/>
                  </a:cubicBezTo>
                  <a:cubicBezTo>
                    <a:pt x="120" y="50"/>
                    <a:pt x="128" y="47"/>
                    <a:pt x="139" y="45"/>
                  </a:cubicBezTo>
                  <a:cubicBezTo>
                    <a:pt x="139" y="35"/>
                    <a:pt x="139" y="35"/>
                    <a:pt x="139" y="35"/>
                  </a:cubicBezTo>
                  <a:cubicBezTo>
                    <a:pt x="153" y="35"/>
                    <a:pt x="153" y="35"/>
                    <a:pt x="153" y="35"/>
                  </a:cubicBezTo>
                  <a:cubicBezTo>
                    <a:pt x="153" y="45"/>
                    <a:pt x="153" y="45"/>
                    <a:pt x="153" y="45"/>
                  </a:cubicBezTo>
                  <a:cubicBezTo>
                    <a:pt x="163" y="47"/>
                    <a:pt x="170" y="50"/>
                    <a:pt x="175" y="55"/>
                  </a:cubicBezTo>
                  <a:cubicBezTo>
                    <a:pt x="180" y="60"/>
                    <a:pt x="182" y="68"/>
                    <a:pt x="182" y="77"/>
                  </a:cubicBezTo>
                  <a:cubicBezTo>
                    <a:pt x="182" y="78"/>
                    <a:pt x="182" y="80"/>
                    <a:pt x="182" y="83"/>
                  </a:cubicBezTo>
                  <a:cubicBezTo>
                    <a:pt x="150" y="83"/>
                    <a:pt x="150" y="83"/>
                    <a:pt x="150" y="83"/>
                  </a:cubicBezTo>
                  <a:cubicBezTo>
                    <a:pt x="150" y="78"/>
                    <a:pt x="150" y="78"/>
                    <a:pt x="150" y="78"/>
                  </a:cubicBezTo>
                  <a:cubicBezTo>
                    <a:pt x="150" y="72"/>
                    <a:pt x="150" y="68"/>
                    <a:pt x="149" y="67"/>
                  </a:cubicBezTo>
                  <a:cubicBezTo>
                    <a:pt x="149" y="65"/>
                    <a:pt x="147" y="64"/>
                    <a:pt x="145" y="64"/>
                  </a:cubicBezTo>
                  <a:cubicBezTo>
                    <a:pt x="143" y="64"/>
                    <a:pt x="141" y="65"/>
                    <a:pt x="140" y="66"/>
                  </a:cubicBezTo>
                  <a:cubicBezTo>
                    <a:pt x="139" y="68"/>
                    <a:pt x="139" y="70"/>
                    <a:pt x="139" y="73"/>
                  </a:cubicBezTo>
                  <a:cubicBezTo>
                    <a:pt x="139" y="78"/>
                    <a:pt x="140" y="81"/>
                    <a:pt x="142" y="83"/>
                  </a:cubicBezTo>
                  <a:cubicBezTo>
                    <a:pt x="144" y="85"/>
                    <a:pt x="149" y="89"/>
                    <a:pt x="159" y="95"/>
                  </a:cubicBezTo>
                  <a:cubicBezTo>
                    <a:pt x="167" y="100"/>
                    <a:pt x="172" y="103"/>
                    <a:pt x="175" y="106"/>
                  </a:cubicBezTo>
                  <a:cubicBezTo>
                    <a:pt x="178" y="109"/>
                    <a:pt x="180" y="112"/>
                    <a:pt x="182" y="117"/>
                  </a:cubicBezTo>
                  <a:cubicBezTo>
                    <a:pt x="184" y="122"/>
                    <a:pt x="185" y="127"/>
                    <a:pt x="185" y="134"/>
                  </a:cubicBezTo>
                  <a:cubicBezTo>
                    <a:pt x="185" y="146"/>
                    <a:pt x="183" y="154"/>
                    <a:pt x="177" y="16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35" name="Freeform 15"/>
          <p:cNvSpPr>
            <a:spLocks noEditPoints="1"/>
          </p:cNvSpPr>
          <p:nvPr/>
        </p:nvSpPr>
        <p:spPr bwMode="auto">
          <a:xfrm>
            <a:off x="10440456" y="2033499"/>
            <a:ext cx="397419" cy="318213"/>
          </a:xfrm>
          <a:custGeom>
            <a:avLst/>
            <a:gdLst>
              <a:gd name="T0" fmla="*/ 93 w 341"/>
              <a:gd name="T1" fmla="*/ 57 h 272"/>
              <a:gd name="T2" fmla="*/ 318 w 341"/>
              <a:gd name="T3" fmla="*/ 57 h 272"/>
              <a:gd name="T4" fmla="*/ 327 w 341"/>
              <a:gd name="T5" fmla="*/ 59 h 272"/>
              <a:gd name="T6" fmla="*/ 205 w 341"/>
              <a:gd name="T7" fmla="*/ 152 h 272"/>
              <a:gd name="T8" fmla="*/ 82 w 341"/>
              <a:gd name="T9" fmla="*/ 60 h 272"/>
              <a:gd name="T10" fmla="*/ 93 w 341"/>
              <a:gd name="T11" fmla="*/ 57 h 272"/>
              <a:gd name="T12" fmla="*/ 51 w 341"/>
              <a:gd name="T13" fmla="*/ 131 h 272"/>
              <a:gd name="T14" fmla="*/ 58 w 341"/>
              <a:gd name="T15" fmla="*/ 153 h 272"/>
              <a:gd name="T16" fmla="*/ 70 w 341"/>
              <a:gd name="T17" fmla="*/ 153 h 272"/>
              <a:gd name="T18" fmla="*/ 70 w 341"/>
              <a:gd name="T19" fmla="*/ 185 h 272"/>
              <a:gd name="T20" fmla="*/ 0 w 341"/>
              <a:gd name="T21" fmla="*/ 185 h 272"/>
              <a:gd name="T22" fmla="*/ 7 w 341"/>
              <a:gd name="T23" fmla="*/ 207 h 272"/>
              <a:gd name="T24" fmla="*/ 70 w 341"/>
              <a:gd name="T25" fmla="*/ 207 h 272"/>
              <a:gd name="T26" fmla="*/ 71 w 341"/>
              <a:gd name="T27" fmla="*/ 214 h 272"/>
              <a:gd name="T28" fmla="*/ 163 w 341"/>
              <a:gd name="T29" fmla="*/ 147 h 272"/>
              <a:gd name="T30" fmla="*/ 70 w 341"/>
              <a:gd name="T31" fmla="*/ 78 h 272"/>
              <a:gd name="T32" fmla="*/ 70 w 341"/>
              <a:gd name="T33" fmla="*/ 80 h 272"/>
              <a:gd name="T34" fmla="*/ 70 w 341"/>
              <a:gd name="T35" fmla="*/ 131 h 272"/>
              <a:gd name="T36" fmla="*/ 51 w 341"/>
              <a:gd name="T37" fmla="*/ 131 h 272"/>
              <a:gd name="T38" fmla="*/ 46 w 341"/>
              <a:gd name="T39" fmla="*/ 250 h 272"/>
              <a:gd name="T40" fmla="*/ 198 w 341"/>
              <a:gd name="T41" fmla="*/ 250 h 272"/>
              <a:gd name="T42" fmla="*/ 203 w 341"/>
              <a:gd name="T43" fmla="*/ 272 h 272"/>
              <a:gd name="T44" fmla="*/ 51 w 341"/>
              <a:gd name="T45" fmla="*/ 272 h 272"/>
              <a:gd name="T46" fmla="*/ 46 w 341"/>
              <a:gd name="T47" fmla="*/ 250 h 272"/>
              <a:gd name="T48" fmla="*/ 111 w 341"/>
              <a:gd name="T49" fmla="*/ 0 h 272"/>
              <a:gd name="T50" fmla="*/ 264 w 341"/>
              <a:gd name="T51" fmla="*/ 0 h 272"/>
              <a:gd name="T52" fmla="*/ 269 w 341"/>
              <a:gd name="T53" fmla="*/ 21 h 272"/>
              <a:gd name="T54" fmla="*/ 198 w 341"/>
              <a:gd name="T55" fmla="*/ 21 h 272"/>
              <a:gd name="T56" fmla="*/ 203 w 341"/>
              <a:gd name="T57" fmla="*/ 41 h 272"/>
              <a:gd name="T58" fmla="*/ 29 w 341"/>
              <a:gd name="T59" fmla="*/ 41 h 272"/>
              <a:gd name="T60" fmla="*/ 23 w 341"/>
              <a:gd name="T61" fmla="*/ 17 h 272"/>
              <a:gd name="T62" fmla="*/ 115 w 341"/>
              <a:gd name="T63" fmla="*/ 17 h 272"/>
              <a:gd name="T64" fmla="*/ 111 w 341"/>
              <a:gd name="T65" fmla="*/ 0 h 272"/>
              <a:gd name="T66" fmla="*/ 341 w 341"/>
              <a:gd name="T67" fmla="*/ 75 h 272"/>
              <a:gd name="T68" fmla="*/ 249 w 341"/>
              <a:gd name="T69" fmla="*/ 146 h 272"/>
              <a:gd name="T70" fmla="*/ 340 w 341"/>
              <a:gd name="T71" fmla="*/ 213 h 272"/>
              <a:gd name="T72" fmla="*/ 341 w 341"/>
              <a:gd name="T73" fmla="*/ 206 h 272"/>
              <a:gd name="T74" fmla="*/ 341 w 341"/>
              <a:gd name="T75" fmla="*/ 80 h 272"/>
              <a:gd name="T76" fmla="*/ 341 w 341"/>
              <a:gd name="T77" fmla="*/ 75 h 272"/>
              <a:gd name="T78" fmla="*/ 325 w 341"/>
              <a:gd name="T79" fmla="*/ 228 h 272"/>
              <a:gd name="T80" fmla="*/ 318 w 341"/>
              <a:gd name="T81" fmla="*/ 229 h 272"/>
              <a:gd name="T82" fmla="*/ 93 w 341"/>
              <a:gd name="T83" fmla="*/ 229 h 272"/>
              <a:gd name="T84" fmla="*/ 88 w 341"/>
              <a:gd name="T85" fmla="*/ 229 h 272"/>
              <a:gd name="T86" fmla="*/ 181 w 341"/>
              <a:gd name="T87" fmla="*/ 161 h 272"/>
              <a:gd name="T88" fmla="*/ 199 w 341"/>
              <a:gd name="T89" fmla="*/ 174 h 272"/>
              <a:gd name="T90" fmla="*/ 206 w 341"/>
              <a:gd name="T91" fmla="*/ 179 h 272"/>
              <a:gd name="T92" fmla="*/ 212 w 341"/>
              <a:gd name="T93" fmla="*/ 174 h 272"/>
              <a:gd name="T94" fmla="*/ 231 w 341"/>
              <a:gd name="T95" fmla="*/ 160 h 272"/>
              <a:gd name="T96" fmla="*/ 325 w 341"/>
              <a:gd name="T97" fmla="*/ 228 h 2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341" h="272">
                <a:moveTo>
                  <a:pt x="93" y="57"/>
                </a:moveTo>
                <a:cubicBezTo>
                  <a:pt x="318" y="57"/>
                  <a:pt x="318" y="57"/>
                  <a:pt x="318" y="57"/>
                </a:cubicBezTo>
                <a:cubicBezTo>
                  <a:pt x="321" y="57"/>
                  <a:pt x="324" y="58"/>
                  <a:pt x="327" y="59"/>
                </a:cubicBezTo>
                <a:cubicBezTo>
                  <a:pt x="205" y="152"/>
                  <a:pt x="205" y="152"/>
                  <a:pt x="205" y="152"/>
                </a:cubicBezTo>
                <a:cubicBezTo>
                  <a:pt x="82" y="60"/>
                  <a:pt x="82" y="60"/>
                  <a:pt x="82" y="60"/>
                </a:cubicBezTo>
                <a:cubicBezTo>
                  <a:pt x="85" y="58"/>
                  <a:pt x="89" y="57"/>
                  <a:pt x="93" y="57"/>
                </a:cubicBezTo>
                <a:close/>
                <a:moveTo>
                  <a:pt x="51" y="131"/>
                </a:moveTo>
                <a:cubicBezTo>
                  <a:pt x="58" y="153"/>
                  <a:pt x="58" y="153"/>
                  <a:pt x="58" y="153"/>
                </a:cubicBezTo>
                <a:cubicBezTo>
                  <a:pt x="70" y="153"/>
                  <a:pt x="70" y="153"/>
                  <a:pt x="70" y="153"/>
                </a:cubicBezTo>
                <a:cubicBezTo>
                  <a:pt x="70" y="185"/>
                  <a:pt x="70" y="185"/>
                  <a:pt x="70" y="185"/>
                </a:cubicBezTo>
                <a:cubicBezTo>
                  <a:pt x="0" y="185"/>
                  <a:pt x="0" y="185"/>
                  <a:pt x="0" y="185"/>
                </a:cubicBezTo>
                <a:cubicBezTo>
                  <a:pt x="7" y="207"/>
                  <a:pt x="7" y="207"/>
                  <a:pt x="7" y="207"/>
                </a:cubicBezTo>
                <a:cubicBezTo>
                  <a:pt x="70" y="207"/>
                  <a:pt x="70" y="207"/>
                  <a:pt x="70" y="207"/>
                </a:cubicBezTo>
                <a:cubicBezTo>
                  <a:pt x="70" y="209"/>
                  <a:pt x="70" y="212"/>
                  <a:pt x="71" y="214"/>
                </a:cubicBezTo>
                <a:cubicBezTo>
                  <a:pt x="163" y="147"/>
                  <a:pt x="163" y="147"/>
                  <a:pt x="163" y="147"/>
                </a:cubicBezTo>
                <a:cubicBezTo>
                  <a:pt x="70" y="78"/>
                  <a:pt x="70" y="78"/>
                  <a:pt x="70" y="78"/>
                </a:cubicBezTo>
                <a:cubicBezTo>
                  <a:pt x="70" y="78"/>
                  <a:pt x="70" y="79"/>
                  <a:pt x="70" y="80"/>
                </a:cubicBezTo>
                <a:cubicBezTo>
                  <a:pt x="70" y="131"/>
                  <a:pt x="70" y="131"/>
                  <a:pt x="70" y="131"/>
                </a:cubicBezTo>
                <a:cubicBezTo>
                  <a:pt x="51" y="131"/>
                  <a:pt x="51" y="131"/>
                  <a:pt x="51" y="131"/>
                </a:cubicBezTo>
                <a:close/>
                <a:moveTo>
                  <a:pt x="46" y="250"/>
                </a:moveTo>
                <a:cubicBezTo>
                  <a:pt x="198" y="250"/>
                  <a:pt x="198" y="250"/>
                  <a:pt x="198" y="250"/>
                </a:cubicBezTo>
                <a:cubicBezTo>
                  <a:pt x="203" y="272"/>
                  <a:pt x="203" y="272"/>
                  <a:pt x="203" y="272"/>
                </a:cubicBezTo>
                <a:cubicBezTo>
                  <a:pt x="51" y="272"/>
                  <a:pt x="51" y="272"/>
                  <a:pt x="51" y="272"/>
                </a:cubicBezTo>
                <a:cubicBezTo>
                  <a:pt x="46" y="250"/>
                  <a:pt x="46" y="250"/>
                  <a:pt x="46" y="250"/>
                </a:cubicBezTo>
                <a:close/>
                <a:moveTo>
                  <a:pt x="111" y="0"/>
                </a:moveTo>
                <a:cubicBezTo>
                  <a:pt x="264" y="0"/>
                  <a:pt x="264" y="0"/>
                  <a:pt x="264" y="0"/>
                </a:cubicBezTo>
                <a:cubicBezTo>
                  <a:pt x="269" y="21"/>
                  <a:pt x="269" y="21"/>
                  <a:pt x="269" y="21"/>
                </a:cubicBezTo>
                <a:cubicBezTo>
                  <a:pt x="198" y="21"/>
                  <a:pt x="198" y="21"/>
                  <a:pt x="198" y="21"/>
                </a:cubicBezTo>
                <a:cubicBezTo>
                  <a:pt x="203" y="41"/>
                  <a:pt x="203" y="41"/>
                  <a:pt x="203" y="41"/>
                </a:cubicBezTo>
                <a:cubicBezTo>
                  <a:pt x="29" y="41"/>
                  <a:pt x="29" y="41"/>
                  <a:pt x="29" y="41"/>
                </a:cubicBezTo>
                <a:cubicBezTo>
                  <a:pt x="23" y="17"/>
                  <a:pt x="23" y="17"/>
                  <a:pt x="23" y="17"/>
                </a:cubicBezTo>
                <a:cubicBezTo>
                  <a:pt x="115" y="17"/>
                  <a:pt x="115" y="17"/>
                  <a:pt x="115" y="17"/>
                </a:cubicBezTo>
                <a:cubicBezTo>
                  <a:pt x="111" y="0"/>
                  <a:pt x="111" y="0"/>
                  <a:pt x="111" y="0"/>
                </a:cubicBezTo>
                <a:close/>
                <a:moveTo>
                  <a:pt x="341" y="75"/>
                </a:moveTo>
                <a:cubicBezTo>
                  <a:pt x="249" y="146"/>
                  <a:pt x="249" y="146"/>
                  <a:pt x="249" y="146"/>
                </a:cubicBezTo>
                <a:cubicBezTo>
                  <a:pt x="340" y="213"/>
                  <a:pt x="340" y="213"/>
                  <a:pt x="340" y="213"/>
                </a:cubicBezTo>
                <a:cubicBezTo>
                  <a:pt x="341" y="211"/>
                  <a:pt x="341" y="209"/>
                  <a:pt x="341" y="206"/>
                </a:cubicBezTo>
                <a:cubicBezTo>
                  <a:pt x="341" y="80"/>
                  <a:pt x="341" y="80"/>
                  <a:pt x="341" y="80"/>
                </a:cubicBezTo>
                <a:cubicBezTo>
                  <a:pt x="341" y="78"/>
                  <a:pt x="341" y="77"/>
                  <a:pt x="341" y="75"/>
                </a:cubicBezTo>
                <a:close/>
                <a:moveTo>
                  <a:pt x="325" y="228"/>
                </a:moveTo>
                <a:cubicBezTo>
                  <a:pt x="323" y="229"/>
                  <a:pt x="321" y="229"/>
                  <a:pt x="318" y="229"/>
                </a:cubicBezTo>
                <a:cubicBezTo>
                  <a:pt x="93" y="229"/>
                  <a:pt x="93" y="229"/>
                  <a:pt x="93" y="229"/>
                </a:cubicBezTo>
                <a:cubicBezTo>
                  <a:pt x="91" y="229"/>
                  <a:pt x="90" y="229"/>
                  <a:pt x="88" y="229"/>
                </a:cubicBezTo>
                <a:cubicBezTo>
                  <a:pt x="181" y="161"/>
                  <a:pt x="181" y="161"/>
                  <a:pt x="181" y="161"/>
                </a:cubicBezTo>
                <a:cubicBezTo>
                  <a:pt x="199" y="174"/>
                  <a:pt x="199" y="174"/>
                  <a:pt x="199" y="174"/>
                </a:cubicBezTo>
                <a:cubicBezTo>
                  <a:pt x="206" y="179"/>
                  <a:pt x="206" y="179"/>
                  <a:pt x="206" y="179"/>
                </a:cubicBezTo>
                <a:cubicBezTo>
                  <a:pt x="212" y="174"/>
                  <a:pt x="212" y="174"/>
                  <a:pt x="212" y="174"/>
                </a:cubicBezTo>
                <a:cubicBezTo>
                  <a:pt x="231" y="160"/>
                  <a:pt x="231" y="160"/>
                  <a:pt x="231" y="160"/>
                </a:cubicBezTo>
                <a:lnTo>
                  <a:pt x="325" y="22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8" name="Freeform 17"/>
          <p:cNvSpPr>
            <a:spLocks noEditPoints="1"/>
          </p:cNvSpPr>
          <p:nvPr/>
        </p:nvSpPr>
        <p:spPr bwMode="auto">
          <a:xfrm>
            <a:off x="10438483" y="3683847"/>
            <a:ext cx="401365" cy="335612"/>
          </a:xfrm>
          <a:custGeom>
            <a:avLst/>
            <a:gdLst>
              <a:gd name="T0" fmla="*/ 80 w 349"/>
              <a:gd name="T1" fmla="*/ 247 h 290"/>
              <a:gd name="T2" fmla="*/ 111 w 349"/>
              <a:gd name="T3" fmla="*/ 247 h 290"/>
              <a:gd name="T4" fmla="*/ 111 w 349"/>
              <a:gd name="T5" fmla="*/ 232 h 290"/>
              <a:gd name="T6" fmla="*/ 153 w 349"/>
              <a:gd name="T7" fmla="*/ 232 h 290"/>
              <a:gd name="T8" fmla="*/ 153 w 349"/>
              <a:gd name="T9" fmla="*/ 44 h 290"/>
              <a:gd name="T10" fmla="*/ 76 w 349"/>
              <a:gd name="T11" fmla="*/ 61 h 290"/>
              <a:gd name="T12" fmla="*/ 78 w 349"/>
              <a:gd name="T13" fmla="*/ 69 h 290"/>
              <a:gd name="T14" fmla="*/ 76 w 349"/>
              <a:gd name="T15" fmla="*/ 77 h 290"/>
              <a:gd name="T16" fmla="*/ 121 w 349"/>
              <a:gd name="T17" fmla="*/ 155 h 290"/>
              <a:gd name="T18" fmla="*/ 125 w 349"/>
              <a:gd name="T19" fmla="*/ 155 h 290"/>
              <a:gd name="T20" fmla="*/ 2 w 349"/>
              <a:gd name="T21" fmla="*/ 155 h 290"/>
              <a:gd name="T22" fmla="*/ 6 w 349"/>
              <a:gd name="T23" fmla="*/ 155 h 290"/>
              <a:gd name="T24" fmla="*/ 6 w 349"/>
              <a:gd name="T25" fmla="*/ 155 h 290"/>
              <a:gd name="T26" fmla="*/ 52 w 349"/>
              <a:gd name="T27" fmla="*/ 77 h 290"/>
              <a:gd name="T28" fmla="*/ 50 w 349"/>
              <a:gd name="T29" fmla="*/ 69 h 290"/>
              <a:gd name="T30" fmla="*/ 62 w 349"/>
              <a:gd name="T31" fmla="*/ 55 h 290"/>
              <a:gd name="T32" fmla="*/ 62 w 349"/>
              <a:gd name="T33" fmla="*/ 51 h 290"/>
              <a:gd name="T34" fmla="*/ 155 w 349"/>
              <a:gd name="T35" fmla="*/ 17 h 290"/>
              <a:gd name="T36" fmla="*/ 170 w 349"/>
              <a:gd name="T37" fmla="*/ 2 h 290"/>
              <a:gd name="T38" fmla="*/ 190 w 349"/>
              <a:gd name="T39" fmla="*/ 9 h 290"/>
              <a:gd name="T40" fmla="*/ 288 w 349"/>
              <a:gd name="T41" fmla="*/ 1 h 290"/>
              <a:gd name="T42" fmla="*/ 290 w 349"/>
              <a:gd name="T43" fmla="*/ 4 h 290"/>
              <a:gd name="T44" fmla="*/ 302 w 349"/>
              <a:gd name="T45" fmla="*/ 18 h 290"/>
              <a:gd name="T46" fmla="*/ 300 w 349"/>
              <a:gd name="T47" fmla="*/ 26 h 290"/>
              <a:gd name="T48" fmla="*/ 344 w 349"/>
              <a:gd name="T49" fmla="*/ 104 h 290"/>
              <a:gd name="T50" fmla="*/ 349 w 349"/>
              <a:gd name="T51" fmla="*/ 104 h 290"/>
              <a:gd name="T52" fmla="*/ 226 w 349"/>
              <a:gd name="T53" fmla="*/ 104 h 290"/>
              <a:gd name="T54" fmla="*/ 230 w 349"/>
              <a:gd name="T55" fmla="*/ 104 h 290"/>
              <a:gd name="T56" fmla="*/ 230 w 349"/>
              <a:gd name="T57" fmla="*/ 104 h 290"/>
              <a:gd name="T58" fmla="*/ 276 w 349"/>
              <a:gd name="T59" fmla="*/ 26 h 290"/>
              <a:gd name="T60" fmla="*/ 273 w 349"/>
              <a:gd name="T61" fmla="*/ 18 h 290"/>
              <a:gd name="T62" fmla="*/ 274 w 349"/>
              <a:gd name="T63" fmla="*/ 17 h 290"/>
              <a:gd name="T64" fmla="*/ 196 w 349"/>
              <a:gd name="T65" fmla="*/ 34 h 290"/>
              <a:gd name="T66" fmla="*/ 196 w 349"/>
              <a:gd name="T67" fmla="*/ 232 h 290"/>
              <a:gd name="T68" fmla="*/ 235 w 349"/>
              <a:gd name="T69" fmla="*/ 232 h 290"/>
              <a:gd name="T70" fmla="*/ 235 w 349"/>
              <a:gd name="T71" fmla="*/ 247 h 290"/>
              <a:gd name="T72" fmla="*/ 265 w 349"/>
              <a:gd name="T73" fmla="*/ 247 h 290"/>
              <a:gd name="T74" fmla="*/ 265 w 349"/>
              <a:gd name="T75" fmla="*/ 290 h 290"/>
              <a:gd name="T76" fmla="*/ 80 w 349"/>
              <a:gd name="T77" fmla="*/ 290 h 290"/>
              <a:gd name="T78" fmla="*/ 80 w 349"/>
              <a:gd name="T79" fmla="*/ 247 h 290"/>
              <a:gd name="T80" fmla="*/ 292 w 349"/>
              <a:gd name="T81" fmla="*/ 32 h 290"/>
              <a:gd name="T82" fmla="*/ 288 w 349"/>
              <a:gd name="T83" fmla="*/ 33 h 290"/>
              <a:gd name="T84" fmla="*/ 284 w 349"/>
              <a:gd name="T85" fmla="*/ 32 h 290"/>
              <a:gd name="T86" fmla="*/ 241 w 349"/>
              <a:gd name="T87" fmla="*/ 104 h 290"/>
              <a:gd name="T88" fmla="*/ 333 w 349"/>
              <a:gd name="T89" fmla="*/ 104 h 290"/>
              <a:gd name="T90" fmla="*/ 292 w 349"/>
              <a:gd name="T91" fmla="*/ 32 h 290"/>
              <a:gd name="T92" fmla="*/ 68 w 349"/>
              <a:gd name="T93" fmla="*/ 83 h 290"/>
              <a:gd name="T94" fmla="*/ 64 w 349"/>
              <a:gd name="T95" fmla="*/ 83 h 290"/>
              <a:gd name="T96" fmla="*/ 60 w 349"/>
              <a:gd name="T97" fmla="*/ 83 h 290"/>
              <a:gd name="T98" fmla="*/ 17 w 349"/>
              <a:gd name="T99" fmla="*/ 155 h 290"/>
              <a:gd name="T100" fmla="*/ 110 w 349"/>
              <a:gd name="T101" fmla="*/ 155 h 290"/>
              <a:gd name="T102" fmla="*/ 68 w 349"/>
              <a:gd name="T103" fmla="*/ 83 h 2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349" h="290">
                <a:moveTo>
                  <a:pt x="80" y="247"/>
                </a:moveTo>
                <a:cubicBezTo>
                  <a:pt x="111" y="247"/>
                  <a:pt x="111" y="247"/>
                  <a:pt x="111" y="247"/>
                </a:cubicBezTo>
                <a:cubicBezTo>
                  <a:pt x="111" y="232"/>
                  <a:pt x="111" y="232"/>
                  <a:pt x="111" y="232"/>
                </a:cubicBezTo>
                <a:cubicBezTo>
                  <a:pt x="153" y="232"/>
                  <a:pt x="153" y="232"/>
                  <a:pt x="153" y="232"/>
                </a:cubicBezTo>
                <a:cubicBezTo>
                  <a:pt x="153" y="44"/>
                  <a:pt x="153" y="44"/>
                  <a:pt x="153" y="44"/>
                </a:cubicBezTo>
                <a:cubicBezTo>
                  <a:pt x="76" y="61"/>
                  <a:pt x="76" y="61"/>
                  <a:pt x="76" y="61"/>
                </a:cubicBezTo>
                <a:cubicBezTo>
                  <a:pt x="78" y="63"/>
                  <a:pt x="78" y="66"/>
                  <a:pt x="78" y="69"/>
                </a:cubicBezTo>
                <a:cubicBezTo>
                  <a:pt x="78" y="72"/>
                  <a:pt x="78" y="75"/>
                  <a:pt x="76" y="77"/>
                </a:cubicBezTo>
                <a:cubicBezTo>
                  <a:pt x="121" y="155"/>
                  <a:pt x="121" y="155"/>
                  <a:pt x="121" y="155"/>
                </a:cubicBezTo>
                <a:cubicBezTo>
                  <a:pt x="125" y="155"/>
                  <a:pt x="125" y="155"/>
                  <a:pt x="125" y="155"/>
                </a:cubicBezTo>
                <a:cubicBezTo>
                  <a:pt x="123" y="201"/>
                  <a:pt x="0" y="200"/>
                  <a:pt x="2" y="155"/>
                </a:cubicBezTo>
                <a:cubicBezTo>
                  <a:pt x="6" y="155"/>
                  <a:pt x="6" y="155"/>
                  <a:pt x="6" y="155"/>
                </a:cubicBezTo>
                <a:cubicBezTo>
                  <a:pt x="6" y="155"/>
                  <a:pt x="6" y="155"/>
                  <a:pt x="6" y="155"/>
                </a:cubicBezTo>
                <a:cubicBezTo>
                  <a:pt x="52" y="77"/>
                  <a:pt x="52" y="77"/>
                  <a:pt x="52" y="77"/>
                </a:cubicBezTo>
                <a:cubicBezTo>
                  <a:pt x="51" y="75"/>
                  <a:pt x="50" y="72"/>
                  <a:pt x="50" y="69"/>
                </a:cubicBezTo>
                <a:cubicBezTo>
                  <a:pt x="50" y="62"/>
                  <a:pt x="55" y="56"/>
                  <a:pt x="62" y="55"/>
                </a:cubicBezTo>
                <a:cubicBezTo>
                  <a:pt x="62" y="51"/>
                  <a:pt x="62" y="51"/>
                  <a:pt x="62" y="51"/>
                </a:cubicBezTo>
                <a:cubicBezTo>
                  <a:pt x="155" y="17"/>
                  <a:pt x="155" y="17"/>
                  <a:pt x="155" y="17"/>
                </a:cubicBezTo>
                <a:cubicBezTo>
                  <a:pt x="156" y="10"/>
                  <a:pt x="162" y="4"/>
                  <a:pt x="170" y="2"/>
                </a:cubicBezTo>
                <a:cubicBezTo>
                  <a:pt x="178" y="0"/>
                  <a:pt x="186" y="3"/>
                  <a:pt x="190" y="9"/>
                </a:cubicBezTo>
                <a:cubicBezTo>
                  <a:pt x="288" y="1"/>
                  <a:pt x="288" y="1"/>
                  <a:pt x="288" y="1"/>
                </a:cubicBezTo>
                <a:cubicBezTo>
                  <a:pt x="290" y="4"/>
                  <a:pt x="290" y="4"/>
                  <a:pt x="290" y="4"/>
                </a:cubicBezTo>
                <a:cubicBezTo>
                  <a:pt x="297" y="5"/>
                  <a:pt x="302" y="11"/>
                  <a:pt x="302" y="18"/>
                </a:cubicBezTo>
                <a:cubicBezTo>
                  <a:pt x="302" y="21"/>
                  <a:pt x="301" y="24"/>
                  <a:pt x="300" y="26"/>
                </a:cubicBezTo>
                <a:cubicBezTo>
                  <a:pt x="344" y="104"/>
                  <a:pt x="344" y="104"/>
                  <a:pt x="344" y="104"/>
                </a:cubicBezTo>
                <a:cubicBezTo>
                  <a:pt x="349" y="104"/>
                  <a:pt x="349" y="104"/>
                  <a:pt x="349" y="104"/>
                </a:cubicBezTo>
                <a:cubicBezTo>
                  <a:pt x="347" y="150"/>
                  <a:pt x="224" y="150"/>
                  <a:pt x="226" y="104"/>
                </a:cubicBezTo>
                <a:cubicBezTo>
                  <a:pt x="230" y="104"/>
                  <a:pt x="230" y="104"/>
                  <a:pt x="230" y="104"/>
                </a:cubicBezTo>
                <a:cubicBezTo>
                  <a:pt x="230" y="104"/>
                  <a:pt x="230" y="104"/>
                  <a:pt x="230" y="104"/>
                </a:cubicBezTo>
                <a:cubicBezTo>
                  <a:pt x="276" y="26"/>
                  <a:pt x="276" y="26"/>
                  <a:pt x="276" y="26"/>
                </a:cubicBezTo>
                <a:cubicBezTo>
                  <a:pt x="274" y="24"/>
                  <a:pt x="273" y="21"/>
                  <a:pt x="273" y="18"/>
                </a:cubicBezTo>
                <a:cubicBezTo>
                  <a:pt x="273" y="18"/>
                  <a:pt x="273" y="17"/>
                  <a:pt x="274" y="17"/>
                </a:cubicBezTo>
                <a:cubicBezTo>
                  <a:pt x="196" y="34"/>
                  <a:pt x="196" y="34"/>
                  <a:pt x="196" y="34"/>
                </a:cubicBezTo>
                <a:cubicBezTo>
                  <a:pt x="196" y="232"/>
                  <a:pt x="196" y="232"/>
                  <a:pt x="196" y="232"/>
                </a:cubicBezTo>
                <a:cubicBezTo>
                  <a:pt x="235" y="232"/>
                  <a:pt x="235" y="232"/>
                  <a:pt x="235" y="232"/>
                </a:cubicBezTo>
                <a:cubicBezTo>
                  <a:pt x="235" y="247"/>
                  <a:pt x="235" y="247"/>
                  <a:pt x="235" y="247"/>
                </a:cubicBezTo>
                <a:cubicBezTo>
                  <a:pt x="265" y="247"/>
                  <a:pt x="265" y="247"/>
                  <a:pt x="265" y="247"/>
                </a:cubicBezTo>
                <a:cubicBezTo>
                  <a:pt x="265" y="290"/>
                  <a:pt x="265" y="290"/>
                  <a:pt x="265" y="290"/>
                </a:cubicBezTo>
                <a:cubicBezTo>
                  <a:pt x="80" y="290"/>
                  <a:pt x="80" y="290"/>
                  <a:pt x="80" y="290"/>
                </a:cubicBezTo>
                <a:cubicBezTo>
                  <a:pt x="80" y="247"/>
                  <a:pt x="80" y="247"/>
                  <a:pt x="80" y="247"/>
                </a:cubicBezTo>
                <a:close/>
                <a:moveTo>
                  <a:pt x="292" y="32"/>
                </a:moveTo>
                <a:cubicBezTo>
                  <a:pt x="291" y="32"/>
                  <a:pt x="289" y="33"/>
                  <a:pt x="288" y="33"/>
                </a:cubicBezTo>
                <a:cubicBezTo>
                  <a:pt x="286" y="33"/>
                  <a:pt x="285" y="32"/>
                  <a:pt x="284" y="32"/>
                </a:cubicBezTo>
                <a:cubicBezTo>
                  <a:pt x="241" y="104"/>
                  <a:pt x="241" y="104"/>
                  <a:pt x="241" y="104"/>
                </a:cubicBezTo>
                <a:cubicBezTo>
                  <a:pt x="333" y="104"/>
                  <a:pt x="333" y="104"/>
                  <a:pt x="333" y="104"/>
                </a:cubicBezTo>
                <a:cubicBezTo>
                  <a:pt x="292" y="32"/>
                  <a:pt x="292" y="32"/>
                  <a:pt x="292" y="32"/>
                </a:cubicBezTo>
                <a:close/>
                <a:moveTo>
                  <a:pt x="68" y="83"/>
                </a:moveTo>
                <a:cubicBezTo>
                  <a:pt x="67" y="83"/>
                  <a:pt x="65" y="83"/>
                  <a:pt x="64" y="83"/>
                </a:cubicBezTo>
                <a:cubicBezTo>
                  <a:pt x="63" y="83"/>
                  <a:pt x="61" y="83"/>
                  <a:pt x="60" y="83"/>
                </a:cubicBezTo>
                <a:cubicBezTo>
                  <a:pt x="17" y="155"/>
                  <a:pt x="17" y="155"/>
                  <a:pt x="17" y="155"/>
                </a:cubicBezTo>
                <a:cubicBezTo>
                  <a:pt x="110" y="155"/>
                  <a:pt x="110" y="155"/>
                  <a:pt x="110" y="155"/>
                </a:cubicBezTo>
                <a:lnTo>
                  <a:pt x="68" y="8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96" name="组合 95"/>
          <p:cNvGrpSpPr/>
          <p:nvPr/>
        </p:nvGrpSpPr>
        <p:grpSpPr>
          <a:xfrm>
            <a:off x="10434716" y="5374441"/>
            <a:ext cx="408899" cy="279176"/>
            <a:chOff x="4913498" y="4006828"/>
            <a:chExt cx="359542" cy="245478"/>
          </a:xfrm>
        </p:grpSpPr>
        <p:sp>
          <p:nvSpPr>
            <p:cNvPr id="94" name="任意多边形 93"/>
            <p:cNvSpPr>
              <a:spLocks/>
            </p:cNvSpPr>
            <p:nvPr/>
          </p:nvSpPr>
          <p:spPr bwMode="auto">
            <a:xfrm>
              <a:off x="4956891" y="4126421"/>
              <a:ext cx="251679" cy="37860"/>
            </a:xfrm>
            <a:custGeom>
              <a:avLst/>
              <a:gdLst>
                <a:gd name="connsiteX0" fmla="*/ 251679 w 251679"/>
                <a:gd name="connsiteY0" fmla="*/ 1038 h 37860"/>
                <a:gd name="connsiteX1" fmla="*/ 189689 w 251679"/>
                <a:gd name="connsiteY1" fmla="*/ 37860 h 37860"/>
                <a:gd name="connsiteX2" fmla="*/ 251679 w 251679"/>
                <a:gd name="connsiteY2" fmla="*/ 1038 h 37860"/>
                <a:gd name="connsiteX3" fmla="*/ 63229 w 251679"/>
                <a:gd name="connsiteY3" fmla="*/ 1038 h 37860"/>
                <a:gd name="connsiteX4" fmla="*/ 0 w 251679"/>
                <a:gd name="connsiteY4" fmla="*/ 37860 h 37860"/>
                <a:gd name="connsiteX5" fmla="*/ 63229 w 251679"/>
                <a:gd name="connsiteY5" fmla="*/ 1038 h 37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1679" h="37860">
                  <a:moveTo>
                    <a:pt x="251679" y="1038"/>
                  </a:moveTo>
                  <a:cubicBezTo>
                    <a:pt x="223784" y="9221"/>
                    <a:pt x="204154" y="22518"/>
                    <a:pt x="189689" y="37860"/>
                  </a:cubicBezTo>
                  <a:cubicBezTo>
                    <a:pt x="191756" y="4107"/>
                    <a:pt x="224817" y="-3053"/>
                    <a:pt x="251679" y="1038"/>
                  </a:cubicBezTo>
                  <a:close/>
                  <a:moveTo>
                    <a:pt x="63229" y="1038"/>
                  </a:moveTo>
                  <a:cubicBezTo>
                    <a:pt x="34206" y="9221"/>
                    <a:pt x="15548" y="22518"/>
                    <a:pt x="0" y="37860"/>
                  </a:cubicBezTo>
                  <a:cubicBezTo>
                    <a:pt x="3109" y="4107"/>
                    <a:pt x="35242" y="-3053"/>
                    <a:pt x="63229" y="103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91" name="Freeform 20"/>
            <p:cNvSpPr>
              <a:spLocks noEditPoints="1"/>
            </p:cNvSpPr>
            <p:nvPr/>
          </p:nvSpPr>
          <p:spPr bwMode="auto">
            <a:xfrm>
              <a:off x="4913498" y="4006828"/>
              <a:ext cx="359542" cy="245478"/>
            </a:xfrm>
            <a:custGeom>
              <a:avLst/>
              <a:gdLst>
                <a:gd name="T0" fmla="*/ 323 w 346"/>
                <a:gd name="T1" fmla="*/ 96 h 235"/>
                <a:gd name="T2" fmla="*/ 306 w 346"/>
                <a:gd name="T3" fmla="*/ 83 h 235"/>
                <a:gd name="T4" fmla="*/ 268 w 346"/>
                <a:gd name="T5" fmla="*/ 37 h 235"/>
                <a:gd name="T6" fmla="*/ 255 w 346"/>
                <a:gd name="T7" fmla="*/ 13 h 235"/>
                <a:gd name="T8" fmla="*/ 255 w 346"/>
                <a:gd name="T9" fmla="*/ 13 h 235"/>
                <a:gd name="T10" fmla="*/ 225 w 346"/>
                <a:gd name="T11" fmla="*/ 0 h 235"/>
                <a:gd name="T12" fmla="*/ 194 w 346"/>
                <a:gd name="T13" fmla="*/ 13 h 235"/>
                <a:gd name="T14" fmla="*/ 194 w 346"/>
                <a:gd name="T15" fmla="*/ 13 h 235"/>
                <a:gd name="T16" fmla="*/ 181 w 346"/>
                <a:gd name="T17" fmla="*/ 44 h 235"/>
                <a:gd name="T18" fmla="*/ 189 w 346"/>
                <a:gd name="T19" fmla="*/ 68 h 235"/>
                <a:gd name="T20" fmla="*/ 189 w 346"/>
                <a:gd name="T21" fmla="*/ 75 h 235"/>
                <a:gd name="T22" fmla="*/ 179 w 346"/>
                <a:gd name="T23" fmla="*/ 75 h 235"/>
                <a:gd name="T24" fmla="*/ 158 w 346"/>
                <a:gd name="T25" fmla="*/ 75 h 235"/>
                <a:gd name="T26" fmla="*/ 158 w 346"/>
                <a:gd name="T27" fmla="*/ 68 h 235"/>
                <a:gd name="T28" fmla="*/ 166 w 346"/>
                <a:gd name="T29" fmla="*/ 44 h 235"/>
                <a:gd name="T30" fmla="*/ 153 w 346"/>
                <a:gd name="T31" fmla="*/ 13 h 235"/>
                <a:gd name="T32" fmla="*/ 153 w 346"/>
                <a:gd name="T33" fmla="*/ 13 h 235"/>
                <a:gd name="T34" fmla="*/ 122 w 346"/>
                <a:gd name="T35" fmla="*/ 0 h 235"/>
                <a:gd name="T36" fmla="*/ 91 w 346"/>
                <a:gd name="T37" fmla="*/ 13 h 235"/>
                <a:gd name="T38" fmla="*/ 91 w 346"/>
                <a:gd name="T39" fmla="*/ 13 h 235"/>
                <a:gd name="T40" fmla="*/ 79 w 346"/>
                <a:gd name="T41" fmla="*/ 37 h 235"/>
                <a:gd name="T42" fmla="*/ 41 w 346"/>
                <a:gd name="T43" fmla="*/ 83 h 235"/>
                <a:gd name="T44" fmla="*/ 24 w 346"/>
                <a:gd name="T45" fmla="*/ 96 h 235"/>
                <a:gd name="T46" fmla="*/ 0 w 346"/>
                <a:gd name="T47" fmla="*/ 153 h 235"/>
                <a:gd name="T48" fmla="*/ 24 w 346"/>
                <a:gd name="T49" fmla="*/ 211 h 235"/>
                <a:gd name="T50" fmla="*/ 82 w 346"/>
                <a:gd name="T51" fmla="*/ 235 h 235"/>
                <a:gd name="T52" fmla="*/ 140 w 346"/>
                <a:gd name="T53" fmla="*/ 211 h 235"/>
                <a:gd name="T54" fmla="*/ 164 w 346"/>
                <a:gd name="T55" fmla="*/ 153 h 235"/>
                <a:gd name="T56" fmla="*/ 157 w 346"/>
                <a:gd name="T57" fmla="*/ 122 h 235"/>
                <a:gd name="T58" fmla="*/ 157 w 346"/>
                <a:gd name="T59" fmla="*/ 114 h 235"/>
                <a:gd name="T60" fmla="*/ 190 w 346"/>
                <a:gd name="T61" fmla="*/ 114 h 235"/>
                <a:gd name="T62" fmla="*/ 190 w 346"/>
                <a:gd name="T63" fmla="*/ 122 h 235"/>
                <a:gd name="T64" fmla="*/ 183 w 346"/>
                <a:gd name="T65" fmla="*/ 153 h 235"/>
                <a:gd name="T66" fmla="*/ 207 w 346"/>
                <a:gd name="T67" fmla="*/ 211 h 235"/>
                <a:gd name="T68" fmla="*/ 265 w 346"/>
                <a:gd name="T69" fmla="*/ 235 h 235"/>
                <a:gd name="T70" fmla="*/ 323 w 346"/>
                <a:gd name="T71" fmla="*/ 211 h 235"/>
                <a:gd name="T72" fmla="*/ 346 w 346"/>
                <a:gd name="T73" fmla="*/ 153 h 235"/>
                <a:gd name="T74" fmla="*/ 323 w 346"/>
                <a:gd name="T75" fmla="*/ 96 h 235"/>
                <a:gd name="T76" fmla="*/ 119 w 346"/>
                <a:gd name="T77" fmla="*/ 191 h 235"/>
                <a:gd name="T78" fmla="*/ 82 w 346"/>
                <a:gd name="T79" fmla="*/ 206 h 235"/>
                <a:gd name="T80" fmla="*/ 45 w 346"/>
                <a:gd name="T81" fmla="*/ 191 h 235"/>
                <a:gd name="T82" fmla="*/ 29 w 346"/>
                <a:gd name="T83" fmla="*/ 153 h 235"/>
                <a:gd name="T84" fmla="*/ 45 w 346"/>
                <a:gd name="T85" fmla="*/ 116 h 235"/>
                <a:gd name="T86" fmla="*/ 82 w 346"/>
                <a:gd name="T87" fmla="*/ 101 h 235"/>
                <a:gd name="T88" fmla="*/ 119 w 346"/>
                <a:gd name="T89" fmla="*/ 116 h 235"/>
                <a:gd name="T90" fmla="*/ 135 w 346"/>
                <a:gd name="T91" fmla="*/ 153 h 235"/>
                <a:gd name="T92" fmla="*/ 119 w 346"/>
                <a:gd name="T93" fmla="*/ 191 h 235"/>
                <a:gd name="T94" fmla="*/ 302 w 346"/>
                <a:gd name="T95" fmla="*/ 191 h 235"/>
                <a:gd name="T96" fmla="*/ 265 w 346"/>
                <a:gd name="T97" fmla="*/ 206 h 235"/>
                <a:gd name="T98" fmla="*/ 228 w 346"/>
                <a:gd name="T99" fmla="*/ 191 h 235"/>
                <a:gd name="T100" fmla="*/ 212 w 346"/>
                <a:gd name="T101" fmla="*/ 153 h 235"/>
                <a:gd name="T102" fmla="*/ 228 w 346"/>
                <a:gd name="T103" fmla="*/ 116 h 235"/>
                <a:gd name="T104" fmla="*/ 265 w 346"/>
                <a:gd name="T105" fmla="*/ 101 h 235"/>
                <a:gd name="T106" fmla="*/ 302 w 346"/>
                <a:gd name="T107" fmla="*/ 116 h 235"/>
                <a:gd name="T108" fmla="*/ 318 w 346"/>
                <a:gd name="T109" fmla="*/ 153 h 235"/>
                <a:gd name="T110" fmla="*/ 302 w 346"/>
                <a:gd name="T111" fmla="*/ 191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46" h="235">
                  <a:moveTo>
                    <a:pt x="323" y="96"/>
                  </a:moveTo>
                  <a:cubicBezTo>
                    <a:pt x="318" y="91"/>
                    <a:pt x="312" y="87"/>
                    <a:pt x="306" y="83"/>
                  </a:cubicBezTo>
                  <a:cubicBezTo>
                    <a:pt x="268" y="37"/>
                    <a:pt x="268" y="37"/>
                    <a:pt x="268" y="37"/>
                  </a:cubicBezTo>
                  <a:cubicBezTo>
                    <a:pt x="266" y="28"/>
                    <a:pt x="262" y="19"/>
                    <a:pt x="255" y="13"/>
                  </a:cubicBezTo>
                  <a:cubicBezTo>
                    <a:pt x="255" y="13"/>
                    <a:pt x="255" y="13"/>
                    <a:pt x="255" y="13"/>
                  </a:cubicBezTo>
                  <a:cubicBezTo>
                    <a:pt x="248" y="5"/>
                    <a:pt x="237" y="0"/>
                    <a:pt x="225" y="0"/>
                  </a:cubicBezTo>
                  <a:cubicBezTo>
                    <a:pt x="213" y="0"/>
                    <a:pt x="202" y="5"/>
                    <a:pt x="194" y="13"/>
                  </a:cubicBezTo>
                  <a:cubicBezTo>
                    <a:pt x="194" y="13"/>
                    <a:pt x="194" y="13"/>
                    <a:pt x="194" y="13"/>
                  </a:cubicBezTo>
                  <a:cubicBezTo>
                    <a:pt x="186" y="21"/>
                    <a:pt x="181" y="32"/>
                    <a:pt x="181" y="44"/>
                  </a:cubicBezTo>
                  <a:cubicBezTo>
                    <a:pt x="181" y="53"/>
                    <a:pt x="184" y="61"/>
                    <a:pt x="189" y="68"/>
                  </a:cubicBezTo>
                  <a:cubicBezTo>
                    <a:pt x="189" y="75"/>
                    <a:pt x="189" y="75"/>
                    <a:pt x="189" y="75"/>
                  </a:cubicBezTo>
                  <a:cubicBezTo>
                    <a:pt x="179" y="75"/>
                    <a:pt x="179" y="75"/>
                    <a:pt x="179" y="75"/>
                  </a:cubicBezTo>
                  <a:cubicBezTo>
                    <a:pt x="158" y="75"/>
                    <a:pt x="158" y="75"/>
                    <a:pt x="158" y="75"/>
                  </a:cubicBezTo>
                  <a:cubicBezTo>
                    <a:pt x="158" y="68"/>
                    <a:pt x="158" y="68"/>
                    <a:pt x="158" y="68"/>
                  </a:cubicBezTo>
                  <a:cubicBezTo>
                    <a:pt x="163" y="61"/>
                    <a:pt x="166" y="53"/>
                    <a:pt x="166" y="44"/>
                  </a:cubicBezTo>
                  <a:cubicBezTo>
                    <a:pt x="166" y="32"/>
                    <a:pt x="161" y="21"/>
                    <a:pt x="153" y="13"/>
                  </a:cubicBezTo>
                  <a:cubicBezTo>
                    <a:pt x="153" y="13"/>
                    <a:pt x="153" y="13"/>
                    <a:pt x="153" y="13"/>
                  </a:cubicBezTo>
                  <a:cubicBezTo>
                    <a:pt x="145" y="5"/>
                    <a:pt x="134" y="0"/>
                    <a:pt x="122" y="0"/>
                  </a:cubicBezTo>
                  <a:cubicBezTo>
                    <a:pt x="110" y="0"/>
                    <a:pt x="99" y="5"/>
                    <a:pt x="91" y="13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85" y="19"/>
                    <a:pt x="81" y="28"/>
                    <a:pt x="79" y="37"/>
                  </a:cubicBezTo>
                  <a:cubicBezTo>
                    <a:pt x="41" y="83"/>
                    <a:pt x="41" y="83"/>
                    <a:pt x="41" y="83"/>
                  </a:cubicBezTo>
                  <a:cubicBezTo>
                    <a:pt x="35" y="87"/>
                    <a:pt x="29" y="91"/>
                    <a:pt x="24" y="96"/>
                  </a:cubicBezTo>
                  <a:cubicBezTo>
                    <a:pt x="10" y="111"/>
                    <a:pt x="0" y="131"/>
                    <a:pt x="0" y="153"/>
                  </a:cubicBezTo>
                  <a:cubicBezTo>
                    <a:pt x="0" y="176"/>
                    <a:pt x="10" y="196"/>
                    <a:pt x="24" y="211"/>
                  </a:cubicBezTo>
                  <a:cubicBezTo>
                    <a:pt x="39" y="226"/>
                    <a:pt x="59" y="235"/>
                    <a:pt x="82" y="235"/>
                  </a:cubicBezTo>
                  <a:cubicBezTo>
                    <a:pt x="105" y="235"/>
                    <a:pt x="125" y="226"/>
                    <a:pt x="140" y="211"/>
                  </a:cubicBezTo>
                  <a:cubicBezTo>
                    <a:pt x="154" y="196"/>
                    <a:pt x="164" y="176"/>
                    <a:pt x="164" y="153"/>
                  </a:cubicBezTo>
                  <a:cubicBezTo>
                    <a:pt x="164" y="142"/>
                    <a:pt x="161" y="131"/>
                    <a:pt x="157" y="122"/>
                  </a:cubicBezTo>
                  <a:cubicBezTo>
                    <a:pt x="157" y="114"/>
                    <a:pt x="157" y="114"/>
                    <a:pt x="157" y="114"/>
                  </a:cubicBezTo>
                  <a:cubicBezTo>
                    <a:pt x="190" y="114"/>
                    <a:pt x="190" y="114"/>
                    <a:pt x="190" y="114"/>
                  </a:cubicBezTo>
                  <a:cubicBezTo>
                    <a:pt x="190" y="122"/>
                    <a:pt x="190" y="122"/>
                    <a:pt x="190" y="122"/>
                  </a:cubicBezTo>
                  <a:cubicBezTo>
                    <a:pt x="186" y="131"/>
                    <a:pt x="183" y="142"/>
                    <a:pt x="183" y="153"/>
                  </a:cubicBezTo>
                  <a:cubicBezTo>
                    <a:pt x="183" y="176"/>
                    <a:pt x="192" y="196"/>
                    <a:pt x="207" y="211"/>
                  </a:cubicBezTo>
                  <a:cubicBezTo>
                    <a:pt x="222" y="226"/>
                    <a:pt x="242" y="235"/>
                    <a:pt x="265" y="235"/>
                  </a:cubicBezTo>
                  <a:cubicBezTo>
                    <a:pt x="287" y="235"/>
                    <a:pt x="308" y="226"/>
                    <a:pt x="323" y="211"/>
                  </a:cubicBezTo>
                  <a:cubicBezTo>
                    <a:pt x="337" y="196"/>
                    <a:pt x="346" y="176"/>
                    <a:pt x="346" y="153"/>
                  </a:cubicBezTo>
                  <a:cubicBezTo>
                    <a:pt x="346" y="131"/>
                    <a:pt x="337" y="111"/>
                    <a:pt x="323" y="96"/>
                  </a:cubicBezTo>
                  <a:close/>
                  <a:moveTo>
                    <a:pt x="119" y="191"/>
                  </a:moveTo>
                  <a:cubicBezTo>
                    <a:pt x="110" y="200"/>
                    <a:pt x="97" y="206"/>
                    <a:pt x="82" y="206"/>
                  </a:cubicBezTo>
                  <a:cubicBezTo>
                    <a:pt x="67" y="206"/>
                    <a:pt x="54" y="200"/>
                    <a:pt x="45" y="191"/>
                  </a:cubicBezTo>
                  <a:cubicBezTo>
                    <a:pt x="35" y="181"/>
                    <a:pt x="29" y="168"/>
                    <a:pt x="29" y="153"/>
                  </a:cubicBezTo>
                  <a:cubicBezTo>
                    <a:pt x="29" y="139"/>
                    <a:pt x="35" y="126"/>
                    <a:pt x="45" y="116"/>
                  </a:cubicBezTo>
                  <a:cubicBezTo>
                    <a:pt x="54" y="107"/>
                    <a:pt x="67" y="101"/>
                    <a:pt x="82" y="101"/>
                  </a:cubicBezTo>
                  <a:cubicBezTo>
                    <a:pt x="97" y="101"/>
                    <a:pt x="110" y="107"/>
                    <a:pt x="119" y="116"/>
                  </a:cubicBezTo>
                  <a:cubicBezTo>
                    <a:pt x="129" y="126"/>
                    <a:pt x="135" y="139"/>
                    <a:pt x="135" y="153"/>
                  </a:cubicBezTo>
                  <a:cubicBezTo>
                    <a:pt x="135" y="168"/>
                    <a:pt x="129" y="181"/>
                    <a:pt x="119" y="191"/>
                  </a:cubicBezTo>
                  <a:close/>
                  <a:moveTo>
                    <a:pt x="302" y="191"/>
                  </a:moveTo>
                  <a:cubicBezTo>
                    <a:pt x="293" y="200"/>
                    <a:pt x="279" y="206"/>
                    <a:pt x="265" y="206"/>
                  </a:cubicBezTo>
                  <a:cubicBezTo>
                    <a:pt x="250" y="206"/>
                    <a:pt x="237" y="200"/>
                    <a:pt x="228" y="191"/>
                  </a:cubicBezTo>
                  <a:cubicBezTo>
                    <a:pt x="218" y="181"/>
                    <a:pt x="212" y="168"/>
                    <a:pt x="212" y="153"/>
                  </a:cubicBezTo>
                  <a:cubicBezTo>
                    <a:pt x="212" y="139"/>
                    <a:pt x="218" y="126"/>
                    <a:pt x="228" y="116"/>
                  </a:cubicBezTo>
                  <a:cubicBezTo>
                    <a:pt x="237" y="107"/>
                    <a:pt x="250" y="101"/>
                    <a:pt x="265" y="101"/>
                  </a:cubicBezTo>
                  <a:cubicBezTo>
                    <a:pt x="279" y="101"/>
                    <a:pt x="293" y="107"/>
                    <a:pt x="302" y="116"/>
                  </a:cubicBezTo>
                  <a:cubicBezTo>
                    <a:pt x="312" y="126"/>
                    <a:pt x="318" y="139"/>
                    <a:pt x="318" y="153"/>
                  </a:cubicBezTo>
                  <a:cubicBezTo>
                    <a:pt x="318" y="168"/>
                    <a:pt x="312" y="181"/>
                    <a:pt x="302" y="1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972392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 advTm="0">
        <p14:warp dir="in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2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0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500"/>
                            </p:stCondLst>
                            <p:childTnLst>
                              <p:par>
                                <p:cTn id="6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3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280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3300"/>
                            </p:stCondLst>
                            <p:childTnLst>
                              <p:par>
                                <p:cTn id="7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3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3600"/>
                            </p:stCondLst>
                            <p:childTnLst>
                              <p:par>
                                <p:cTn id="7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4100"/>
                            </p:stCondLst>
                            <p:childTnLst>
                              <p:par>
                                <p:cTn id="7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3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4400"/>
                            </p:stCondLst>
                            <p:childTnLst>
                              <p:par>
                                <p:cTn id="8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4900"/>
                            </p:stCondLst>
                            <p:childTnLst>
                              <p:par>
                                <p:cTn id="8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3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5200"/>
                            </p:stCondLst>
                            <p:childTnLst>
                              <p:par>
                                <p:cTn id="9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5700"/>
                            </p:stCondLst>
                            <p:childTnLst>
                              <p:par>
                                <p:cTn id="9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3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6000"/>
                            </p:stCondLst>
                            <p:childTnLst>
                              <p:par>
                                <p:cTn id="9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6500"/>
                            </p:stCondLst>
                            <p:childTnLst>
                              <p:par>
                                <p:cTn id="10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3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9" grpId="0" animBg="1"/>
      <p:bldP spid="42" grpId="0" animBg="1"/>
      <p:bldP spid="43" grpId="0" animBg="1"/>
      <p:bldP spid="44" grpId="0" animBg="1"/>
      <p:bldP spid="45" grpId="0" animBg="1"/>
      <p:bldP spid="31" grpId="0"/>
      <p:bldP spid="53" grpId="0"/>
      <p:bldP spid="55" grpId="0"/>
      <p:bldP spid="57" grpId="0"/>
      <p:bldP spid="59" grpId="0"/>
      <p:bldP spid="33" grpId="0"/>
      <p:bldP spid="46" grpId="0"/>
      <p:bldP spid="48" grpId="0"/>
      <p:bldP spid="49" grpId="0"/>
      <p:bldP spid="51" grpId="0"/>
      <p:bldP spid="63" grpId="0"/>
      <p:bldP spid="65" grpId="0"/>
      <p:bldP spid="68" grpId="0" animBg="1"/>
      <p:bldP spid="70" grpId="0" animBg="1"/>
      <p:bldP spid="35" grpId="0" animBg="1"/>
      <p:bldP spid="88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710" y="1196751"/>
            <a:ext cx="2860416" cy="508518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4272" y="1142744"/>
            <a:ext cx="2880320" cy="5120569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1816088" y="219414"/>
            <a:ext cx="156966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0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注册</a:t>
            </a:r>
            <a:endParaRPr lang="zh-CN" altLang="en-US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5" name="矩形 4"/>
          <p:cNvSpPr/>
          <p:nvPr/>
        </p:nvSpPr>
        <p:spPr>
          <a:xfrm>
            <a:off x="9199602" y="219414"/>
            <a:ext cx="156966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0" cap="none" spc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登录</a:t>
            </a:r>
            <a:endParaRPr lang="zh-CN" altLang="en-US" sz="5400" b="0" cap="none" spc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6" name="图片 5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3104" y="1196751"/>
            <a:ext cx="3131087" cy="5066562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4869536" y="220247"/>
            <a:ext cx="295465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0" cap="none" spc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服务条款</a:t>
            </a:r>
            <a:endParaRPr lang="zh-CN" altLang="en-US" sz="5400" b="0" cap="none" spc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29750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16" y="1162951"/>
            <a:ext cx="2885517" cy="5129808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394477" y="229466"/>
            <a:ext cx="3775393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4000" b="0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用户页面主页面</a:t>
            </a:r>
            <a:endParaRPr lang="zh-CN" altLang="en-US" sz="40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5880" y="1196752"/>
            <a:ext cx="2866504" cy="5096007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817916" y="229466"/>
            <a:ext cx="326243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4000" b="0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个人信息页面</a:t>
            </a:r>
            <a:endParaRPr lang="zh-CN" altLang="en-US" sz="40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2304" y="1160219"/>
            <a:ext cx="2981930" cy="5301208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9048328" y="229466"/>
            <a:ext cx="2236510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4000" b="0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用户资料</a:t>
            </a:r>
            <a:endParaRPr lang="zh-CN" altLang="en-US" sz="40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90795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528" y="620688"/>
            <a:ext cx="3305966" cy="587727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6120" y="620688"/>
            <a:ext cx="3312368" cy="5888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513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92" y="685092"/>
            <a:ext cx="3240360" cy="576064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7460" y="691272"/>
            <a:ext cx="3236884" cy="575446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0296" y="685092"/>
            <a:ext cx="3143948" cy="576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914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5520" y="908720"/>
            <a:ext cx="3103443" cy="551723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2184" y="908720"/>
            <a:ext cx="2941425" cy="5447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984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3832" y="817167"/>
            <a:ext cx="3168352" cy="523612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432" y="804708"/>
            <a:ext cx="2952328" cy="524858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0256" y="802809"/>
            <a:ext cx="3298552" cy="5250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249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圆角矩形 27"/>
          <p:cNvSpPr/>
          <p:nvPr/>
        </p:nvSpPr>
        <p:spPr>
          <a:xfrm>
            <a:off x="3370249" y="2724575"/>
            <a:ext cx="1408850" cy="1408850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文本框 9"/>
          <p:cNvSpPr txBox="1"/>
          <p:nvPr/>
        </p:nvSpPr>
        <p:spPr>
          <a:xfrm>
            <a:off x="5342265" y="3019593"/>
            <a:ext cx="4309926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1"/>
            <a:r>
              <a:rPr lang="zh-CN" altLang="en-US" sz="4800" b="1" dirty="0" smtClean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项目创新</a:t>
            </a:r>
            <a:endParaRPr lang="zh-CN" altLang="en-US" sz="4800" b="1" dirty="0">
              <a:solidFill>
                <a:schemeClr val="accent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7" name="TextBox 20"/>
          <p:cNvSpPr txBox="1"/>
          <p:nvPr/>
        </p:nvSpPr>
        <p:spPr>
          <a:xfrm>
            <a:off x="3546485" y="2751892"/>
            <a:ext cx="1056379" cy="135421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zh-CN" sz="8800" spc="400" dirty="0" smtClean="0">
                <a:solidFill>
                  <a:schemeClr val="accent1"/>
                </a:solidFill>
                <a:latin typeface="Agency FB" panose="020B0503020202020204" pitchFamily="34" charset="0"/>
                <a:ea typeface="微软雅黑" pitchFamily="34" charset="-122"/>
              </a:rPr>
              <a:t>05</a:t>
            </a:r>
            <a:endParaRPr lang="zh-CN" altLang="en-US" sz="8800" spc="400" dirty="0">
              <a:solidFill>
                <a:schemeClr val="accent1"/>
              </a:solidFill>
              <a:latin typeface="Agency FB" panose="020B0503020202020204" pitchFamily="34" charset="0"/>
              <a:ea typeface="微软雅黑" pitchFamily="34" charset="-122"/>
            </a:endParaRPr>
          </a:p>
        </p:txBody>
      </p:sp>
      <p:sp>
        <p:nvSpPr>
          <p:cNvPr id="48" name="五边形 47"/>
          <p:cNvSpPr/>
          <p:nvPr/>
        </p:nvSpPr>
        <p:spPr>
          <a:xfrm>
            <a:off x="0" y="2788200"/>
            <a:ext cx="1470864" cy="1281600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9" name="任意多边形 48"/>
          <p:cNvSpPr/>
          <p:nvPr/>
        </p:nvSpPr>
        <p:spPr>
          <a:xfrm flipH="1">
            <a:off x="1470864" y="1625600"/>
            <a:ext cx="9250272" cy="3606800"/>
          </a:xfrm>
          <a:custGeom>
            <a:avLst/>
            <a:gdLst>
              <a:gd name="connsiteX0" fmla="*/ 6734601 w 8365511"/>
              <a:gd name="connsiteY0" fmla="*/ 0 h 3261820"/>
              <a:gd name="connsiteX1" fmla="*/ 6440954 w 8365511"/>
              <a:gd name="connsiteY1" fmla="*/ 0 h 3261820"/>
              <a:gd name="connsiteX2" fmla="*/ 1924557 w 8365511"/>
              <a:gd name="connsiteY2" fmla="*/ 0 h 3261820"/>
              <a:gd name="connsiteX3" fmla="*/ 1630910 w 8365511"/>
              <a:gd name="connsiteY3" fmla="*/ 0 h 3261820"/>
              <a:gd name="connsiteX4" fmla="*/ 0 w 8365511"/>
              <a:gd name="connsiteY4" fmla="*/ 1630910 h 3261820"/>
              <a:gd name="connsiteX5" fmla="*/ 1630910 w 8365511"/>
              <a:gd name="connsiteY5" fmla="*/ 3261820 h 3261820"/>
              <a:gd name="connsiteX6" fmla="*/ 1924557 w 8365511"/>
              <a:gd name="connsiteY6" fmla="*/ 3261820 h 3261820"/>
              <a:gd name="connsiteX7" fmla="*/ 6440954 w 8365511"/>
              <a:gd name="connsiteY7" fmla="*/ 3261820 h 3261820"/>
              <a:gd name="connsiteX8" fmla="*/ 6734601 w 8365511"/>
              <a:gd name="connsiteY8" fmla="*/ 3261820 h 3261820"/>
              <a:gd name="connsiteX9" fmla="*/ 8365511 w 8365511"/>
              <a:gd name="connsiteY9" fmla="*/ 1630910 h 3261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365511" h="3261820">
                <a:moveTo>
                  <a:pt x="6734601" y="0"/>
                </a:moveTo>
                <a:lnTo>
                  <a:pt x="6440954" y="0"/>
                </a:lnTo>
                <a:lnTo>
                  <a:pt x="1924557" y="0"/>
                </a:lnTo>
                <a:lnTo>
                  <a:pt x="1630910" y="0"/>
                </a:lnTo>
                <a:lnTo>
                  <a:pt x="0" y="1630910"/>
                </a:lnTo>
                <a:lnTo>
                  <a:pt x="1630910" y="3261820"/>
                </a:lnTo>
                <a:lnTo>
                  <a:pt x="1924557" y="3261820"/>
                </a:lnTo>
                <a:lnTo>
                  <a:pt x="6440954" y="3261820"/>
                </a:lnTo>
                <a:lnTo>
                  <a:pt x="6734601" y="3261820"/>
                </a:lnTo>
                <a:lnTo>
                  <a:pt x="8365511" y="1630910"/>
                </a:lnTo>
                <a:close/>
              </a:path>
            </a:pathLst>
          </a:cu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0" name="任意多边形 49"/>
          <p:cNvSpPr/>
          <p:nvPr/>
        </p:nvSpPr>
        <p:spPr>
          <a:xfrm flipH="1">
            <a:off x="1677131" y="1756372"/>
            <a:ext cx="8837738" cy="3345256"/>
          </a:xfrm>
          <a:custGeom>
            <a:avLst/>
            <a:gdLst>
              <a:gd name="connsiteX0" fmla="*/ 7135510 w 8801228"/>
              <a:gd name="connsiteY0" fmla="*/ 0 h 3331436"/>
              <a:gd name="connsiteX1" fmla="*/ 6878335 w 8801228"/>
              <a:gd name="connsiteY1" fmla="*/ 0 h 3331436"/>
              <a:gd name="connsiteX2" fmla="*/ 6835596 w 8801228"/>
              <a:gd name="connsiteY2" fmla="*/ 0 h 3331436"/>
              <a:gd name="connsiteX3" fmla="*/ 6578421 w 8801228"/>
              <a:gd name="connsiteY3" fmla="*/ 0 h 3331436"/>
              <a:gd name="connsiteX4" fmla="*/ 2222807 w 8801228"/>
              <a:gd name="connsiteY4" fmla="*/ 0 h 3331436"/>
              <a:gd name="connsiteX5" fmla="*/ 1965632 w 8801228"/>
              <a:gd name="connsiteY5" fmla="*/ 0 h 3331436"/>
              <a:gd name="connsiteX6" fmla="*/ 1922893 w 8801228"/>
              <a:gd name="connsiteY6" fmla="*/ 0 h 3331436"/>
              <a:gd name="connsiteX7" fmla="*/ 1665718 w 8801228"/>
              <a:gd name="connsiteY7" fmla="*/ 0 h 3331436"/>
              <a:gd name="connsiteX8" fmla="*/ 0 w 8801228"/>
              <a:gd name="connsiteY8" fmla="*/ 1665718 h 3331436"/>
              <a:gd name="connsiteX9" fmla="*/ 1665718 w 8801228"/>
              <a:gd name="connsiteY9" fmla="*/ 3331436 h 3331436"/>
              <a:gd name="connsiteX10" fmla="*/ 1922893 w 8801228"/>
              <a:gd name="connsiteY10" fmla="*/ 3331436 h 3331436"/>
              <a:gd name="connsiteX11" fmla="*/ 1965632 w 8801228"/>
              <a:gd name="connsiteY11" fmla="*/ 3331436 h 3331436"/>
              <a:gd name="connsiteX12" fmla="*/ 2222807 w 8801228"/>
              <a:gd name="connsiteY12" fmla="*/ 3331436 h 3331436"/>
              <a:gd name="connsiteX13" fmla="*/ 6578421 w 8801228"/>
              <a:gd name="connsiteY13" fmla="*/ 3331436 h 3331436"/>
              <a:gd name="connsiteX14" fmla="*/ 6835596 w 8801228"/>
              <a:gd name="connsiteY14" fmla="*/ 3331436 h 3331436"/>
              <a:gd name="connsiteX15" fmla="*/ 6878335 w 8801228"/>
              <a:gd name="connsiteY15" fmla="*/ 3331436 h 3331436"/>
              <a:gd name="connsiteX16" fmla="*/ 7135510 w 8801228"/>
              <a:gd name="connsiteY16" fmla="*/ 3331436 h 3331436"/>
              <a:gd name="connsiteX17" fmla="*/ 8801228 w 8801228"/>
              <a:gd name="connsiteY17" fmla="*/ 1665718 h 3331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8801228" h="3331436">
                <a:moveTo>
                  <a:pt x="7135510" y="0"/>
                </a:moveTo>
                <a:lnTo>
                  <a:pt x="6878335" y="0"/>
                </a:lnTo>
                <a:lnTo>
                  <a:pt x="6835596" y="0"/>
                </a:lnTo>
                <a:lnTo>
                  <a:pt x="6578421" y="0"/>
                </a:lnTo>
                <a:lnTo>
                  <a:pt x="2222807" y="0"/>
                </a:lnTo>
                <a:lnTo>
                  <a:pt x="1965632" y="0"/>
                </a:lnTo>
                <a:lnTo>
                  <a:pt x="1922893" y="0"/>
                </a:lnTo>
                <a:lnTo>
                  <a:pt x="1665718" y="0"/>
                </a:lnTo>
                <a:lnTo>
                  <a:pt x="0" y="1665718"/>
                </a:lnTo>
                <a:lnTo>
                  <a:pt x="1665718" y="3331436"/>
                </a:lnTo>
                <a:lnTo>
                  <a:pt x="1922893" y="3331436"/>
                </a:lnTo>
                <a:lnTo>
                  <a:pt x="1965632" y="3331436"/>
                </a:lnTo>
                <a:lnTo>
                  <a:pt x="2222807" y="3331436"/>
                </a:lnTo>
                <a:lnTo>
                  <a:pt x="6578421" y="3331436"/>
                </a:lnTo>
                <a:lnTo>
                  <a:pt x="6835596" y="3331436"/>
                </a:lnTo>
                <a:lnTo>
                  <a:pt x="6878335" y="3331436"/>
                </a:lnTo>
                <a:lnTo>
                  <a:pt x="7135510" y="3331436"/>
                </a:lnTo>
                <a:lnTo>
                  <a:pt x="8801228" y="1665718"/>
                </a:lnTo>
                <a:close/>
              </a:path>
            </a:pathLst>
          </a:custGeom>
          <a:noFill/>
          <a:ln w="762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1" name="五边形 50"/>
          <p:cNvSpPr/>
          <p:nvPr/>
        </p:nvSpPr>
        <p:spPr>
          <a:xfrm flipH="1">
            <a:off x="10721136" y="2788200"/>
            <a:ext cx="1470864" cy="1281600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2" name="KSO_Shape"/>
          <p:cNvSpPr>
            <a:spLocks/>
          </p:cNvSpPr>
          <p:nvPr/>
        </p:nvSpPr>
        <p:spPr bwMode="auto">
          <a:xfrm>
            <a:off x="5634059" y="6287017"/>
            <a:ext cx="286320" cy="283456"/>
          </a:xfrm>
          <a:custGeom>
            <a:avLst/>
            <a:gdLst>
              <a:gd name="T0" fmla="*/ 615878 w 2390775"/>
              <a:gd name="T1" fmla="*/ 1467970 h 2365376"/>
              <a:gd name="T2" fmla="*/ 587250 w 2390775"/>
              <a:gd name="T3" fmla="*/ 1401697 h 2365376"/>
              <a:gd name="T4" fmla="*/ 1282649 w 2390775"/>
              <a:gd name="T5" fmla="*/ 1393474 h 2365376"/>
              <a:gd name="T6" fmla="*/ 1180915 w 2390775"/>
              <a:gd name="T7" fmla="*/ 1446870 h 2365376"/>
              <a:gd name="T8" fmla="*/ 1210073 w 2390775"/>
              <a:gd name="T9" fmla="*/ 1382167 h 2365376"/>
              <a:gd name="T10" fmla="*/ 653657 w 2390775"/>
              <a:gd name="T11" fmla="*/ 1314699 h 2365376"/>
              <a:gd name="T12" fmla="*/ 646041 w 2390775"/>
              <a:gd name="T13" fmla="*/ 1180275 h 2365376"/>
              <a:gd name="T14" fmla="*/ 589870 w 2390775"/>
              <a:gd name="T15" fmla="*/ 1105327 h 2365376"/>
              <a:gd name="T16" fmla="*/ 599516 w 2390775"/>
              <a:gd name="T17" fmla="*/ 1141280 h 2365376"/>
              <a:gd name="T18" fmla="*/ 579914 w 2390775"/>
              <a:gd name="T19" fmla="*/ 1158779 h 2365376"/>
              <a:gd name="T20" fmla="*/ 541333 w 2390775"/>
              <a:gd name="T21" fmla="*/ 1105965 h 2365376"/>
              <a:gd name="T22" fmla="*/ 1137260 w 2390775"/>
              <a:gd name="T23" fmla="*/ 1009231 h 2365376"/>
              <a:gd name="T24" fmla="*/ 1143562 w 2390775"/>
              <a:gd name="T25" fmla="*/ 1026145 h 2365376"/>
              <a:gd name="T26" fmla="*/ 1096615 w 2390775"/>
              <a:gd name="T27" fmla="*/ 1069549 h 2365376"/>
              <a:gd name="T28" fmla="*/ 1102602 w 2390775"/>
              <a:gd name="T29" fmla="*/ 1001572 h 2365376"/>
              <a:gd name="T30" fmla="*/ 972739 w 2390775"/>
              <a:gd name="T31" fmla="*/ 835988 h 2365376"/>
              <a:gd name="T32" fmla="*/ 989500 w 2390775"/>
              <a:gd name="T33" fmla="*/ 1138672 h 2365376"/>
              <a:gd name="T34" fmla="*/ 639427 w 2390775"/>
              <a:gd name="T35" fmla="*/ 1423644 h 2365376"/>
              <a:gd name="T36" fmla="*/ 599898 w 2390775"/>
              <a:gd name="T37" fmla="*/ 1003302 h 2365376"/>
              <a:gd name="T38" fmla="*/ 529694 w 2390775"/>
              <a:gd name="T39" fmla="*/ 1090596 h 2365376"/>
              <a:gd name="T40" fmla="*/ 602428 w 2390775"/>
              <a:gd name="T41" fmla="*/ 868249 h 2365376"/>
              <a:gd name="T42" fmla="*/ 861740 w 2390775"/>
              <a:gd name="T43" fmla="*/ 924231 h 2365376"/>
              <a:gd name="T44" fmla="*/ 755609 w 2390775"/>
              <a:gd name="T45" fmla="*/ 542052 h 2365376"/>
              <a:gd name="T46" fmla="*/ 929665 w 2390775"/>
              <a:gd name="T47" fmla="*/ 525915 h 2365376"/>
              <a:gd name="T48" fmla="*/ 909019 w 2390775"/>
              <a:gd name="T49" fmla="*/ 571798 h 2365376"/>
              <a:gd name="T50" fmla="*/ 936652 w 2390775"/>
              <a:gd name="T51" fmla="*/ 586353 h 2365376"/>
              <a:gd name="T52" fmla="*/ 928394 w 2390775"/>
              <a:gd name="T53" fmla="*/ 688879 h 2365376"/>
              <a:gd name="T54" fmla="*/ 840414 w 2390775"/>
              <a:gd name="T55" fmla="*/ 772101 h 2365376"/>
              <a:gd name="T56" fmla="*/ 742269 w 2390775"/>
              <a:gd name="T57" fmla="*/ 675588 h 2365376"/>
              <a:gd name="T58" fmla="*/ 738139 w 2390775"/>
              <a:gd name="T59" fmla="*/ 608504 h 2365376"/>
              <a:gd name="T60" fmla="*/ 761643 w 2390775"/>
              <a:gd name="T61" fmla="*/ 510093 h 2365376"/>
              <a:gd name="T62" fmla="*/ 617010 w 2390775"/>
              <a:gd name="T63" fmla="*/ 449064 h 2365376"/>
              <a:gd name="T64" fmla="*/ 350272 w 2390775"/>
              <a:gd name="T65" fmla="*/ 638327 h 2365376"/>
              <a:gd name="T66" fmla="*/ 215163 w 2390775"/>
              <a:gd name="T67" fmla="*/ 939947 h 2365376"/>
              <a:gd name="T68" fmla="*/ 256613 w 2390775"/>
              <a:gd name="T69" fmla="*/ 1277331 h 2365376"/>
              <a:gd name="T70" fmla="*/ 458486 w 2390775"/>
              <a:gd name="T71" fmla="*/ 1534008 h 2365376"/>
              <a:gd name="T72" fmla="*/ 767308 w 2390775"/>
              <a:gd name="T73" fmla="*/ 1655225 h 2365376"/>
              <a:gd name="T74" fmla="*/ 1101127 w 2390775"/>
              <a:gd name="T75" fmla="*/ 1596674 h 2365376"/>
              <a:gd name="T76" fmla="*/ 1347614 w 2390775"/>
              <a:gd name="T77" fmla="*/ 1383040 h 2365376"/>
              <a:gd name="T78" fmla="*/ 1453614 w 2390775"/>
              <a:gd name="T79" fmla="*/ 1066861 h 2365376"/>
              <a:gd name="T80" fmla="*/ 1378939 w 2390775"/>
              <a:gd name="T81" fmla="*/ 738024 h 2365376"/>
              <a:gd name="T82" fmla="*/ 1153652 w 2390775"/>
              <a:gd name="T83" fmla="*/ 501602 h 2365376"/>
              <a:gd name="T84" fmla="*/ 831224 w 2390775"/>
              <a:gd name="T85" fmla="*/ 411085 h 2365376"/>
              <a:gd name="T86" fmla="*/ 989432 w 2390775"/>
              <a:gd name="T87" fmla="*/ 315187 h 2365376"/>
              <a:gd name="T88" fmla="*/ 1471649 w 2390775"/>
              <a:gd name="T89" fmla="*/ 671876 h 2365376"/>
              <a:gd name="T90" fmla="*/ 1554866 w 2390775"/>
              <a:gd name="T91" fmla="*/ 1171938 h 2365376"/>
              <a:gd name="T92" fmla="*/ 1239716 w 2390775"/>
              <a:gd name="T93" fmla="*/ 1647313 h 2365376"/>
              <a:gd name="T94" fmla="*/ 646121 w 2390775"/>
              <a:gd name="T95" fmla="*/ 1748275 h 2365376"/>
              <a:gd name="T96" fmla="*/ 110112 w 2390775"/>
              <a:gd name="T97" fmla="*/ 1186813 h 2365376"/>
              <a:gd name="T98" fmla="*/ 251551 w 2390775"/>
              <a:gd name="T99" fmla="*/ 580725 h 2365376"/>
              <a:gd name="T100" fmla="*/ 1549044 w 2390775"/>
              <a:gd name="T101" fmla="*/ 160116 h 2365376"/>
              <a:gd name="T102" fmla="*/ 1461002 w 2390775"/>
              <a:gd name="T103" fmla="*/ 284475 h 2365376"/>
              <a:gd name="T104" fmla="*/ 1550307 w 2390775"/>
              <a:gd name="T105" fmla="*/ 426554 h 2365376"/>
              <a:gd name="T106" fmla="*/ 1719764 w 2390775"/>
              <a:gd name="T107" fmla="*/ 380038 h 2365376"/>
              <a:gd name="T108" fmla="*/ 1735543 w 2390775"/>
              <a:gd name="T109" fmla="*/ 232579 h 2365376"/>
              <a:gd name="T110" fmla="*/ 1705909 w 2390775"/>
              <a:gd name="T111" fmla="*/ 94508 h 2365376"/>
              <a:gd name="T112" fmla="*/ 1774050 w 2390775"/>
              <a:gd name="T113" fmla="*/ 148403 h 2365376"/>
              <a:gd name="T114" fmla="*/ 1781614 w 2390775"/>
              <a:gd name="T115" fmla="*/ 428769 h 2365376"/>
              <a:gd name="T116" fmla="*/ 1600166 w 2390775"/>
              <a:gd name="T117" fmla="*/ 516104 h 2365376"/>
              <a:gd name="T118" fmla="*/ 1452167 w 2390775"/>
              <a:gd name="T119" fmla="*/ 455349 h 2365376"/>
              <a:gd name="T120" fmla="*/ 1310478 w 2390775"/>
              <a:gd name="T121" fmla="*/ 259477 h 2365376"/>
              <a:gd name="T122" fmla="*/ 1562614 w 2390775"/>
              <a:gd name="T123" fmla="*/ 74046 h 236537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2390775" h="2365376">
                <a:moveTo>
                  <a:pt x="761351" y="1739900"/>
                </a:moveTo>
                <a:lnTo>
                  <a:pt x="791690" y="1805294"/>
                </a:lnTo>
                <a:lnTo>
                  <a:pt x="794883" y="1808051"/>
                </a:lnTo>
                <a:lnTo>
                  <a:pt x="797278" y="1811991"/>
                </a:lnTo>
                <a:lnTo>
                  <a:pt x="800871" y="1817112"/>
                </a:lnTo>
                <a:lnTo>
                  <a:pt x="803266" y="1822233"/>
                </a:lnTo>
                <a:lnTo>
                  <a:pt x="804065" y="1825384"/>
                </a:lnTo>
                <a:lnTo>
                  <a:pt x="804863" y="1828536"/>
                </a:lnTo>
                <a:lnTo>
                  <a:pt x="804863" y="1831687"/>
                </a:lnTo>
                <a:lnTo>
                  <a:pt x="804863" y="1834839"/>
                </a:lnTo>
                <a:lnTo>
                  <a:pt x="804065" y="1837990"/>
                </a:lnTo>
                <a:lnTo>
                  <a:pt x="802867" y="1841142"/>
                </a:lnTo>
                <a:lnTo>
                  <a:pt x="801670" y="1842718"/>
                </a:lnTo>
                <a:lnTo>
                  <a:pt x="799674" y="1844687"/>
                </a:lnTo>
                <a:lnTo>
                  <a:pt x="797278" y="1845475"/>
                </a:lnTo>
                <a:lnTo>
                  <a:pt x="794484" y="1845869"/>
                </a:lnTo>
                <a:lnTo>
                  <a:pt x="790891" y="1846263"/>
                </a:lnTo>
                <a:lnTo>
                  <a:pt x="787698" y="1845869"/>
                </a:lnTo>
                <a:lnTo>
                  <a:pt x="784105" y="1845475"/>
                </a:lnTo>
                <a:lnTo>
                  <a:pt x="780512" y="1844293"/>
                </a:lnTo>
                <a:lnTo>
                  <a:pt x="776520" y="1842718"/>
                </a:lnTo>
                <a:lnTo>
                  <a:pt x="772927" y="1841142"/>
                </a:lnTo>
                <a:lnTo>
                  <a:pt x="768935" y="1839172"/>
                </a:lnTo>
                <a:lnTo>
                  <a:pt x="765343" y="1836809"/>
                </a:lnTo>
                <a:lnTo>
                  <a:pt x="761750" y="1834051"/>
                </a:lnTo>
                <a:lnTo>
                  <a:pt x="758955" y="1831294"/>
                </a:lnTo>
                <a:lnTo>
                  <a:pt x="756161" y="1827748"/>
                </a:lnTo>
                <a:lnTo>
                  <a:pt x="754165" y="1824597"/>
                </a:lnTo>
                <a:lnTo>
                  <a:pt x="748975" y="1815536"/>
                </a:lnTo>
                <a:lnTo>
                  <a:pt x="745782" y="1808839"/>
                </a:lnTo>
                <a:lnTo>
                  <a:pt x="743387" y="1803718"/>
                </a:lnTo>
                <a:lnTo>
                  <a:pt x="742588" y="1799385"/>
                </a:lnTo>
                <a:lnTo>
                  <a:pt x="742588" y="1795051"/>
                </a:lnTo>
                <a:lnTo>
                  <a:pt x="743387" y="1790718"/>
                </a:lnTo>
                <a:lnTo>
                  <a:pt x="746181" y="1778112"/>
                </a:lnTo>
                <a:lnTo>
                  <a:pt x="746979" y="1774173"/>
                </a:lnTo>
                <a:lnTo>
                  <a:pt x="746979" y="1772203"/>
                </a:lnTo>
                <a:lnTo>
                  <a:pt x="746181" y="1771021"/>
                </a:lnTo>
                <a:lnTo>
                  <a:pt x="745383" y="1770627"/>
                </a:lnTo>
                <a:lnTo>
                  <a:pt x="742987" y="1770627"/>
                </a:lnTo>
                <a:lnTo>
                  <a:pt x="742189" y="1770233"/>
                </a:lnTo>
                <a:lnTo>
                  <a:pt x="741790" y="1769839"/>
                </a:lnTo>
                <a:lnTo>
                  <a:pt x="738596" y="1761961"/>
                </a:lnTo>
                <a:lnTo>
                  <a:pt x="736999" y="1758021"/>
                </a:lnTo>
                <a:lnTo>
                  <a:pt x="736600" y="1756052"/>
                </a:lnTo>
                <a:lnTo>
                  <a:pt x="736600" y="1754476"/>
                </a:lnTo>
                <a:lnTo>
                  <a:pt x="742189" y="1750536"/>
                </a:lnTo>
                <a:lnTo>
                  <a:pt x="747379" y="1747385"/>
                </a:lnTo>
                <a:lnTo>
                  <a:pt x="750971" y="1745021"/>
                </a:lnTo>
                <a:lnTo>
                  <a:pt x="754165" y="1743839"/>
                </a:lnTo>
                <a:lnTo>
                  <a:pt x="758556" y="1741870"/>
                </a:lnTo>
                <a:lnTo>
                  <a:pt x="759754" y="1741870"/>
                </a:lnTo>
                <a:lnTo>
                  <a:pt x="761351" y="1739900"/>
                </a:lnTo>
                <a:close/>
                <a:moveTo>
                  <a:pt x="1554438" y="1730375"/>
                </a:moveTo>
                <a:lnTo>
                  <a:pt x="1565575" y="1730375"/>
                </a:lnTo>
                <a:lnTo>
                  <a:pt x="1575916" y="1730375"/>
                </a:lnTo>
                <a:lnTo>
                  <a:pt x="1586258" y="1731163"/>
                </a:lnTo>
                <a:lnTo>
                  <a:pt x="1591031" y="1731951"/>
                </a:lnTo>
                <a:lnTo>
                  <a:pt x="1595008" y="1733133"/>
                </a:lnTo>
                <a:lnTo>
                  <a:pt x="1598986" y="1734314"/>
                </a:lnTo>
                <a:lnTo>
                  <a:pt x="1602168" y="1735890"/>
                </a:lnTo>
                <a:lnTo>
                  <a:pt x="1605350" y="1737860"/>
                </a:lnTo>
                <a:lnTo>
                  <a:pt x="1607339" y="1739830"/>
                </a:lnTo>
                <a:lnTo>
                  <a:pt x="1608929" y="1741799"/>
                </a:lnTo>
                <a:lnTo>
                  <a:pt x="1609725" y="1744951"/>
                </a:lnTo>
                <a:lnTo>
                  <a:pt x="1609725" y="1747708"/>
                </a:lnTo>
                <a:lnTo>
                  <a:pt x="1608929" y="1751648"/>
                </a:lnTo>
                <a:lnTo>
                  <a:pt x="1607339" y="1755193"/>
                </a:lnTo>
                <a:lnTo>
                  <a:pt x="1604554" y="1759920"/>
                </a:lnTo>
                <a:lnTo>
                  <a:pt x="1600577" y="1764648"/>
                </a:lnTo>
                <a:lnTo>
                  <a:pt x="1595804" y="1769769"/>
                </a:lnTo>
                <a:lnTo>
                  <a:pt x="1589042" y="1776072"/>
                </a:lnTo>
                <a:lnTo>
                  <a:pt x="1582678" y="1781193"/>
                </a:lnTo>
                <a:lnTo>
                  <a:pt x="1576314" y="1786314"/>
                </a:lnTo>
                <a:lnTo>
                  <a:pt x="1570348" y="1790647"/>
                </a:lnTo>
                <a:lnTo>
                  <a:pt x="1563586" y="1794193"/>
                </a:lnTo>
                <a:lnTo>
                  <a:pt x="1557222" y="1797738"/>
                </a:lnTo>
                <a:lnTo>
                  <a:pt x="1550461" y="1800496"/>
                </a:lnTo>
                <a:lnTo>
                  <a:pt x="1544097" y="1802466"/>
                </a:lnTo>
                <a:lnTo>
                  <a:pt x="1537733" y="1804829"/>
                </a:lnTo>
                <a:lnTo>
                  <a:pt x="1530971" y="1806799"/>
                </a:lnTo>
                <a:lnTo>
                  <a:pt x="1524607" y="1807981"/>
                </a:lnTo>
                <a:lnTo>
                  <a:pt x="1518243" y="1809163"/>
                </a:lnTo>
                <a:lnTo>
                  <a:pt x="1505117" y="1811132"/>
                </a:lnTo>
                <a:lnTo>
                  <a:pt x="1491992" y="1812314"/>
                </a:lnTo>
                <a:lnTo>
                  <a:pt x="1486026" y="1813102"/>
                </a:lnTo>
                <a:lnTo>
                  <a:pt x="1483241" y="1813890"/>
                </a:lnTo>
                <a:lnTo>
                  <a:pt x="1482048" y="1814678"/>
                </a:lnTo>
                <a:lnTo>
                  <a:pt x="1481253" y="1815072"/>
                </a:lnTo>
                <a:lnTo>
                  <a:pt x="1480855" y="1815859"/>
                </a:lnTo>
                <a:lnTo>
                  <a:pt x="1480855" y="1817041"/>
                </a:lnTo>
                <a:lnTo>
                  <a:pt x="1481253" y="1818617"/>
                </a:lnTo>
                <a:lnTo>
                  <a:pt x="1482048" y="1819799"/>
                </a:lnTo>
                <a:lnTo>
                  <a:pt x="1482048" y="1821375"/>
                </a:lnTo>
                <a:lnTo>
                  <a:pt x="1482048" y="1821769"/>
                </a:lnTo>
                <a:lnTo>
                  <a:pt x="1480855" y="1822556"/>
                </a:lnTo>
                <a:lnTo>
                  <a:pt x="1471309" y="1830829"/>
                </a:lnTo>
                <a:lnTo>
                  <a:pt x="1465343" y="1834375"/>
                </a:lnTo>
                <a:lnTo>
                  <a:pt x="1463354" y="1835556"/>
                </a:lnTo>
                <a:lnTo>
                  <a:pt x="1461365" y="1836738"/>
                </a:lnTo>
                <a:lnTo>
                  <a:pt x="1452615" y="1830041"/>
                </a:lnTo>
                <a:lnTo>
                  <a:pt x="1445853" y="1824132"/>
                </a:lnTo>
                <a:lnTo>
                  <a:pt x="1440285" y="1819405"/>
                </a:lnTo>
                <a:lnTo>
                  <a:pt x="1437103" y="1815072"/>
                </a:lnTo>
                <a:lnTo>
                  <a:pt x="1434716" y="1812314"/>
                </a:lnTo>
                <a:lnTo>
                  <a:pt x="1433125" y="1810344"/>
                </a:lnTo>
                <a:lnTo>
                  <a:pt x="1432330" y="1808375"/>
                </a:lnTo>
                <a:lnTo>
                  <a:pt x="1428750" y="1806799"/>
                </a:lnTo>
                <a:lnTo>
                  <a:pt x="1512675" y="1734314"/>
                </a:lnTo>
                <a:lnTo>
                  <a:pt x="1518641" y="1733527"/>
                </a:lnTo>
                <a:lnTo>
                  <a:pt x="1533755" y="1731951"/>
                </a:lnTo>
                <a:lnTo>
                  <a:pt x="1543699" y="1731163"/>
                </a:lnTo>
                <a:lnTo>
                  <a:pt x="1554438" y="1730375"/>
                </a:lnTo>
                <a:close/>
                <a:moveTo>
                  <a:pt x="588962" y="1535113"/>
                </a:moveTo>
                <a:lnTo>
                  <a:pt x="694496" y="1535113"/>
                </a:lnTo>
                <a:lnTo>
                  <a:pt x="694496" y="1557872"/>
                </a:lnTo>
                <a:lnTo>
                  <a:pt x="694894" y="1558271"/>
                </a:lnTo>
                <a:lnTo>
                  <a:pt x="696885" y="1560268"/>
                </a:lnTo>
                <a:lnTo>
                  <a:pt x="698478" y="1560667"/>
                </a:lnTo>
                <a:lnTo>
                  <a:pt x="700469" y="1561466"/>
                </a:lnTo>
                <a:lnTo>
                  <a:pt x="704053" y="1561865"/>
                </a:lnTo>
                <a:lnTo>
                  <a:pt x="707239" y="1561865"/>
                </a:lnTo>
                <a:lnTo>
                  <a:pt x="711222" y="1561865"/>
                </a:lnTo>
                <a:lnTo>
                  <a:pt x="714407" y="1561466"/>
                </a:lnTo>
                <a:lnTo>
                  <a:pt x="716797" y="1560667"/>
                </a:lnTo>
                <a:lnTo>
                  <a:pt x="718390" y="1560268"/>
                </a:lnTo>
                <a:lnTo>
                  <a:pt x="720381" y="1558271"/>
                </a:lnTo>
                <a:lnTo>
                  <a:pt x="720779" y="1557872"/>
                </a:lnTo>
                <a:lnTo>
                  <a:pt x="720779" y="1535113"/>
                </a:lnTo>
                <a:lnTo>
                  <a:pt x="820737" y="1535113"/>
                </a:lnTo>
                <a:lnTo>
                  <a:pt x="820737" y="1644117"/>
                </a:lnTo>
                <a:lnTo>
                  <a:pt x="820339" y="1648908"/>
                </a:lnTo>
                <a:lnTo>
                  <a:pt x="819144" y="1652901"/>
                </a:lnTo>
                <a:lnTo>
                  <a:pt x="816755" y="1656894"/>
                </a:lnTo>
                <a:lnTo>
                  <a:pt x="814365" y="1660088"/>
                </a:lnTo>
                <a:lnTo>
                  <a:pt x="810781" y="1663283"/>
                </a:lnTo>
                <a:lnTo>
                  <a:pt x="806799" y="1665279"/>
                </a:lnTo>
                <a:lnTo>
                  <a:pt x="802418" y="1666477"/>
                </a:lnTo>
                <a:lnTo>
                  <a:pt x="797639" y="1666876"/>
                </a:lnTo>
                <a:lnTo>
                  <a:pt x="612060" y="1666876"/>
                </a:lnTo>
                <a:lnTo>
                  <a:pt x="607281" y="1666477"/>
                </a:lnTo>
                <a:lnTo>
                  <a:pt x="602901" y="1665279"/>
                </a:lnTo>
                <a:lnTo>
                  <a:pt x="598918" y="1663283"/>
                </a:lnTo>
                <a:lnTo>
                  <a:pt x="595732" y="1660088"/>
                </a:lnTo>
                <a:lnTo>
                  <a:pt x="592546" y="1656894"/>
                </a:lnTo>
                <a:lnTo>
                  <a:pt x="590555" y="1652901"/>
                </a:lnTo>
                <a:lnTo>
                  <a:pt x="589360" y="1648908"/>
                </a:lnTo>
                <a:lnTo>
                  <a:pt x="588962" y="1644117"/>
                </a:lnTo>
                <a:lnTo>
                  <a:pt x="588962" y="1535113"/>
                </a:lnTo>
                <a:close/>
                <a:moveTo>
                  <a:pt x="612060" y="1476375"/>
                </a:moveTo>
                <a:lnTo>
                  <a:pt x="797639" y="1476375"/>
                </a:lnTo>
                <a:lnTo>
                  <a:pt x="802418" y="1476769"/>
                </a:lnTo>
                <a:lnTo>
                  <a:pt x="806799" y="1477950"/>
                </a:lnTo>
                <a:lnTo>
                  <a:pt x="810781" y="1480312"/>
                </a:lnTo>
                <a:lnTo>
                  <a:pt x="814365" y="1483068"/>
                </a:lnTo>
                <a:lnTo>
                  <a:pt x="816755" y="1486611"/>
                </a:lnTo>
                <a:lnTo>
                  <a:pt x="819144" y="1490155"/>
                </a:lnTo>
                <a:lnTo>
                  <a:pt x="820339" y="1494485"/>
                </a:lnTo>
                <a:lnTo>
                  <a:pt x="820737" y="1498816"/>
                </a:lnTo>
                <a:lnTo>
                  <a:pt x="820737" y="1525588"/>
                </a:lnTo>
                <a:lnTo>
                  <a:pt x="588962" y="1525588"/>
                </a:lnTo>
                <a:lnTo>
                  <a:pt x="588962" y="1498816"/>
                </a:lnTo>
                <a:lnTo>
                  <a:pt x="589360" y="1494485"/>
                </a:lnTo>
                <a:lnTo>
                  <a:pt x="590555" y="1490155"/>
                </a:lnTo>
                <a:lnTo>
                  <a:pt x="592546" y="1486611"/>
                </a:lnTo>
                <a:lnTo>
                  <a:pt x="595732" y="1483068"/>
                </a:lnTo>
                <a:lnTo>
                  <a:pt x="598918" y="1480312"/>
                </a:lnTo>
                <a:lnTo>
                  <a:pt x="602901" y="1477950"/>
                </a:lnTo>
                <a:lnTo>
                  <a:pt x="607281" y="1476769"/>
                </a:lnTo>
                <a:lnTo>
                  <a:pt x="612060" y="1476375"/>
                </a:lnTo>
                <a:close/>
                <a:moveTo>
                  <a:pt x="725449" y="1381125"/>
                </a:moveTo>
                <a:lnTo>
                  <a:pt x="730525" y="1381524"/>
                </a:lnTo>
                <a:lnTo>
                  <a:pt x="732087" y="1381524"/>
                </a:lnTo>
                <a:lnTo>
                  <a:pt x="734430" y="1382322"/>
                </a:lnTo>
                <a:lnTo>
                  <a:pt x="737554" y="1384317"/>
                </a:lnTo>
                <a:lnTo>
                  <a:pt x="740287" y="1386312"/>
                </a:lnTo>
                <a:lnTo>
                  <a:pt x="743411" y="1389505"/>
                </a:lnTo>
                <a:lnTo>
                  <a:pt x="746535" y="1393096"/>
                </a:lnTo>
                <a:lnTo>
                  <a:pt x="749659" y="1397486"/>
                </a:lnTo>
                <a:lnTo>
                  <a:pt x="755906" y="1407063"/>
                </a:lnTo>
                <a:lnTo>
                  <a:pt x="761373" y="1417837"/>
                </a:lnTo>
                <a:lnTo>
                  <a:pt x="766059" y="1427813"/>
                </a:lnTo>
                <a:lnTo>
                  <a:pt x="769182" y="1437390"/>
                </a:lnTo>
                <a:lnTo>
                  <a:pt x="770744" y="1441780"/>
                </a:lnTo>
                <a:lnTo>
                  <a:pt x="771525" y="1445770"/>
                </a:lnTo>
                <a:lnTo>
                  <a:pt x="771525" y="1448164"/>
                </a:lnTo>
                <a:lnTo>
                  <a:pt x="771525" y="1450159"/>
                </a:lnTo>
                <a:lnTo>
                  <a:pt x="770744" y="1451357"/>
                </a:lnTo>
                <a:lnTo>
                  <a:pt x="769182" y="1452155"/>
                </a:lnTo>
                <a:lnTo>
                  <a:pt x="768011" y="1452155"/>
                </a:lnTo>
                <a:lnTo>
                  <a:pt x="766449" y="1450958"/>
                </a:lnTo>
                <a:lnTo>
                  <a:pt x="764887" y="1449760"/>
                </a:lnTo>
                <a:lnTo>
                  <a:pt x="762544" y="1448563"/>
                </a:lnTo>
                <a:lnTo>
                  <a:pt x="759030" y="1444174"/>
                </a:lnTo>
                <a:lnTo>
                  <a:pt x="755516" y="1439784"/>
                </a:lnTo>
                <a:lnTo>
                  <a:pt x="753173" y="1434996"/>
                </a:lnTo>
                <a:lnTo>
                  <a:pt x="752392" y="1433400"/>
                </a:lnTo>
                <a:lnTo>
                  <a:pt x="752392" y="1431404"/>
                </a:lnTo>
                <a:lnTo>
                  <a:pt x="752001" y="1428611"/>
                </a:lnTo>
                <a:lnTo>
                  <a:pt x="750830" y="1426616"/>
                </a:lnTo>
                <a:lnTo>
                  <a:pt x="748878" y="1425419"/>
                </a:lnTo>
                <a:lnTo>
                  <a:pt x="746925" y="1425020"/>
                </a:lnTo>
                <a:lnTo>
                  <a:pt x="746144" y="1425419"/>
                </a:lnTo>
                <a:lnTo>
                  <a:pt x="745363" y="1425818"/>
                </a:lnTo>
                <a:lnTo>
                  <a:pt x="744582" y="1426616"/>
                </a:lnTo>
                <a:lnTo>
                  <a:pt x="743411" y="1427414"/>
                </a:lnTo>
                <a:lnTo>
                  <a:pt x="742630" y="1428611"/>
                </a:lnTo>
                <a:lnTo>
                  <a:pt x="742240" y="1430207"/>
                </a:lnTo>
                <a:lnTo>
                  <a:pt x="741849" y="1432602"/>
                </a:lnTo>
                <a:lnTo>
                  <a:pt x="741849" y="1434597"/>
                </a:lnTo>
                <a:lnTo>
                  <a:pt x="741459" y="1439385"/>
                </a:lnTo>
                <a:lnTo>
                  <a:pt x="740678" y="1443376"/>
                </a:lnTo>
                <a:lnTo>
                  <a:pt x="739897" y="1445371"/>
                </a:lnTo>
                <a:lnTo>
                  <a:pt x="739116" y="1446967"/>
                </a:lnTo>
                <a:lnTo>
                  <a:pt x="737944" y="1448164"/>
                </a:lnTo>
                <a:lnTo>
                  <a:pt x="735992" y="1449361"/>
                </a:lnTo>
                <a:lnTo>
                  <a:pt x="734430" y="1450558"/>
                </a:lnTo>
                <a:lnTo>
                  <a:pt x="732868" y="1452155"/>
                </a:lnTo>
                <a:lnTo>
                  <a:pt x="730525" y="1452953"/>
                </a:lnTo>
                <a:lnTo>
                  <a:pt x="727792" y="1453352"/>
                </a:lnTo>
                <a:lnTo>
                  <a:pt x="721935" y="1454150"/>
                </a:lnTo>
                <a:lnTo>
                  <a:pt x="715297" y="1454150"/>
                </a:lnTo>
                <a:lnTo>
                  <a:pt x="712173" y="1453751"/>
                </a:lnTo>
                <a:lnTo>
                  <a:pt x="709049" y="1452953"/>
                </a:lnTo>
                <a:lnTo>
                  <a:pt x="706706" y="1452155"/>
                </a:lnTo>
                <a:lnTo>
                  <a:pt x="703973" y="1450558"/>
                </a:lnTo>
                <a:lnTo>
                  <a:pt x="701240" y="1448962"/>
                </a:lnTo>
                <a:lnTo>
                  <a:pt x="699287" y="1447366"/>
                </a:lnTo>
                <a:lnTo>
                  <a:pt x="694992" y="1442977"/>
                </a:lnTo>
                <a:lnTo>
                  <a:pt x="691478" y="1438188"/>
                </a:lnTo>
                <a:lnTo>
                  <a:pt x="687963" y="1432602"/>
                </a:lnTo>
                <a:lnTo>
                  <a:pt x="685230" y="1427015"/>
                </a:lnTo>
                <a:lnTo>
                  <a:pt x="682497" y="1421029"/>
                </a:lnTo>
                <a:lnTo>
                  <a:pt x="680544" y="1415044"/>
                </a:lnTo>
                <a:lnTo>
                  <a:pt x="678982" y="1409058"/>
                </a:lnTo>
                <a:lnTo>
                  <a:pt x="676249" y="1399082"/>
                </a:lnTo>
                <a:lnTo>
                  <a:pt x="675078" y="1392298"/>
                </a:lnTo>
                <a:lnTo>
                  <a:pt x="674687" y="1389106"/>
                </a:lnTo>
                <a:lnTo>
                  <a:pt x="674687" y="1388707"/>
                </a:lnTo>
                <a:lnTo>
                  <a:pt x="675078" y="1388308"/>
                </a:lnTo>
                <a:lnTo>
                  <a:pt x="676249" y="1387909"/>
                </a:lnTo>
                <a:lnTo>
                  <a:pt x="679373" y="1387111"/>
                </a:lnTo>
                <a:lnTo>
                  <a:pt x="683278" y="1385913"/>
                </a:lnTo>
                <a:lnTo>
                  <a:pt x="689525" y="1384716"/>
                </a:lnTo>
                <a:lnTo>
                  <a:pt x="698897" y="1383120"/>
                </a:lnTo>
                <a:lnTo>
                  <a:pt x="715297" y="1381524"/>
                </a:lnTo>
                <a:lnTo>
                  <a:pt x="725449" y="1381125"/>
                </a:lnTo>
                <a:close/>
                <a:moveTo>
                  <a:pt x="1433588" y="1247775"/>
                </a:moveTo>
                <a:lnTo>
                  <a:pt x="1439124" y="1247775"/>
                </a:lnTo>
                <a:lnTo>
                  <a:pt x="1444264" y="1248175"/>
                </a:lnTo>
                <a:lnTo>
                  <a:pt x="1448614" y="1248976"/>
                </a:lnTo>
                <a:lnTo>
                  <a:pt x="1451382" y="1249776"/>
                </a:lnTo>
                <a:lnTo>
                  <a:pt x="1453359" y="1250977"/>
                </a:lnTo>
                <a:lnTo>
                  <a:pt x="1454150" y="1252178"/>
                </a:lnTo>
                <a:lnTo>
                  <a:pt x="1454150" y="1253779"/>
                </a:lnTo>
                <a:lnTo>
                  <a:pt x="1453359" y="1255380"/>
                </a:lnTo>
                <a:lnTo>
                  <a:pt x="1452173" y="1256981"/>
                </a:lnTo>
                <a:lnTo>
                  <a:pt x="1450196" y="1258582"/>
                </a:lnTo>
                <a:lnTo>
                  <a:pt x="1447428" y="1260183"/>
                </a:lnTo>
                <a:lnTo>
                  <a:pt x="1441892" y="1262985"/>
                </a:lnTo>
                <a:lnTo>
                  <a:pt x="1435565" y="1264986"/>
                </a:lnTo>
                <a:lnTo>
                  <a:pt x="1432402" y="1265387"/>
                </a:lnTo>
                <a:lnTo>
                  <a:pt x="1429634" y="1265787"/>
                </a:lnTo>
                <a:lnTo>
                  <a:pt x="1427261" y="1265787"/>
                </a:lnTo>
                <a:lnTo>
                  <a:pt x="1425284" y="1265387"/>
                </a:lnTo>
                <a:lnTo>
                  <a:pt x="1423703" y="1264986"/>
                </a:lnTo>
                <a:lnTo>
                  <a:pt x="1422516" y="1264586"/>
                </a:lnTo>
                <a:lnTo>
                  <a:pt x="1420539" y="1264586"/>
                </a:lnTo>
                <a:lnTo>
                  <a:pt x="1419353" y="1264986"/>
                </a:lnTo>
                <a:lnTo>
                  <a:pt x="1418562" y="1265787"/>
                </a:lnTo>
                <a:lnTo>
                  <a:pt x="1417376" y="1266588"/>
                </a:lnTo>
                <a:lnTo>
                  <a:pt x="1416980" y="1267388"/>
                </a:lnTo>
                <a:lnTo>
                  <a:pt x="1416585" y="1268589"/>
                </a:lnTo>
                <a:lnTo>
                  <a:pt x="1416190" y="1269790"/>
                </a:lnTo>
                <a:lnTo>
                  <a:pt x="1416585" y="1270990"/>
                </a:lnTo>
                <a:lnTo>
                  <a:pt x="1416585" y="1272191"/>
                </a:lnTo>
                <a:lnTo>
                  <a:pt x="1417376" y="1273392"/>
                </a:lnTo>
                <a:lnTo>
                  <a:pt x="1418562" y="1274993"/>
                </a:lnTo>
                <a:lnTo>
                  <a:pt x="1419748" y="1276194"/>
                </a:lnTo>
                <a:lnTo>
                  <a:pt x="1422121" y="1277395"/>
                </a:lnTo>
                <a:lnTo>
                  <a:pt x="1424098" y="1278596"/>
                </a:lnTo>
                <a:lnTo>
                  <a:pt x="1428843" y="1280597"/>
                </a:lnTo>
                <a:lnTo>
                  <a:pt x="1430820" y="1282198"/>
                </a:lnTo>
                <a:lnTo>
                  <a:pt x="1432402" y="1283799"/>
                </a:lnTo>
                <a:lnTo>
                  <a:pt x="1433588" y="1285000"/>
                </a:lnTo>
                <a:lnTo>
                  <a:pt x="1435170" y="1287001"/>
                </a:lnTo>
                <a:lnTo>
                  <a:pt x="1436356" y="1289003"/>
                </a:lnTo>
                <a:lnTo>
                  <a:pt x="1436751" y="1291404"/>
                </a:lnTo>
                <a:lnTo>
                  <a:pt x="1437542" y="1293406"/>
                </a:lnTo>
                <a:lnTo>
                  <a:pt x="1437542" y="1296608"/>
                </a:lnTo>
                <a:lnTo>
                  <a:pt x="1437542" y="1299009"/>
                </a:lnTo>
                <a:lnTo>
                  <a:pt x="1437147" y="1302612"/>
                </a:lnTo>
                <a:lnTo>
                  <a:pt x="1436356" y="1305414"/>
                </a:lnTo>
                <a:lnTo>
                  <a:pt x="1435170" y="1309416"/>
                </a:lnTo>
                <a:lnTo>
                  <a:pt x="1431611" y="1317422"/>
                </a:lnTo>
                <a:lnTo>
                  <a:pt x="1430029" y="1320624"/>
                </a:lnTo>
                <a:lnTo>
                  <a:pt x="1428052" y="1323826"/>
                </a:lnTo>
                <a:lnTo>
                  <a:pt x="1425680" y="1326628"/>
                </a:lnTo>
                <a:lnTo>
                  <a:pt x="1423307" y="1328629"/>
                </a:lnTo>
                <a:lnTo>
                  <a:pt x="1420539" y="1331431"/>
                </a:lnTo>
                <a:lnTo>
                  <a:pt x="1417771" y="1333032"/>
                </a:lnTo>
                <a:lnTo>
                  <a:pt x="1414608" y="1334633"/>
                </a:lnTo>
                <a:lnTo>
                  <a:pt x="1411445" y="1336635"/>
                </a:lnTo>
                <a:lnTo>
                  <a:pt x="1404722" y="1338636"/>
                </a:lnTo>
                <a:lnTo>
                  <a:pt x="1397605" y="1340237"/>
                </a:lnTo>
                <a:lnTo>
                  <a:pt x="1390487" y="1341038"/>
                </a:lnTo>
                <a:lnTo>
                  <a:pt x="1383370" y="1341438"/>
                </a:lnTo>
                <a:lnTo>
                  <a:pt x="1376252" y="1341438"/>
                </a:lnTo>
                <a:lnTo>
                  <a:pt x="1369530" y="1341038"/>
                </a:lnTo>
                <a:lnTo>
                  <a:pt x="1358063" y="1339437"/>
                </a:lnTo>
                <a:lnTo>
                  <a:pt x="1350154" y="1338236"/>
                </a:lnTo>
                <a:lnTo>
                  <a:pt x="1347386" y="1337435"/>
                </a:lnTo>
                <a:lnTo>
                  <a:pt x="1347386" y="1337835"/>
                </a:lnTo>
                <a:lnTo>
                  <a:pt x="1346991" y="1337435"/>
                </a:lnTo>
                <a:lnTo>
                  <a:pt x="1346200" y="1337035"/>
                </a:lnTo>
                <a:lnTo>
                  <a:pt x="1346200" y="1334633"/>
                </a:lnTo>
                <a:lnTo>
                  <a:pt x="1346991" y="1331831"/>
                </a:lnTo>
                <a:lnTo>
                  <a:pt x="1347782" y="1326228"/>
                </a:lnTo>
                <a:lnTo>
                  <a:pt x="1349363" y="1318623"/>
                </a:lnTo>
                <a:lnTo>
                  <a:pt x="1351736" y="1307415"/>
                </a:lnTo>
                <a:lnTo>
                  <a:pt x="1355295" y="1296608"/>
                </a:lnTo>
                <a:lnTo>
                  <a:pt x="1357667" y="1287402"/>
                </a:lnTo>
                <a:lnTo>
                  <a:pt x="1361621" y="1275794"/>
                </a:lnTo>
                <a:lnTo>
                  <a:pt x="1363994" y="1270190"/>
                </a:lnTo>
                <a:lnTo>
                  <a:pt x="1364785" y="1268589"/>
                </a:lnTo>
                <a:lnTo>
                  <a:pt x="1366762" y="1265787"/>
                </a:lnTo>
                <a:lnTo>
                  <a:pt x="1369925" y="1262985"/>
                </a:lnTo>
                <a:lnTo>
                  <a:pt x="1373484" y="1260183"/>
                </a:lnTo>
                <a:lnTo>
                  <a:pt x="1378229" y="1258182"/>
                </a:lnTo>
                <a:lnTo>
                  <a:pt x="1383765" y="1256181"/>
                </a:lnTo>
                <a:lnTo>
                  <a:pt x="1389301" y="1253779"/>
                </a:lnTo>
                <a:lnTo>
                  <a:pt x="1395628" y="1252578"/>
                </a:lnTo>
                <a:lnTo>
                  <a:pt x="1401954" y="1250977"/>
                </a:lnTo>
                <a:lnTo>
                  <a:pt x="1415399" y="1248976"/>
                </a:lnTo>
                <a:lnTo>
                  <a:pt x="1428052" y="1248175"/>
                </a:lnTo>
                <a:lnTo>
                  <a:pt x="1433588" y="1247775"/>
                </a:lnTo>
                <a:close/>
                <a:moveTo>
                  <a:pt x="1155700" y="965200"/>
                </a:moveTo>
                <a:lnTo>
                  <a:pt x="1161653" y="965597"/>
                </a:lnTo>
                <a:lnTo>
                  <a:pt x="1167209" y="966787"/>
                </a:lnTo>
                <a:lnTo>
                  <a:pt x="1172766" y="968770"/>
                </a:lnTo>
                <a:lnTo>
                  <a:pt x="1177925" y="971944"/>
                </a:lnTo>
                <a:lnTo>
                  <a:pt x="1182687" y="975514"/>
                </a:lnTo>
                <a:lnTo>
                  <a:pt x="1187450" y="980274"/>
                </a:lnTo>
                <a:lnTo>
                  <a:pt x="1192213" y="985431"/>
                </a:lnTo>
                <a:lnTo>
                  <a:pt x="1196181" y="991381"/>
                </a:lnTo>
                <a:lnTo>
                  <a:pt x="1200150" y="998125"/>
                </a:lnTo>
                <a:lnTo>
                  <a:pt x="1204119" y="1005265"/>
                </a:lnTo>
                <a:lnTo>
                  <a:pt x="1207691" y="1012802"/>
                </a:lnTo>
                <a:lnTo>
                  <a:pt x="1211659" y="1021133"/>
                </a:lnTo>
                <a:lnTo>
                  <a:pt x="1214437" y="1029860"/>
                </a:lnTo>
                <a:lnTo>
                  <a:pt x="1217613" y="1038984"/>
                </a:lnTo>
                <a:lnTo>
                  <a:pt x="1220787" y="1048504"/>
                </a:lnTo>
                <a:lnTo>
                  <a:pt x="1225947" y="1068338"/>
                </a:lnTo>
                <a:lnTo>
                  <a:pt x="1230313" y="1089363"/>
                </a:lnTo>
                <a:lnTo>
                  <a:pt x="1234678" y="1111180"/>
                </a:lnTo>
                <a:lnTo>
                  <a:pt x="1237853" y="1133792"/>
                </a:lnTo>
                <a:lnTo>
                  <a:pt x="1241028" y="1155609"/>
                </a:lnTo>
                <a:lnTo>
                  <a:pt x="1243013" y="1177824"/>
                </a:lnTo>
                <a:lnTo>
                  <a:pt x="1245394" y="1198848"/>
                </a:lnTo>
                <a:lnTo>
                  <a:pt x="1246981" y="1219476"/>
                </a:lnTo>
                <a:lnTo>
                  <a:pt x="1246187" y="1186551"/>
                </a:lnTo>
                <a:lnTo>
                  <a:pt x="1342231" y="1244467"/>
                </a:lnTo>
                <a:lnTo>
                  <a:pt x="1323181" y="1340465"/>
                </a:lnTo>
                <a:lnTo>
                  <a:pt x="1248966" y="1309524"/>
                </a:lnTo>
                <a:lnTo>
                  <a:pt x="1245394" y="1284929"/>
                </a:lnTo>
                <a:lnTo>
                  <a:pt x="1239441" y="1242087"/>
                </a:lnTo>
                <a:lnTo>
                  <a:pt x="1231106" y="1373787"/>
                </a:lnTo>
                <a:lnTo>
                  <a:pt x="1230709" y="1379737"/>
                </a:lnTo>
                <a:lnTo>
                  <a:pt x="1230313" y="1386084"/>
                </a:lnTo>
                <a:lnTo>
                  <a:pt x="1230709" y="1392431"/>
                </a:lnTo>
                <a:lnTo>
                  <a:pt x="1232297" y="1399968"/>
                </a:lnTo>
                <a:lnTo>
                  <a:pt x="1234281" y="1407902"/>
                </a:lnTo>
                <a:lnTo>
                  <a:pt x="1237059" y="1417422"/>
                </a:lnTo>
                <a:lnTo>
                  <a:pt x="1241822" y="1428133"/>
                </a:lnTo>
                <a:lnTo>
                  <a:pt x="1247775" y="1440430"/>
                </a:lnTo>
                <a:lnTo>
                  <a:pt x="1231106" y="1440430"/>
                </a:lnTo>
                <a:lnTo>
                  <a:pt x="1242219" y="1446380"/>
                </a:lnTo>
                <a:lnTo>
                  <a:pt x="1256109" y="1453124"/>
                </a:lnTo>
                <a:lnTo>
                  <a:pt x="1287066" y="1467405"/>
                </a:lnTo>
                <a:lnTo>
                  <a:pt x="1313259" y="1479305"/>
                </a:lnTo>
                <a:lnTo>
                  <a:pt x="1323975" y="1483669"/>
                </a:lnTo>
                <a:lnTo>
                  <a:pt x="1501775" y="1720491"/>
                </a:lnTo>
                <a:lnTo>
                  <a:pt x="1401763" y="1798638"/>
                </a:lnTo>
                <a:lnTo>
                  <a:pt x="1210469" y="1576494"/>
                </a:lnTo>
                <a:lnTo>
                  <a:pt x="1080294" y="1561816"/>
                </a:lnTo>
                <a:lnTo>
                  <a:pt x="1080294" y="1563800"/>
                </a:lnTo>
                <a:lnTo>
                  <a:pt x="1080294" y="1567370"/>
                </a:lnTo>
                <a:lnTo>
                  <a:pt x="1079500" y="1575700"/>
                </a:lnTo>
                <a:lnTo>
                  <a:pt x="1077516" y="1587601"/>
                </a:lnTo>
                <a:lnTo>
                  <a:pt x="1074341" y="1601088"/>
                </a:lnTo>
                <a:lnTo>
                  <a:pt x="1066403" y="1633220"/>
                </a:lnTo>
                <a:lnTo>
                  <a:pt x="1056878" y="1669318"/>
                </a:lnTo>
                <a:lnTo>
                  <a:pt x="1046956" y="1703830"/>
                </a:lnTo>
                <a:lnTo>
                  <a:pt x="1038622" y="1733582"/>
                </a:lnTo>
                <a:lnTo>
                  <a:pt x="1030288" y="1762540"/>
                </a:lnTo>
                <a:lnTo>
                  <a:pt x="802481" y="1785548"/>
                </a:lnTo>
                <a:lnTo>
                  <a:pt x="770731" y="1731201"/>
                </a:lnTo>
                <a:lnTo>
                  <a:pt x="904081" y="1706210"/>
                </a:lnTo>
                <a:lnTo>
                  <a:pt x="903685" y="1489619"/>
                </a:lnTo>
                <a:lnTo>
                  <a:pt x="871935" y="1482479"/>
                </a:lnTo>
                <a:lnTo>
                  <a:pt x="869950" y="1471768"/>
                </a:lnTo>
                <a:lnTo>
                  <a:pt x="867966" y="1461851"/>
                </a:lnTo>
                <a:lnTo>
                  <a:pt x="866378" y="1453124"/>
                </a:lnTo>
                <a:lnTo>
                  <a:pt x="864791" y="1445190"/>
                </a:lnTo>
                <a:lnTo>
                  <a:pt x="863600" y="1428926"/>
                </a:lnTo>
                <a:lnTo>
                  <a:pt x="862806" y="1413455"/>
                </a:lnTo>
                <a:lnTo>
                  <a:pt x="862013" y="1373787"/>
                </a:lnTo>
                <a:lnTo>
                  <a:pt x="860822" y="1346812"/>
                </a:lnTo>
                <a:lnTo>
                  <a:pt x="858044" y="1312697"/>
                </a:lnTo>
                <a:lnTo>
                  <a:pt x="854472" y="1175444"/>
                </a:lnTo>
                <a:lnTo>
                  <a:pt x="843756" y="1181791"/>
                </a:lnTo>
                <a:lnTo>
                  <a:pt x="818753" y="1197658"/>
                </a:lnTo>
                <a:lnTo>
                  <a:pt x="802878" y="1208369"/>
                </a:lnTo>
                <a:lnTo>
                  <a:pt x="786606" y="1219476"/>
                </a:lnTo>
                <a:lnTo>
                  <a:pt x="770731" y="1230980"/>
                </a:lnTo>
                <a:lnTo>
                  <a:pt x="756841" y="1242087"/>
                </a:lnTo>
                <a:lnTo>
                  <a:pt x="754460" y="1250021"/>
                </a:lnTo>
                <a:lnTo>
                  <a:pt x="752872" y="1258351"/>
                </a:lnTo>
                <a:lnTo>
                  <a:pt x="752078" y="1266681"/>
                </a:lnTo>
                <a:lnTo>
                  <a:pt x="751285" y="1275805"/>
                </a:lnTo>
                <a:lnTo>
                  <a:pt x="751285" y="1284532"/>
                </a:lnTo>
                <a:lnTo>
                  <a:pt x="751681" y="1292863"/>
                </a:lnTo>
                <a:lnTo>
                  <a:pt x="752078" y="1301590"/>
                </a:lnTo>
                <a:lnTo>
                  <a:pt x="752872" y="1310317"/>
                </a:lnTo>
                <a:lnTo>
                  <a:pt x="754856" y="1325788"/>
                </a:lnTo>
                <a:lnTo>
                  <a:pt x="756444" y="1339275"/>
                </a:lnTo>
                <a:lnTo>
                  <a:pt x="758031" y="1350382"/>
                </a:lnTo>
                <a:lnTo>
                  <a:pt x="758031" y="1354349"/>
                </a:lnTo>
                <a:lnTo>
                  <a:pt x="756841" y="1357523"/>
                </a:lnTo>
                <a:lnTo>
                  <a:pt x="727869" y="1355539"/>
                </a:lnTo>
                <a:lnTo>
                  <a:pt x="715566" y="1354746"/>
                </a:lnTo>
                <a:lnTo>
                  <a:pt x="709613" y="1354746"/>
                </a:lnTo>
                <a:lnTo>
                  <a:pt x="704453" y="1355143"/>
                </a:lnTo>
                <a:lnTo>
                  <a:pt x="698897" y="1355539"/>
                </a:lnTo>
                <a:lnTo>
                  <a:pt x="693341" y="1356729"/>
                </a:lnTo>
                <a:lnTo>
                  <a:pt x="687785" y="1357919"/>
                </a:lnTo>
                <a:lnTo>
                  <a:pt x="682228" y="1359903"/>
                </a:lnTo>
                <a:lnTo>
                  <a:pt x="677069" y="1361886"/>
                </a:lnTo>
                <a:lnTo>
                  <a:pt x="671116" y="1364663"/>
                </a:lnTo>
                <a:lnTo>
                  <a:pt x="664766" y="1367836"/>
                </a:lnTo>
                <a:lnTo>
                  <a:pt x="658416" y="1372200"/>
                </a:lnTo>
                <a:lnTo>
                  <a:pt x="657225" y="1367043"/>
                </a:lnTo>
                <a:lnTo>
                  <a:pt x="655241" y="1361093"/>
                </a:lnTo>
                <a:lnTo>
                  <a:pt x="654050" y="1355143"/>
                </a:lnTo>
                <a:lnTo>
                  <a:pt x="653256" y="1348399"/>
                </a:lnTo>
                <a:lnTo>
                  <a:pt x="651669" y="1333325"/>
                </a:lnTo>
                <a:lnTo>
                  <a:pt x="650875" y="1316267"/>
                </a:lnTo>
                <a:lnTo>
                  <a:pt x="650875" y="1296830"/>
                </a:lnTo>
                <a:lnTo>
                  <a:pt x="651272" y="1274615"/>
                </a:lnTo>
                <a:lnTo>
                  <a:pt x="652066" y="1251211"/>
                </a:lnTo>
                <a:lnTo>
                  <a:pt x="653653" y="1225029"/>
                </a:lnTo>
                <a:lnTo>
                  <a:pt x="660797" y="1208369"/>
                </a:lnTo>
                <a:lnTo>
                  <a:pt x="667147" y="1194881"/>
                </a:lnTo>
                <a:lnTo>
                  <a:pt x="670322" y="1188931"/>
                </a:lnTo>
                <a:lnTo>
                  <a:pt x="673497" y="1183774"/>
                </a:lnTo>
                <a:lnTo>
                  <a:pt x="680244" y="1174254"/>
                </a:lnTo>
                <a:lnTo>
                  <a:pt x="687388" y="1164733"/>
                </a:lnTo>
                <a:lnTo>
                  <a:pt x="696119" y="1155213"/>
                </a:lnTo>
                <a:lnTo>
                  <a:pt x="706438" y="1143312"/>
                </a:lnTo>
                <a:lnTo>
                  <a:pt x="718741" y="1129031"/>
                </a:lnTo>
                <a:lnTo>
                  <a:pt x="738585" y="1108007"/>
                </a:lnTo>
                <a:lnTo>
                  <a:pt x="756047" y="1088966"/>
                </a:lnTo>
                <a:lnTo>
                  <a:pt x="785416" y="1057231"/>
                </a:lnTo>
                <a:lnTo>
                  <a:pt x="797719" y="1043744"/>
                </a:lnTo>
                <a:lnTo>
                  <a:pt x="809228" y="1032240"/>
                </a:lnTo>
                <a:lnTo>
                  <a:pt x="820738" y="1021926"/>
                </a:lnTo>
                <a:lnTo>
                  <a:pt x="831056" y="1012802"/>
                </a:lnTo>
                <a:lnTo>
                  <a:pt x="836613" y="1008439"/>
                </a:lnTo>
                <a:lnTo>
                  <a:pt x="842169" y="1004869"/>
                </a:lnTo>
                <a:lnTo>
                  <a:pt x="848122" y="1000902"/>
                </a:lnTo>
                <a:lnTo>
                  <a:pt x="854075" y="997331"/>
                </a:lnTo>
                <a:lnTo>
                  <a:pt x="860028" y="994555"/>
                </a:lnTo>
                <a:lnTo>
                  <a:pt x="866378" y="991381"/>
                </a:lnTo>
                <a:lnTo>
                  <a:pt x="873125" y="988208"/>
                </a:lnTo>
                <a:lnTo>
                  <a:pt x="880269" y="985828"/>
                </a:lnTo>
                <a:lnTo>
                  <a:pt x="895350" y="980274"/>
                </a:lnTo>
                <a:lnTo>
                  <a:pt x="912416" y="975117"/>
                </a:lnTo>
                <a:lnTo>
                  <a:pt x="932260" y="970753"/>
                </a:lnTo>
                <a:lnTo>
                  <a:pt x="954881" y="965597"/>
                </a:lnTo>
                <a:lnTo>
                  <a:pt x="963613" y="965993"/>
                </a:lnTo>
                <a:lnTo>
                  <a:pt x="979488" y="966787"/>
                </a:lnTo>
                <a:lnTo>
                  <a:pt x="1004491" y="968373"/>
                </a:lnTo>
                <a:lnTo>
                  <a:pt x="1089819" y="1240103"/>
                </a:lnTo>
                <a:lnTo>
                  <a:pt x="1081484" y="1159179"/>
                </a:lnTo>
                <a:lnTo>
                  <a:pt x="1077516" y="1013199"/>
                </a:lnTo>
                <a:lnTo>
                  <a:pt x="1071959" y="999315"/>
                </a:lnTo>
                <a:lnTo>
                  <a:pt x="1083072" y="980671"/>
                </a:lnTo>
                <a:lnTo>
                  <a:pt x="1107281" y="980671"/>
                </a:lnTo>
                <a:lnTo>
                  <a:pt x="1117600" y="999315"/>
                </a:lnTo>
                <a:lnTo>
                  <a:pt x="1112837" y="1015579"/>
                </a:lnTo>
                <a:lnTo>
                  <a:pt x="1142206" y="1228203"/>
                </a:lnTo>
                <a:lnTo>
                  <a:pt x="1137841" y="971944"/>
                </a:lnTo>
                <a:lnTo>
                  <a:pt x="1146572" y="967580"/>
                </a:lnTo>
                <a:lnTo>
                  <a:pt x="1148953" y="966390"/>
                </a:lnTo>
                <a:lnTo>
                  <a:pt x="1149350" y="965597"/>
                </a:lnTo>
                <a:lnTo>
                  <a:pt x="1155700" y="965200"/>
                </a:lnTo>
                <a:close/>
                <a:moveTo>
                  <a:pt x="931148" y="736601"/>
                </a:moveTo>
                <a:lnTo>
                  <a:pt x="929554" y="751285"/>
                </a:lnTo>
                <a:lnTo>
                  <a:pt x="928757" y="762794"/>
                </a:lnTo>
                <a:lnTo>
                  <a:pt x="929155" y="762794"/>
                </a:lnTo>
                <a:lnTo>
                  <a:pt x="929554" y="751285"/>
                </a:lnTo>
                <a:lnTo>
                  <a:pt x="930351" y="746126"/>
                </a:lnTo>
                <a:lnTo>
                  <a:pt x="931148" y="741363"/>
                </a:lnTo>
                <a:lnTo>
                  <a:pt x="931148" y="736601"/>
                </a:lnTo>
                <a:close/>
                <a:moveTo>
                  <a:pt x="949086" y="679054"/>
                </a:moveTo>
                <a:lnTo>
                  <a:pt x="948289" y="679847"/>
                </a:lnTo>
                <a:lnTo>
                  <a:pt x="945499" y="681435"/>
                </a:lnTo>
                <a:lnTo>
                  <a:pt x="943904" y="683419"/>
                </a:lnTo>
                <a:lnTo>
                  <a:pt x="941911" y="686991"/>
                </a:lnTo>
                <a:lnTo>
                  <a:pt x="945897" y="682625"/>
                </a:lnTo>
                <a:lnTo>
                  <a:pt x="948289" y="681038"/>
                </a:lnTo>
                <a:lnTo>
                  <a:pt x="950282" y="679054"/>
                </a:lnTo>
                <a:lnTo>
                  <a:pt x="949086" y="679054"/>
                </a:lnTo>
                <a:close/>
                <a:moveTo>
                  <a:pt x="1038375" y="620713"/>
                </a:moveTo>
                <a:lnTo>
                  <a:pt x="1049138" y="620713"/>
                </a:lnTo>
                <a:lnTo>
                  <a:pt x="1059502" y="621110"/>
                </a:lnTo>
                <a:lnTo>
                  <a:pt x="1069866" y="622300"/>
                </a:lnTo>
                <a:lnTo>
                  <a:pt x="1079432" y="623491"/>
                </a:lnTo>
                <a:lnTo>
                  <a:pt x="1088999" y="625872"/>
                </a:lnTo>
                <a:lnTo>
                  <a:pt x="1098167" y="627857"/>
                </a:lnTo>
                <a:lnTo>
                  <a:pt x="1106937" y="630238"/>
                </a:lnTo>
                <a:lnTo>
                  <a:pt x="1115307" y="633413"/>
                </a:lnTo>
                <a:lnTo>
                  <a:pt x="1123678" y="636191"/>
                </a:lnTo>
                <a:lnTo>
                  <a:pt x="1130853" y="639763"/>
                </a:lnTo>
                <a:lnTo>
                  <a:pt x="1138028" y="642938"/>
                </a:lnTo>
                <a:lnTo>
                  <a:pt x="1144805" y="646510"/>
                </a:lnTo>
                <a:lnTo>
                  <a:pt x="1156365" y="652860"/>
                </a:lnTo>
                <a:lnTo>
                  <a:pt x="1166729" y="659607"/>
                </a:lnTo>
                <a:lnTo>
                  <a:pt x="1174701" y="664766"/>
                </a:lnTo>
                <a:lnTo>
                  <a:pt x="1180680" y="669529"/>
                </a:lnTo>
                <a:lnTo>
                  <a:pt x="1185862" y="673497"/>
                </a:lnTo>
                <a:lnTo>
                  <a:pt x="1185862" y="676275"/>
                </a:lnTo>
                <a:lnTo>
                  <a:pt x="1185862" y="684213"/>
                </a:lnTo>
                <a:lnTo>
                  <a:pt x="1185065" y="688975"/>
                </a:lnTo>
                <a:lnTo>
                  <a:pt x="1183869" y="694532"/>
                </a:lnTo>
                <a:lnTo>
                  <a:pt x="1182274" y="700088"/>
                </a:lnTo>
                <a:lnTo>
                  <a:pt x="1180281" y="704850"/>
                </a:lnTo>
                <a:lnTo>
                  <a:pt x="1179086" y="707629"/>
                </a:lnTo>
                <a:lnTo>
                  <a:pt x="1177093" y="710010"/>
                </a:lnTo>
                <a:lnTo>
                  <a:pt x="1175498" y="711994"/>
                </a:lnTo>
                <a:lnTo>
                  <a:pt x="1173505" y="713979"/>
                </a:lnTo>
                <a:lnTo>
                  <a:pt x="1170715" y="715963"/>
                </a:lnTo>
                <a:lnTo>
                  <a:pt x="1168323" y="717154"/>
                </a:lnTo>
                <a:lnTo>
                  <a:pt x="1165533" y="718344"/>
                </a:lnTo>
                <a:lnTo>
                  <a:pt x="1161945" y="719138"/>
                </a:lnTo>
                <a:lnTo>
                  <a:pt x="1158756" y="719535"/>
                </a:lnTo>
                <a:lnTo>
                  <a:pt x="1154770" y="719535"/>
                </a:lnTo>
                <a:lnTo>
                  <a:pt x="1150784" y="719138"/>
                </a:lnTo>
                <a:lnTo>
                  <a:pt x="1146001" y="718344"/>
                </a:lnTo>
                <a:lnTo>
                  <a:pt x="1140819" y="717154"/>
                </a:lnTo>
                <a:lnTo>
                  <a:pt x="1135238" y="715566"/>
                </a:lnTo>
                <a:lnTo>
                  <a:pt x="1129259" y="712788"/>
                </a:lnTo>
                <a:lnTo>
                  <a:pt x="1123678" y="710010"/>
                </a:lnTo>
                <a:lnTo>
                  <a:pt x="1120091" y="708819"/>
                </a:lnTo>
                <a:lnTo>
                  <a:pt x="1114112" y="707629"/>
                </a:lnTo>
                <a:lnTo>
                  <a:pt x="1098964" y="704850"/>
                </a:lnTo>
                <a:lnTo>
                  <a:pt x="1083418" y="702072"/>
                </a:lnTo>
                <a:lnTo>
                  <a:pt x="1077439" y="700882"/>
                </a:lnTo>
                <a:lnTo>
                  <a:pt x="1073852" y="700088"/>
                </a:lnTo>
                <a:lnTo>
                  <a:pt x="1104545" y="714772"/>
                </a:lnTo>
                <a:lnTo>
                  <a:pt x="1118895" y="721122"/>
                </a:lnTo>
                <a:lnTo>
                  <a:pt x="1125671" y="723504"/>
                </a:lnTo>
                <a:lnTo>
                  <a:pt x="1132448" y="725885"/>
                </a:lnTo>
                <a:lnTo>
                  <a:pt x="1138826" y="728266"/>
                </a:lnTo>
                <a:lnTo>
                  <a:pt x="1144805" y="729457"/>
                </a:lnTo>
                <a:lnTo>
                  <a:pt x="1150784" y="730647"/>
                </a:lnTo>
                <a:lnTo>
                  <a:pt x="1155966" y="731044"/>
                </a:lnTo>
                <a:lnTo>
                  <a:pt x="1161148" y="730647"/>
                </a:lnTo>
                <a:lnTo>
                  <a:pt x="1165931" y="729457"/>
                </a:lnTo>
                <a:lnTo>
                  <a:pt x="1170316" y="727869"/>
                </a:lnTo>
                <a:lnTo>
                  <a:pt x="1174302" y="725091"/>
                </a:lnTo>
                <a:lnTo>
                  <a:pt x="1175498" y="735410"/>
                </a:lnTo>
                <a:lnTo>
                  <a:pt x="1175897" y="744935"/>
                </a:lnTo>
                <a:lnTo>
                  <a:pt x="1175498" y="753666"/>
                </a:lnTo>
                <a:lnTo>
                  <a:pt x="1175099" y="762397"/>
                </a:lnTo>
                <a:lnTo>
                  <a:pt x="1176694" y="761207"/>
                </a:lnTo>
                <a:lnTo>
                  <a:pt x="1177491" y="760413"/>
                </a:lnTo>
                <a:lnTo>
                  <a:pt x="1178687" y="760016"/>
                </a:lnTo>
                <a:lnTo>
                  <a:pt x="1179086" y="760413"/>
                </a:lnTo>
                <a:lnTo>
                  <a:pt x="1179484" y="761207"/>
                </a:lnTo>
                <a:lnTo>
                  <a:pt x="1179883" y="763985"/>
                </a:lnTo>
                <a:lnTo>
                  <a:pt x="1180281" y="767954"/>
                </a:lnTo>
                <a:lnTo>
                  <a:pt x="1180281" y="773113"/>
                </a:lnTo>
                <a:lnTo>
                  <a:pt x="1179086" y="785813"/>
                </a:lnTo>
                <a:lnTo>
                  <a:pt x="1177491" y="800498"/>
                </a:lnTo>
                <a:lnTo>
                  <a:pt x="1175498" y="814388"/>
                </a:lnTo>
                <a:lnTo>
                  <a:pt x="1173505" y="826294"/>
                </a:lnTo>
                <a:lnTo>
                  <a:pt x="1171911" y="833438"/>
                </a:lnTo>
                <a:lnTo>
                  <a:pt x="1170715" y="834629"/>
                </a:lnTo>
                <a:lnTo>
                  <a:pt x="1170316" y="834232"/>
                </a:lnTo>
                <a:lnTo>
                  <a:pt x="1169519" y="842169"/>
                </a:lnTo>
                <a:lnTo>
                  <a:pt x="1168323" y="849710"/>
                </a:lnTo>
                <a:lnTo>
                  <a:pt x="1166729" y="856854"/>
                </a:lnTo>
                <a:lnTo>
                  <a:pt x="1165134" y="863998"/>
                </a:lnTo>
                <a:lnTo>
                  <a:pt x="1162742" y="870744"/>
                </a:lnTo>
                <a:lnTo>
                  <a:pt x="1160351" y="877491"/>
                </a:lnTo>
                <a:lnTo>
                  <a:pt x="1157959" y="883841"/>
                </a:lnTo>
                <a:lnTo>
                  <a:pt x="1154770" y="890191"/>
                </a:lnTo>
                <a:lnTo>
                  <a:pt x="1151980" y="896541"/>
                </a:lnTo>
                <a:lnTo>
                  <a:pt x="1148791" y="902098"/>
                </a:lnTo>
                <a:lnTo>
                  <a:pt x="1145602" y="907654"/>
                </a:lnTo>
                <a:lnTo>
                  <a:pt x="1141616" y="913210"/>
                </a:lnTo>
                <a:lnTo>
                  <a:pt x="1138028" y="918370"/>
                </a:lnTo>
                <a:lnTo>
                  <a:pt x="1134042" y="923529"/>
                </a:lnTo>
                <a:lnTo>
                  <a:pt x="1126070" y="932260"/>
                </a:lnTo>
                <a:lnTo>
                  <a:pt x="1117699" y="940595"/>
                </a:lnTo>
                <a:lnTo>
                  <a:pt x="1108531" y="947738"/>
                </a:lnTo>
                <a:lnTo>
                  <a:pt x="1099762" y="954088"/>
                </a:lnTo>
                <a:lnTo>
                  <a:pt x="1090593" y="959248"/>
                </a:lnTo>
                <a:lnTo>
                  <a:pt x="1081027" y="963216"/>
                </a:lnTo>
                <a:lnTo>
                  <a:pt x="1077041" y="964804"/>
                </a:lnTo>
                <a:lnTo>
                  <a:pt x="1072257" y="966391"/>
                </a:lnTo>
                <a:lnTo>
                  <a:pt x="1067474" y="967185"/>
                </a:lnTo>
                <a:lnTo>
                  <a:pt x="1063488" y="967979"/>
                </a:lnTo>
                <a:lnTo>
                  <a:pt x="1059103" y="968376"/>
                </a:lnTo>
                <a:lnTo>
                  <a:pt x="1054719" y="968376"/>
                </a:lnTo>
                <a:lnTo>
                  <a:pt x="1051530" y="968376"/>
                </a:lnTo>
                <a:lnTo>
                  <a:pt x="1047543" y="967979"/>
                </a:lnTo>
                <a:lnTo>
                  <a:pt x="1043956" y="967185"/>
                </a:lnTo>
                <a:lnTo>
                  <a:pt x="1039970" y="965995"/>
                </a:lnTo>
                <a:lnTo>
                  <a:pt x="1031998" y="962820"/>
                </a:lnTo>
                <a:lnTo>
                  <a:pt x="1023627" y="958851"/>
                </a:lnTo>
                <a:lnTo>
                  <a:pt x="1014857" y="953295"/>
                </a:lnTo>
                <a:lnTo>
                  <a:pt x="1006088" y="947341"/>
                </a:lnTo>
                <a:lnTo>
                  <a:pt x="997318" y="939801"/>
                </a:lnTo>
                <a:lnTo>
                  <a:pt x="988549" y="931863"/>
                </a:lnTo>
                <a:lnTo>
                  <a:pt x="979779" y="922338"/>
                </a:lnTo>
                <a:lnTo>
                  <a:pt x="971807" y="912813"/>
                </a:lnTo>
                <a:lnTo>
                  <a:pt x="963835" y="902098"/>
                </a:lnTo>
                <a:lnTo>
                  <a:pt x="956660" y="890985"/>
                </a:lnTo>
                <a:lnTo>
                  <a:pt x="949883" y="878682"/>
                </a:lnTo>
                <a:lnTo>
                  <a:pt x="943904" y="865982"/>
                </a:lnTo>
                <a:lnTo>
                  <a:pt x="941512" y="859632"/>
                </a:lnTo>
                <a:lnTo>
                  <a:pt x="938722" y="852885"/>
                </a:lnTo>
                <a:lnTo>
                  <a:pt x="936729" y="846138"/>
                </a:lnTo>
                <a:lnTo>
                  <a:pt x="934736" y="839391"/>
                </a:lnTo>
                <a:lnTo>
                  <a:pt x="933540" y="843757"/>
                </a:lnTo>
                <a:lnTo>
                  <a:pt x="931547" y="847329"/>
                </a:lnTo>
                <a:lnTo>
                  <a:pt x="929554" y="849710"/>
                </a:lnTo>
                <a:lnTo>
                  <a:pt x="928757" y="850107"/>
                </a:lnTo>
                <a:lnTo>
                  <a:pt x="927960" y="850504"/>
                </a:lnTo>
                <a:lnTo>
                  <a:pt x="926764" y="850107"/>
                </a:lnTo>
                <a:lnTo>
                  <a:pt x="925568" y="849710"/>
                </a:lnTo>
                <a:lnTo>
                  <a:pt x="924372" y="848123"/>
                </a:lnTo>
                <a:lnTo>
                  <a:pt x="923575" y="846535"/>
                </a:lnTo>
                <a:lnTo>
                  <a:pt x="921582" y="842963"/>
                </a:lnTo>
                <a:lnTo>
                  <a:pt x="920386" y="837407"/>
                </a:lnTo>
                <a:lnTo>
                  <a:pt x="918791" y="831057"/>
                </a:lnTo>
                <a:lnTo>
                  <a:pt x="917596" y="823516"/>
                </a:lnTo>
                <a:lnTo>
                  <a:pt x="917197" y="815182"/>
                </a:lnTo>
                <a:lnTo>
                  <a:pt x="916798" y="806054"/>
                </a:lnTo>
                <a:lnTo>
                  <a:pt x="917197" y="798116"/>
                </a:lnTo>
                <a:lnTo>
                  <a:pt x="917596" y="790576"/>
                </a:lnTo>
                <a:lnTo>
                  <a:pt x="918393" y="783829"/>
                </a:lnTo>
                <a:lnTo>
                  <a:pt x="919987" y="777479"/>
                </a:lnTo>
                <a:lnTo>
                  <a:pt x="921183" y="772319"/>
                </a:lnTo>
                <a:lnTo>
                  <a:pt x="922379" y="767954"/>
                </a:lnTo>
                <a:lnTo>
                  <a:pt x="924372" y="764779"/>
                </a:lnTo>
                <a:lnTo>
                  <a:pt x="925169" y="763588"/>
                </a:lnTo>
                <a:lnTo>
                  <a:pt x="926365" y="763191"/>
                </a:lnTo>
                <a:lnTo>
                  <a:pt x="923176" y="759619"/>
                </a:lnTo>
                <a:lnTo>
                  <a:pt x="920785" y="756444"/>
                </a:lnTo>
                <a:lnTo>
                  <a:pt x="918393" y="752476"/>
                </a:lnTo>
                <a:lnTo>
                  <a:pt x="916798" y="748507"/>
                </a:lnTo>
                <a:lnTo>
                  <a:pt x="915204" y="744538"/>
                </a:lnTo>
                <a:lnTo>
                  <a:pt x="914407" y="739776"/>
                </a:lnTo>
                <a:lnTo>
                  <a:pt x="913609" y="735807"/>
                </a:lnTo>
                <a:lnTo>
                  <a:pt x="913211" y="731044"/>
                </a:lnTo>
                <a:lnTo>
                  <a:pt x="912812" y="727076"/>
                </a:lnTo>
                <a:lnTo>
                  <a:pt x="912812" y="721916"/>
                </a:lnTo>
                <a:lnTo>
                  <a:pt x="913609" y="712391"/>
                </a:lnTo>
                <a:lnTo>
                  <a:pt x="915204" y="703263"/>
                </a:lnTo>
                <a:lnTo>
                  <a:pt x="917197" y="694135"/>
                </a:lnTo>
                <a:lnTo>
                  <a:pt x="920386" y="685007"/>
                </a:lnTo>
                <a:lnTo>
                  <a:pt x="923575" y="676672"/>
                </a:lnTo>
                <a:lnTo>
                  <a:pt x="927162" y="668735"/>
                </a:lnTo>
                <a:lnTo>
                  <a:pt x="930750" y="661988"/>
                </a:lnTo>
                <a:lnTo>
                  <a:pt x="934337" y="656035"/>
                </a:lnTo>
                <a:lnTo>
                  <a:pt x="937526" y="651272"/>
                </a:lnTo>
                <a:lnTo>
                  <a:pt x="940715" y="647700"/>
                </a:lnTo>
                <a:lnTo>
                  <a:pt x="943107" y="646113"/>
                </a:lnTo>
                <a:lnTo>
                  <a:pt x="955862" y="639763"/>
                </a:lnTo>
                <a:lnTo>
                  <a:pt x="968219" y="634604"/>
                </a:lnTo>
                <a:lnTo>
                  <a:pt x="980178" y="630238"/>
                </a:lnTo>
                <a:lnTo>
                  <a:pt x="992535" y="627063"/>
                </a:lnTo>
                <a:lnTo>
                  <a:pt x="1004493" y="624285"/>
                </a:lnTo>
                <a:lnTo>
                  <a:pt x="1016053" y="622300"/>
                </a:lnTo>
                <a:lnTo>
                  <a:pt x="1027214" y="621110"/>
                </a:lnTo>
                <a:lnTo>
                  <a:pt x="1038375" y="620713"/>
                </a:lnTo>
                <a:close/>
                <a:moveTo>
                  <a:pt x="1043186" y="515586"/>
                </a:moveTo>
                <a:lnTo>
                  <a:pt x="1022934" y="515983"/>
                </a:lnTo>
                <a:lnTo>
                  <a:pt x="1002682" y="516777"/>
                </a:lnTo>
                <a:lnTo>
                  <a:pt x="982827" y="518364"/>
                </a:lnTo>
                <a:lnTo>
                  <a:pt x="962972" y="519952"/>
                </a:lnTo>
                <a:lnTo>
                  <a:pt x="943514" y="521937"/>
                </a:lnTo>
                <a:lnTo>
                  <a:pt x="924056" y="525113"/>
                </a:lnTo>
                <a:lnTo>
                  <a:pt x="904598" y="527891"/>
                </a:lnTo>
                <a:lnTo>
                  <a:pt x="885140" y="531861"/>
                </a:lnTo>
                <a:lnTo>
                  <a:pt x="866476" y="535830"/>
                </a:lnTo>
                <a:lnTo>
                  <a:pt x="847812" y="540594"/>
                </a:lnTo>
                <a:lnTo>
                  <a:pt x="829148" y="545754"/>
                </a:lnTo>
                <a:lnTo>
                  <a:pt x="810485" y="550914"/>
                </a:lnTo>
                <a:lnTo>
                  <a:pt x="792218" y="556869"/>
                </a:lnTo>
                <a:lnTo>
                  <a:pt x="774348" y="563220"/>
                </a:lnTo>
                <a:lnTo>
                  <a:pt x="756082" y="569968"/>
                </a:lnTo>
                <a:lnTo>
                  <a:pt x="738609" y="577113"/>
                </a:lnTo>
                <a:lnTo>
                  <a:pt x="721137" y="585449"/>
                </a:lnTo>
                <a:lnTo>
                  <a:pt x="704061" y="593388"/>
                </a:lnTo>
                <a:lnTo>
                  <a:pt x="686986" y="601724"/>
                </a:lnTo>
                <a:lnTo>
                  <a:pt x="670308" y="610457"/>
                </a:lnTo>
                <a:lnTo>
                  <a:pt x="653630" y="619587"/>
                </a:lnTo>
                <a:lnTo>
                  <a:pt x="637745" y="629114"/>
                </a:lnTo>
                <a:lnTo>
                  <a:pt x="621861" y="639037"/>
                </a:lnTo>
                <a:lnTo>
                  <a:pt x="605977" y="649755"/>
                </a:lnTo>
                <a:lnTo>
                  <a:pt x="590490" y="660473"/>
                </a:lnTo>
                <a:lnTo>
                  <a:pt x="575400" y="671190"/>
                </a:lnTo>
                <a:lnTo>
                  <a:pt x="559913" y="682702"/>
                </a:lnTo>
                <a:lnTo>
                  <a:pt x="545617" y="694610"/>
                </a:lnTo>
                <a:lnTo>
                  <a:pt x="531322" y="706519"/>
                </a:lnTo>
                <a:lnTo>
                  <a:pt x="517026" y="719221"/>
                </a:lnTo>
                <a:lnTo>
                  <a:pt x="503525" y="731924"/>
                </a:lnTo>
                <a:lnTo>
                  <a:pt x="490023" y="745023"/>
                </a:lnTo>
                <a:lnTo>
                  <a:pt x="476919" y="758520"/>
                </a:lnTo>
                <a:lnTo>
                  <a:pt x="464212" y="772413"/>
                </a:lnTo>
                <a:lnTo>
                  <a:pt x="451504" y="786306"/>
                </a:lnTo>
                <a:lnTo>
                  <a:pt x="439591" y="800596"/>
                </a:lnTo>
                <a:lnTo>
                  <a:pt x="427678" y="815680"/>
                </a:lnTo>
                <a:lnTo>
                  <a:pt x="416162" y="830368"/>
                </a:lnTo>
                <a:lnTo>
                  <a:pt x="405441" y="845452"/>
                </a:lnTo>
                <a:lnTo>
                  <a:pt x="394322" y="860933"/>
                </a:lnTo>
                <a:lnTo>
                  <a:pt x="383997" y="876811"/>
                </a:lnTo>
                <a:lnTo>
                  <a:pt x="374070" y="892689"/>
                </a:lnTo>
                <a:lnTo>
                  <a:pt x="364539" y="908964"/>
                </a:lnTo>
                <a:lnTo>
                  <a:pt x="355009" y="925636"/>
                </a:lnTo>
                <a:lnTo>
                  <a:pt x="346272" y="941911"/>
                </a:lnTo>
                <a:lnTo>
                  <a:pt x="337933" y="959377"/>
                </a:lnTo>
                <a:lnTo>
                  <a:pt x="329594" y="976048"/>
                </a:lnTo>
                <a:lnTo>
                  <a:pt x="322049" y="993911"/>
                </a:lnTo>
                <a:lnTo>
                  <a:pt x="314901" y="1011377"/>
                </a:lnTo>
                <a:lnTo>
                  <a:pt x="308151" y="1029240"/>
                </a:lnTo>
                <a:lnTo>
                  <a:pt x="301797" y="1047500"/>
                </a:lnTo>
                <a:lnTo>
                  <a:pt x="295840" y="1065362"/>
                </a:lnTo>
                <a:lnTo>
                  <a:pt x="290678" y="1084019"/>
                </a:lnTo>
                <a:lnTo>
                  <a:pt x="285516" y="1102676"/>
                </a:lnTo>
                <a:lnTo>
                  <a:pt x="280751" y="1121729"/>
                </a:lnTo>
                <a:lnTo>
                  <a:pt x="276780" y="1140783"/>
                </a:lnTo>
                <a:lnTo>
                  <a:pt x="272809" y="1159440"/>
                </a:lnTo>
                <a:lnTo>
                  <a:pt x="270029" y="1178890"/>
                </a:lnTo>
                <a:lnTo>
                  <a:pt x="266852" y="1198341"/>
                </a:lnTo>
                <a:lnTo>
                  <a:pt x="264867" y="1218188"/>
                </a:lnTo>
                <a:lnTo>
                  <a:pt x="263278" y="1237639"/>
                </a:lnTo>
                <a:lnTo>
                  <a:pt x="261690" y="1257883"/>
                </a:lnTo>
                <a:lnTo>
                  <a:pt x="260896" y="1277731"/>
                </a:lnTo>
                <a:lnTo>
                  <a:pt x="260498" y="1297975"/>
                </a:lnTo>
                <a:lnTo>
                  <a:pt x="260896" y="1318220"/>
                </a:lnTo>
                <a:lnTo>
                  <a:pt x="261690" y="1338067"/>
                </a:lnTo>
                <a:lnTo>
                  <a:pt x="263278" y="1357915"/>
                </a:lnTo>
                <a:lnTo>
                  <a:pt x="264867" y="1377763"/>
                </a:lnTo>
                <a:lnTo>
                  <a:pt x="266852" y="1397213"/>
                </a:lnTo>
                <a:lnTo>
                  <a:pt x="270029" y="1416664"/>
                </a:lnTo>
                <a:lnTo>
                  <a:pt x="272809" y="1436114"/>
                </a:lnTo>
                <a:lnTo>
                  <a:pt x="276780" y="1455168"/>
                </a:lnTo>
                <a:lnTo>
                  <a:pt x="280751" y="1474222"/>
                </a:lnTo>
                <a:lnTo>
                  <a:pt x="285516" y="1493275"/>
                </a:lnTo>
                <a:lnTo>
                  <a:pt x="290678" y="1511535"/>
                </a:lnTo>
                <a:lnTo>
                  <a:pt x="295840" y="1530192"/>
                </a:lnTo>
                <a:lnTo>
                  <a:pt x="301797" y="1548452"/>
                </a:lnTo>
                <a:lnTo>
                  <a:pt x="308151" y="1566314"/>
                </a:lnTo>
                <a:lnTo>
                  <a:pt x="314901" y="1584177"/>
                </a:lnTo>
                <a:lnTo>
                  <a:pt x="322049" y="1602040"/>
                </a:lnTo>
                <a:lnTo>
                  <a:pt x="329594" y="1619109"/>
                </a:lnTo>
                <a:lnTo>
                  <a:pt x="337933" y="1636575"/>
                </a:lnTo>
                <a:lnTo>
                  <a:pt x="346272" y="1653247"/>
                </a:lnTo>
                <a:lnTo>
                  <a:pt x="355009" y="1670316"/>
                </a:lnTo>
                <a:lnTo>
                  <a:pt x="364539" y="1686591"/>
                </a:lnTo>
                <a:lnTo>
                  <a:pt x="374070" y="1703262"/>
                </a:lnTo>
                <a:lnTo>
                  <a:pt x="383997" y="1719140"/>
                </a:lnTo>
                <a:lnTo>
                  <a:pt x="394322" y="1734622"/>
                </a:lnTo>
                <a:lnTo>
                  <a:pt x="405441" y="1750500"/>
                </a:lnTo>
                <a:lnTo>
                  <a:pt x="416162" y="1765584"/>
                </a:lnTo>
                <a:lnTo>
                  <a:pt x="427678" y="1780271"/>
                </a:lnTo>
                <a:lnTo>
                  <a:pt x="439591" y="1794958"/>
                </a:lnTo>
                <a:lnTo>
                  <a:pt x="451504" y="1809248"/>
                </a:lnTo>
                <a:lnTo>
                  <a:pt x="464212" y="1823142"/>
                </a:lnTo>
                <a:lnTo>
                  <a:pt x="476919" y="1837035"/>
                </a:lnTo>
                <a:lnTo>
                  <a:pt x="490023" y="1850531"/>
                </a:lnTo>
                <a:lnTo>
                  <a:pt x="503525" y="1863631"/>
                </a:lnTo>
                <a:lnTo>
                  <a:pt x="517026" y="1876333"/>
                </a:lnTo>
                <a:lnTo>
                  <a:pt x="531322" y="1889035"/>
                </a:lnTo>
                <a:lnTo>
                  <a:pt x="545617" y="1900944"/>
                </a:lnTo>
                <a:lnTo>
                  <a:pt x="559913" y="1912852"/>
                </a:lnTo>
                <a:lnTo>
                  <a:pt x="575400" y="1923967"/>
                </a:lnTo>
                <a:lnTo>
                  <a:pt x="590490" y="1935479"/>
                </a:lnTo>
                <a:lnTo>
                  <a:pt x="605977" y="1945799"/>
                </a:lnTo>
                <a:lnTo>
                  <a:pt x="621861" y="1956517"/>
                </a:lnTo>
                <a:lnTo>
                  <a:pt x="637745" y="1966044"/>
                </a:lnTo>
                <a:lnTo>
                  <a:pt x="653630" y="1975968"/>
                </a:lnTo>
                <a:lnTo>
                  <a:pt x="670308" y="1985097"/>
                </a:lnTo>
                <a:lnTo>
                  <a:pt x="686986" y="1994227"/>
                </a:lnTo>
                <a:lnTo>
                  <a:pt x="704061" y="2002563"/>
                </a:lnTo>
                <a:lnTo>
                  <a:pt x="721137" y="2010502"/>
                </a:lnTo>
                <a:lnTo>
                  <a:pt x="738609" y="2018044"/>
                </a:lnTo>
                <a:lnTo>
                  <a:pt x="756082" y="2025189"/>
                </a:lnTo>
                <a:lnTo>
                  <a:pt x="774348" y="2032335"/>
                </a:lnTo>
                <a:lnTo>
                  <a:pt x="792218" y="2038686"/>
                </a:lnTo>
                <a:lnTo>
                  <a:pt x="810485" y="2044640"/>
                </a:lnTo>
                <a:lnTo>
                  <a:pt x="829148" y="2050197"/>
                </a:lnTo>
                <a:lnTo>
                  <a:pt x="847812" y="2055358"/>
                </a:lnTo>
                <a:lnTo>
                  <a:pt x="866476" y="2059724"/>
                </a:lnTo>
                <a:lnTo>
                  <a:pt x="885140" y="2064091"/>
                </a:lnTo>
                <a:lnTo>
                  <a:pt x="904598" y="2067266"/>
                </a:lnTo>
                <a:lnTo>
                  <a:pt x="924056" y="2070839"/>
                </a:lnTo>
                <a:lnTo>
                  <a:pt x="943514" y="2073220"/>
                </a:lnTo>
                <a:lnTo>
                  <a:pt x="962972" y="2075999"/>
                </a:lnTo>
                <a:lnTo>
                  <a:pt x="982827" y="2077587"/>
                </a:lnTo>
                <a:lnTo>
                  <a:pt x="1002682" y="2078778"/>
                </a:lnTo>
                <a:lnTo>
                  <a:pt x="1022934" y="2079572"/>
                </a:lnTo>
                <a:lnTo>
                  <a:pt x="1043186" y="2079572"/>
                </a:lnTo>
                <a:lnTo>
                  <a:pt x="1063041" y="2079572"/>
                </a:lnTo>
                <a:lnTo>
                  <a:pt x="1083293" y="2078778"/>
                </a:lnTo>
                <a:lnTo>
                  <a:pt x="1103148" y="2077587"/>
                </a:lnTo>
                <a:lnTo>
                  <a:pt x="1122606" y="2075999"/>
                </a:lnTo>
                <a:lnTo>
                  <a:pt x="1142064" y="2073220"/>
                </a:lnTo>
                <a:lnTo>
                  <a:pt x="1161919" y="2070839"/>
                </a:lnTo>
                <a:lnTo>
                  <a:pt x="1180980" y="2067266"/>
                </a:lnTo>
                <a:lnTo>
                  <a:pt x="1200438" y="2064091"/>
                </a:lnTo>
                <a:lnTo>
                  <a:pt x="1219499" y="2059724"/>
                </a:lnTo>
                <a:lnTo>
                  <a:pt x="1237766" y="2055358"/>
                </a:lnTo>
                <a:lnTo>
                  <a:pt x="1256827" y="2050197"/>
                </a:lnTo>
                <a:lnTo>
                  <a:pt x="1275093" y="2044640"/>
                </a:lnTo>
                <a:lnTo>
                  <a:pt x="1293757" y="2038686"/>
                </a:lnTo>
                <a:lnTo>
                  <a:pt x="1311627" y="2032335"/>
                </a:lnTo>
                <a:lnTo>
                  <a:pt x="1329496" y="2025189"/>
                </a:lnTo>
                <a:lnTo>
                  <a:pt x="1347366" y="2018044"/>
                </a:lnTo>
                <a:lnTo>
                  <a:pt x="1364441" y="2010502"/>
                </a:lnTo>
                <a:lnTo>
                  <a:pt x="1381914" y="2002563"/>
                </a:lnTo>
                <a:lnTo>
                  <a:pt x="1398592" y="1994227"/>
                </a:lnTo>
                <a:lnTo>
                  <a:pt x="1415667" y="1985097"/>
                </a:lnTo>
                <a:lnTo>
                  <a:pt x="1431949" y="1975968"/>
                </a:lnTo>
                <a:lnTo>
                  <a:pt x="1447833" y="1966044"/>
                </a:lnTo>
                <a:lnTo>
                  <a:pt x="1464114" y="1956517"/>
                </a:lnTo>
                <a:lnTo>
                  <a:pt x="1479998" y="1945799"/>
                </a:lnTo>
                <a:lnTo>
                  <a:pt x="1495088" y="1935479"/>
                </a:lnTo>
                <a:lnTo>
                  <a:pt x="1510575" y="1923967"/>
                </a:lnTo>
                <a:lnTo>
                  <a:pt x="1525665" y="1912852"/>
                </a:lnTo>
                <a:lnTo>
                  <a:pt x="1539960" y="1900944"/>
                </a:lnTo>
                <a:lnTo>
                  <a:pt x="1554256" y="1889035"/>
                </a:lnTo>
                <a:lnTo>
                  <a:pt x="1568551" y="1876333"/>
                </a:lnTo>
                <a:lnTo>
                  <a:pt x="1582053" y="1863631"/>
                </a:lnTo>
                <a:lnTo>
                  <a:pt x="1595555" y="1850531"/>
                </a:lnTo>
                <a:lnTo>
                  <a:pt x="1608659" y="1837035"/>
                </a:lnTo>
                <a:lnTo>
                  <a:pt x="1621763" y="1823142"/>
                </a:lnTo>
                <a:lnTo>
                  <a:pt x="1634073" y="1809248"/>
                </a:lnTo>
                <a:lnTo>
                  <a:pt x="1646383" y="1794958"/>
                </a:lnTo>
                <a:lnTo>
                  <a:pt x="1657899" y="1780271"/>
                </a:lnTo>
                <a:lnTo>
                  <a:pt x="1669415" y="1765584"/>
                </a:lnTo>
                <a:lnTo>
                  <a:pt x="1680534" y="1750500"/>
                </a:lnTo>
                <a:lnTo>
                  <a:pt x="1691256" y="1734622"/>
                </a:lnTo>
                <a:lnTo>
                  <a:pt x="1701581" y="1719140"/>
                </a:lnTo>
                <a:lnTo>
                  <a:pt x="1711508" y="1703262"/>
                </a:lnTo>
                <a:lnTo>
                  <a:pt x="1721436" y="1686591"/>
                </a:lnTo>
                <a:lnTo>
                  <a:pt x="1730569" y="1670316"/>
                </a:lnTo>
                <a:lnTo>
                  <a:pt x="1739305" y="1653247"/>
                </a:lnTo>
                <a:lnTo>
                  <a:pt x="1748041" y="1636575"/>
                </a:lnTo>
                <a:lnTo>
                  <a:pt x="1755983" y="1619109"/>
                </a:lnTo>
                <a:lnTo>
                  <a:pt x="1763529" y="1602040"/>
                </a:lnTo>
                <a:lnTo>
                  <a:pt x="1770676" y="1584177"/>
                </a:lnTo>
                <a:lnTo>
                  <a:pt x="1777427" y="1566314"/>
                </a:lnTo>
                <a:lnTo>
                  <a:pt x="1783781" y="1548452"/>
                </a:lnTo>
                <a:lnTo>
                  <a:pt x="1789737" y="1530192"/>
                </a:lnTo>
                <a:lnTo>
                  <a:pt x="1795694" y="1511535"/>
                </a:lnTo>
                <a:lnTo>
                  <a:pt x="1800459" y="1493275"/>
                </a:lnTo>
                <a:lnTo>
                  <a:pt x="1804827" y="1474222"/>
                </a:lnTo>
                <a:lnTo>
                  <a:pt x="1809195" y="1455168"/>
                </a:lnTo>
                <a:lnTo>
                  <a:pt x="1812769" y="1436114"/>
                </a:lnTo>
                <a:lnTo>
                  <a:pt x="1816343" y="1416664"/>
                </a:lnTo>
                <a:lnTo>
                  <a:pt x="1818726" y="1397213"/>
                </a:lnTo>
                <a:lnTo>
                  <a:pt x="1820711" y="1377763"/>
                </a:lnTo>
                <a:lnTo>
                  <a:pt x="1823094" y="1357915"/>
                </a:lnTo>
                <a:lnTo>
                  <a:pt x="1824285" y="1338067"/>
                </a:lnTo>
                <a:lnTo>
                  <a:pt x="1824682" y="1318220"/>
                </a:lnTo>
                <a:lnTo>
                  <a:pt x="1825079" y="1297975"/>
                </a:lnTo>
                <a:lnTo>
                  <a:pt x="1824682" y="1277731"/>
                </a:lnTo>
                <a:lnTo>
                  <a:pt x="1824285" y="1257883"/>
                </a:lnTo>
                <a:lnTo>
                  <a:pt x="1823094" y="1237639"/>
                </a:lnTo>
                <a:lnTo>
                  <a:pt x="1820711" y="1218188"/>
                </a:lnTo>
                <a:lnTo>
                  <a:pt x="1818726" y="1198341"/>
                </a:lnTo>
                <a:lnTo>
                  <a:pt x="1816343" y="1178890"/>
                </a:lnTo>
                <a:lnTo>
                  <a:pt x="1812769" y="1159440"/>
                </a:lnTo>
                <a:lnTo>
                  <a:pt x="1809195" y="1140783"/>
                </a:lnTo>
                <a:lnTo>
                  <a:pt x="1804827" y="1121729"/>
                </a:lnTo>
                <a:lnTo>
                  <a:pt x="1800459" y="1102676"/>
                </a:lnTo>
                <a:lnTo>
                  <a:pt x="1795694" y="1084019"/>
                </a:lnTo>
                <a:lnTo>
                  <a:pt x="1789737" y="1065362"/>
                </a:lnTo>
                <a:lnTo>
                  <a:pt x="1783781" y="1047500"/>
                </a:lnTo>
                <a:lnTo>
                  <a:pt x="1777427" y="1029240"/>
                </a:lnTo>
                <a:lnTo>
                  <a:pt x="1770676" y="1011377"/>
                </a:lnTo>
                <a:lnTo>
                  <a:pt x="1763529" y="993911"/>
                </a:lnTo>
                <a:lnTo>
                  <a:pt x="1755983" y="976048"/>
                </a:lnTo>
                <a:lnTo>
                  <a:pt x="1748041" y="959377"/>
                </a:lnTo>
                <a:lnTo>
                  <a:pt x="1739305" y="941911"/>
                </a:lnTo>
                <a:lnTo>
                  <a:pt x="1730569" y="925636"/>
                </a:lnTo>
                <a:lnTo>
                  <a:pt x="1721436" y="908964"/>
                </a:lnTo>
                <a:lnTo>
                  <a:pt x="1711508" y="892689"/>
                </a:lnTo>
                <a:lnTo>
                  <a:pt x="1701581" y="876811"/>
                </a:lnTo>
                <a:lnTo>
                  <a:pt x="1691256" y="860933"/>
                </a:lnTo>
                <a:lnTo>
                  <a:pt x="1680534" y="845452"/>
                </a:lnTo>
                <a:lnTo>
                  <a:pt x="1669415" y="830368"/>
                </a:lnTo>
                <a:lnTo>
                  <a:pt x="1657899" y="815680"/>
                </a:lnTo>
                <a:lnTo>
                  <a:pt x="1646383" y="800596"/>
                </a:lnTo>
                <a:lnTo>
                  <a:pt x="1634073" y="786306"/>
                </a:lnTo>
                <a:lnTo>
                  <a:pt x="1621763" y="772413"/>
                </a:lnTo>
                <a:lnTo>
                  <a:pt x="1608659" y="758520"/>
                </a:lnTo>
                <a:lnTo>
                  <a:pt x="1595555" y="745023"/>
                </a:lnTo>
                <a:lnTo>
                  <a:pt x="1582053" y="731924"/>
                </a:lnTo>
                <a:lnTo>
                  <a:pt x="1568551" y="719221"/>
                </a:lnTo>
                <a:lnTo>
                  <a:pt x="1554256" y="706519"/>
                </a:lnTo>
                <a:lnTo>
                  <a:pt x="1539960" y="694610"/>
                </a:lnTo>
                <a:lnTo>
                  <a:pt x="1525665" y="682702"/>
                </a:lnTo>
                <a:lnTo>
                  <a:pt x="1510575" y="671190"/>
                </a:lnTo>
                <a:lnTo>
                  <a:pt x="1495088" y="660473"/>
                </a:lnTo>
                <a:lnTo>
                  <a:pt x="1479998" y="649755"/>
                </a:lnTo>
                <a:lnTo>
                  <a:pt x="1464114" y="639037"/>
                </a:lnTo>
                <a:lnTo>
                  <a:pt x="1447833" y="629114"/>
                </a:lnTo>
                <a:lnTo>
                  <a:pt x="1431949" y="619587"/>
                </a:lnTo>
                <a:lnTo>
                  <a:pt x="1415667" y="610457"/>
                </a:lnTo>
                <a:lnTo>
                  <a:pt x="1398592" y="601724"/>
                </a:lnTo>
                <a:lnTo>
                  <a:pt x="1381914" y="593388"/>
                </a:lnTo>
                <a:lnTo>
                  <a:pt x="1364441" y="585449"/>
                </a:lnTo>
                <a:lnTo>
                  <a:pt x="1347366" y="577113"/>
                </a:lnTo>
                <a:lnTo>
                  <a:pt x="1329496" y="569968"/>
                </a:lnTo>
                <a:lnTo>
                  <a:pt x="1311627" y="563220"/>
                </a:lnTo>
                <a:lnTo>
                  <a:pt x="1293757" y="556869"/>
                </a:lnTo>
                <a:lnTo>
                  <a:pt x="1275093" y="550914"/>
                </a:lnTo>
                <a:lnTo>
                  <a:pt x="1256827" y="545754"/>
                </a:lnTo>
                <a:lnTo>
                  <a:pt x="1237766" y="540594"/>
                </a:lnTo>
                <a:lnTo>
                  <a:pt x="1219499" y="535830"/>
                </a:lnTo>
                <a:lnTo>
                  <a:pt x="1200438" y="531861"/>
                </a:lnTo>
                <a:lnTo>
                  <a:pt x="1180980" y="527891"/>
                </a:lnTo>
                <a:lnTo>
                  <a:pt x="1161919" y="525113"/>
                </a:lnTo>
                <a:lnTo>
                  <a:pt x="1142064" y="521937"/>
                </a:lnTo>
                <a:lnTo>
                  <a:pt x="1122606" y="519952"/>
                </a:lnTo>
                <a:lnTo>
                  <a:pt x="1103148" y="518364"/>
                </a:lnTo>
                <a:lnTo>
                  <a:pt x="1083293" y="516777"/>
                </a:lnTo>
                <a:lnTo>
                  <a:pt x="1063041" y="515983"/>
                </a:lnTo>
                <a:lnTo>
                  <a:pt x="1043186" y="515586"/>
                </a:lnTo>
                <a:close/>
                <a:moveTo>
                  <a:pt x="803734" y="280988"/>
                </a:moveTo>
                <a:lnTo>
                  <a:pt x="862902" y="391340"/>
                </a:lnTo>
                <a:lnTo>
                  <a:pt x="884743" y="387371"/>
                </a:lnTo>
                <a:lnTo>
                  <a:pt x="906980" y="383798"/>
                </a:lnTo>
                <a:lnTo>
                  <a:pt x="929218" y="380622"/>
                </a:lnTo>
                <a:lnTo>
                  <a:pt x="951456" y="378241"/>
                </a:lnTo>
                <a:lnTo>
                  <a:pt x="974488" y="376256"/>
                </a:lnTo>
                <a:lnTo>
                  <a:pt x="997122" y="374668"/>
                </a:lnTo>
                <a:lnTo>
                  <a:pt x="1019757" y="373874"/>
                </a:lnTo>
                <a:lnTo>
                  <a:pt x="1043186" y="373477"/>
                </a:lnTo>
                <a:lnTo>
                  <a:pt x="1059865" y="373874"/>
                </a:lnTo>
                <a:lnTo>
                  <a:pt x="1076940" y="374271"/>
                </a:lnTo>
                <a:lnTo>
                  <a:pt x="1093618" y="375462"/>
                </a:lnTo>
                <a:lnTo>
                  <a:pt x="1110693" y="376256"/>
                </a:lnTo>
                <a:lnTo>
                  <a:pt x="1127372" y="377844"/>
                </a:lnTo>
                <a:lnTo>
                  <a:pt x="1144050" y="379432"/>
                </a:lnTo>
                <a:lnTo>
                  <a:pt x="1160331" y="381019"/>
                </a:lnTo>
                <a:lnTo>
                  <a:pt x="1176612" y="383798"/>
                </a:lnTo>
                <a:lnTo>
                  <a:pt x="1193291" y="386180"/>
                </a:lnTo>
                <a:lnTo>
                  <a:pt x="1209572" y="388958"/>
                </a:lnTo>
                <a:lnTo>
                  <a:pt x="1225853" y="392134"/>
                </a:lnTo>
                <a:lnTo>
                  <a:pt x="1241737" y="395310"/>
                </a:lnTo>
                <a:lnTo>
                  <a:pt x="1257621" y="399279"/>
                </a:lnTo>
                <a:lnTo>
                  <a:pt x="1273505" y="403249"/>
                </a:lnTo>
                <a:lnTo>
                  <a:pt x="1289389" y="407218"/>
                </a:lnTo>
                <a:lnTo>
                  <a:pt x="1304876" y="411982"/>
                </a:lnTo>
                <a:lnTo>
                  <a:pt x="1370398" y="304805"/>
                </a:lnTo>
                <a:lnTo>
                  <a:pt x="1611439" y="417142"/>
                </a:lnTo>
                <a:lnTo>
                  <a:pt x="1570140" y="539800"/>
                </a:lnTo>
                <a:lnTo>
                  <a:pt x="1592775" y="555678"/>
                </a:lnTo>
                <a:lnTo>
                  <a:pt x="1614615" y="572747"/>
                </a:lnTo>
                <a:lnTo>
                  <a:pt x="1636059" y="589815"/>
                </a:lnTo>
                <a:lnTo>
                  <a:pt x="1656708" y="608075"/>
                </a:lnTo>
                <a:lnTo>
                  <a:pt x="1676960" y="626732"/>
                </a:lnTo>
                <a:lnTo>
                  <a:pt x="1696815" y="645389"/>
                </a:lnTo>
                <a:lnTo>
                  <a:pt x="1715876" y="665236"/>
                </a:lnTo>
                <a:lnTo>
                  <a:pt x="1734540" y="685481"/>
                </a:lnTo>
                <a:lnTo>
                  <a:pt x="1752410" y="706519"/>
                </a:lnTo>
                <a:lnTo>
                  <a:pt x="1769882" y="728351"/>
                </a:lnTo>
                <a:lnTo>
                  <a:pt x="1786560" y="750184"/>
                </a:lnTo>
                <a:lnTo>
                  <a:pt x="1802841" y="772413"/>
                </a:lnTo>
                <a:lnTo>
                  <a:pt x="1818329" y="795436"/>
                </a:lnTo>
                <a:lnTo>
                  <a:pt x="1832624" y="818856"/>
                </a:lnTo>
                <a:lnTo>
                  <a:pt x="1846920" y="842673"/>
                </a:lnTo>
                <a:lnTo>
                  <a:pt x="1860024" y="866887"/>
                </a:lnTo>
                <a:lnTo>
                  <a:pt x="1994642" y="834337"/>
                </a:lnTo>
                <a:lnTo>
                  <a:pt x="2085975" y="1084019"/>
                </a:lnTo>
                <a:lnTo>
                  <a:pt x="1954931" y="1149516"/>
                </a:lnTo>
                <a:lnTo>
                  <a:pt x="1958108" y="1167776"/>
                </a:lnTo>
                <a:lnTo>
                  <a:pt x="1960491" y="1185638"/>
                </a:lnTo>
                <a:lnTo>
                  <a:pt x="1962476" y="1204295"/>
                </a:lnTo>
                <a:lnTo>
                  <a:pt x="1964462" y="1222952"/>
                </a:lnTo>
                <a:lnTo>
                  <a:pt x="1965653" y="1241212"/>
                </a:lnTo>
                <a:lnTo>
                  <a:pt x="1966447" y="1259868"/>
                </a:lnTo>
                <a:lnTo>
                  <a:pt x="1967242" y="1278922"/>
                </a:lnTo>
                <a:lnTo>
                  <a:pt x="1967242" y="1297975"/>
                </a:lnTo>
                <a:lnTo>
                  <a:pt x="1967242" y="1315441"/>
                </a:lnTo>
                <a:lnTo>
                  <a:pt x="1966845" y="1332907"/>
                </a:lnTo>
                <a:lnTo>
                  <a:pt x="1966050" y="1349976"/>
                </a:lnTo>
                <a:lnTo>
                  <a:pt x="1964859" y="1367839"/>
                </a:lnTo>
                <a:lnTo>
                  <a:pt x="1962873" y="1385305"/>
                </a:lnTo>
                <a:lnTo>
                  <a:pt x="1961285" y="1401977"/>
                </a:lnTo>
                <a:lnTo>
                  <a:pt x="1959300" y="1419442"/>
                </a:lnTo>
                <a:lnTo>
                  <a:pt x="1957314" y="1436114"/>
                </a:lnTo>
                <a:lnTo>
                  <a:pt x="1954137" y="1453183"/>
                </a:lnTo>
                <a:lnTo>
                  <a:pt x="1951357" y="1469855"/>
                </a:lnTo>
                <a:lnTo>
                  <a:pt x="1947784" y="1486527"/>
                </a:lnTo>
                <a:lnTo>
                  <a:pt x="1944210" y="1503199"/>
                </a:lnTo>
                <a:lnTo>
                  <a:pt x="1940239" y="1519871"/>
                </a:lnTo>
                <a:lnTo>
                  <a:pt x="1935871" y="1535749"/>
                </a:lnTo>
                <a:lnTo>
                  <a:pt x="1931899" y="1552024"/>
                </a:lnTo>
                <a:lnTo>
                  <a:pt x="1926737" y="1568299"/>
                </a:lnTo>
                <a:lnTo>
                  <a:pt x="2061355" y="1650468"/>
                </a:lnTo>
                <a:lnTo>
                  <a:pt x="1949372" y="1891020"/>
                </a:lnTo>
                <a:lnTo>
                  <a:pt x="1791723" y="1838623"/>
                </a:lnTo>
                <a:lnTo>
                  <a:pt x="1776633" y="1859264"/>
                </a:lnTo>
                <a:lnTo>
                  <a:pt x="1761146" y="1879112"/>
                </a:lnTo>
                <a:lnTo>
                  <a:pt x="1744468" y="1898165"/>
                </a:lnTo>
                <a:lnTo>
                  <a:pt x="1728186" y="1917219"/>
                </a:lnTo>
                <a:lnTo>
                  <a:pt x="1710714" y="1935876"/>
                </a:lnTo>
                <a:lnTo>
                  <a:pt x="1693241" y="1954135"/>
                </a:lnTo>
                <a:lnTo>
                  <a:pt x="1674975" y="1971204"/>
                </a:lnTo>
                <a:lnTo>
                  <a:pt x="1655914" y="1988670"/>
                </a:lnTo>
                <a:lnTo>
                  <a:pt x="1636853" y="2004945"/>
                </a:lnTo>
                <a:lnTo>
                  <a:pt x="1616998" y="2021220"/>
                </a:lnTo>
                <a:lnTo>
                  <a:pt x="1597143" y="2036701"/>
                </a:lnTo>
                <a:lnTo>
                  <a:pt x="1576494" y="2051388"/>
                </a:lnTo>
                <a:lnTo>
                  <a:pt x="1555844" y="2066075"/>
                </a:lnTo>
                <a:lnTo>
                  <a:pt x="1534401" y="2079572"/>
                </a:lnTo>
                <a:lnTo>
                  <a:pt x="1512957" y="2093068"/>
                </a:lnTo>
                <a:lnTo>
                  <a:pt x="1491117" y="2105770"/>
                </a:lnTo>
                <a:lnTo>
                  <a:pt x="1531621" y="2274474"/>
                </a:lnTo>
                <a:lnTo>
                  <a:pt x="1281844" y="2365376"/>
                </a:lnTo>
                <a:lnTo>
                  <a:pt x="1202821" y="2207787"/>
                </a:lnTo>
                <a:lnTo>
                  <a:pt x="1183363" y="2210962"/>
                </a:lnTo>
                <a:lnTo>
                  <a:pt x="1163508" y="2213741"/>
                </a:lnTo>
                <a:lnTo>
                  <a:pt x="1144050" y="2216123"/>
                </a:lnTo>
                <a:lnTo>
                  <a:pt x="1124195" y="2218504"/>
                </a:lnTo>
                <a:lnTo>
                  <a:pt x="1103943" y="2219695"/>
                </a:lnTo>
                <a:lnTo>
                  <a:pt x="1083690" y="2220886"/>
                </a:lnTo>
                <a:lnTo>
                  <a:pt x="1063438" y="2221680"/>
                </a:lnTo>
                <a:lnTo>
                  <a:pt x="1043186" y="2221680"/>
                </a:lnTo>
                <a:lnTo>
                  <a:pt x="1013007" y="2221283"/>
                </a:lnTo>
                <a:lnTo>
                  <a:pt x="983224" y="2220092"/>
                </a:lnTo>
                <a:lnTo>
                  <a:pt x="954235" y="2217711"/>
                </a:lnTo>
                <a:lnTo>
                  <a:pt x="924850" y="2214535"/>
                </a:lnTo>
                <a:lnTo>
                  <a:pt x="895862" y="2210565"/>
                </a:lnTo>
                <a:lnTo>
                  <a:pt x="867270" y="2205405"/>
                </a:lnTo>
                <a:lnTo>
                  <a:pt x="839076" y="2199451"/>
                </a:lnTo>
                <a:lnTo>
                  <a:pt x="810882" y="2192703"/>
                </a:lnTo>
                <a:lnTo>
                  <a:pt x="715180" y="2341162"/>
                </a:lnTo>
                <a:lnTo>
                  <a:pt x="474536" y="2229222"/>
                </a:lnTo>
                <a:lnTo>
                  <a:pt x="524968" y="2062900"/>
                </a:lnTo>
                <a:lnTo>
                  <a:pt x="504716" y="2049006"/>
                </a:lnTo>
                <a:lnTo>
                  <a:pt x="484464" y="2033525"/>
                </a:lnTo>
                <a:lnTo>
                  <a:pt x="465006" y="2018441"/>
                </a:lnTo>
                <a:lnTo>
                  <a:pt x="445945" y="2002960"/>
                </a:lnTo>
                <a:lnTo>
                  <a:pt x="427281" y="1986288"/>
                </a:lnTo>
                <a:lnTo>
                  <a:pt x="408617" y="1969616"/>
                </a:lnTo>
                <a:lnTo>
                  <a:pt x="390748" y="1952151"/>
                </a:lnTo>
                <a:lnTo>
                  <a:pt x="373672" y="1934685"/>
                </a:lnTo>
                <a:lnTo>
                  <a:pt x="356597" y="1916028"/>
                </a:lnTo>
                <a:lnTo>
                  <a:pt x="340316" y="1897371"/>
                </a:lnTo>
                <a:lnTo>
                  <a:pt x="324432" y="1878715"/>
                </a:lnTo>
                <a:lnTo>
                  <a:pt x="308548" y="1858867"/>
                </a:lnTo>
                <a:lnTo>
                  <a:pt x="293855" y="1839020"/>
                </a:lnTo>
                <a:lnTo>
                  <a:pt x="279559" y="1818775"/>
                </a:lnTo>
                <a:lnTo>
                  <a:pt x="265661" y="1797737"/>
                </a:lnTo>
                <a:lnTo>
                  <a:pt x="252556" y="1776301"/>
                </a:lnTo>
                <a:lnTo>
                  <a:pt x="91333" y="1811630"/>
                </a:lnTo>
                <a:lnTo>
                  <a:pt x="0" y="1562345"/>
                </a:lnTo>
                <a:lnTo>
                  <a:pt x="138191" y="1488512"/>
                </a:lnTo>
                <a:lnTo>
                  <a:pt x="133426" y="1465092"/>
                </a:lnTo>
                <a:lnTo>
                  <a:pt x="129852" y="1441672"/>
                </a:lnTo>
                <a:lnTo>
                  <a:pt x="126278" y="1418251"/>
                </a:lnTo>
                <a:lnTo>
                  <a:pt x="123498" y="1394434"/>
                </a:lnTo>
                <a:lnTo>
                  <a:pt x="121513" y="1370220"/>
                </a:lnTo>
                <a:lnTo>
                  <a:pt x="119527" y="1346403"/>
                </a:lnTo>
                <a:lnTo>
                  <a:pt x="118733" y="1322189"/>
                </a:lnTo>
                <a:lnTo>
                  <a:pt x="118336" y="1297975"/>
                </a:lnTo>
                <a:lnTo>
                  <a:pt x="118733" y="1269395"/>
                </a:lnTo>
                <a:lnTo>
                  <a:pt x="119924" y="1240418"/>
                </a:lnTo>
                <a:lnTo>
                  <a:pt x="122704" y="1211837"/>
                </a:lnTo>
                <a:lnTo>
                  <a:pt x="125484" y="1184051"/>
                </a:lnTo>
                <a:lnTo>
                  <a:pt x="129455" y="1155867"/>
                </a:lnTo>
                <a:lnTo>
                  <a:pt x="134220" y="1128478"/>
                </a:lnTo>
                <a:lnTo>
                  <a:pt x="139780" y="1101088"/>
                </a:lnTo>
                <a:lnTo>
                  <a:pt x="146133" y="1074095"/>
                </a:lnTo>
                <a:lnTo>
                  <a:pt x="24223" y="995896"/>
                </a:lnTo>
                <a:lnTo>
                  <a:pt x="136603" y="755344"/>
                </a:lnTo>
                <a:lnTo>
                  <a:pt x="268043" y="794642"/>
                </a:lnTo>
                <a:lnTo>
                  <a:pt x="283530" y="772016"/>
                </a:lnTo>
                <a:lnTo>
                  <a:pt x="299017" y="750184"/>
                </a:lnTo>
                <a:lnTo>
                  <a:pt x="315696" y="728351"/>
                </a:lnTo>
                <a:lnTo>
                  <a:pt x="332771" y="707313"/>
                </a:lnTo>
                <a:lnTo>
                  <a:pt x="350243" y="686274"/>
                </a:lnTo>
                <a:lnTo>
                  <a:pt x="368907" y="666824"/>
                </a:lnTo>
                <a:lnTo>
                  <a:pt x="387571" y="646976"/>
                </a:lnTo>
                <a:lnTo>
                  <a:pt x="407426" y="627923"/>
                </a:lnTo>
                <a:lnTo>
                  <a:pt x="427281" y="609266"/>
                </a:lnTo>
                <a:lnTo>
                  <a:pt x="447930" y="591403"/>
                </a:lnTo>
                <a:lnTo>
                  <a:pt x="468977" y="574334"/>
                </a:lnTo>
                <a:lnTo>
                  <a:pt x="490420" y="557662"/>
                </a:lnTo>
                <a:lnTo>
                  <a:pt x="512261" y="541784"/>
                </a:lnTo>
                <a:lnTo>
                  <a:pt x="535293" y="526303"/>
                </a:lnTo>
                <a:lnTo>
                  <a:pt x="557928" y="511616"/>
                </a:lnTo>
                <a:lnTo>
                  <a:pt x="581754" y="497723"/>
                </a:lnTo>
                <a:lnTo>
                  <a:pt x="554354" y="371890"/>
                </a:lnTo>
                <a:lnTo>
                  <a:pt x="803734" y="280988"/>
                </a:lnTo>
                <a:close/>
                <a:moveTo>
                  <a:pt x="2013752" y="186531"/>
                </a:moveTo>
                <a:lnTo>
                  <a:pt x="2001871" y="186928"/>
                </a:lnTo>
                <a:lnTo>
                  <a:pt x="1989594" y="188119"/>
                </a:lnTo>
                <a:lnTo>
                  <a:pt x="1978109" y="190103"/>
                </a:lnTo>
                <a:lnTo>
                  <a:pt x="1966624" y="192881"/>
                </a:lnTo>
                <a:lnTo>
                  <a:pt x="1955139" y="196453"/>
                </a:lnTo>
                <a:lnTo>
                  <a:pt x="1944050" y="200819"/>
                </a:lnTo>
                <a:lnTo>
                  <a:pt x="1932962" y="205978"/>
                </a:lnTo>
                <a:lnTo>
                  <a:pt x="1922269" y="211534"/>
                </a:lnTo>
                <a:lnTo>
                  <a:pt x="1914348" y="216297"/>
                </a:lnTo>
                <a:lnTo>
                  <a:pt x="1906823" y="221853"/>
                </a:lnTo>
                <a:lnTo>
                  <a:pt x="1899695" y="227409"/>
                </a:lnTo>
                <a:lnTo>
                  <a:pt x="1892962" y="233363"/>
                </a:lnTo>
                <a:lnTo>
                  <a:pt x="1886230" y="239713"/>
                </a:lnTo>
                <a:lnTo>
                  <a:pt x="1880289" y="246063"/>
                </a:lnTo>
                <a:lnTo>
                  <a:pt x="1874349" y="252809"/>
                </a:lnTo>
                <a:lnTo>
                  <a:pt x="1869200" y="259953"/>
                </a:lnTo>
                <a:lnTo>
                  <a:pt x="1864052" y="267097"/>
                </a:lnTo>
                <a:lnTo>
                  <a:pt x="1859300" y="274241"/>
                </a:lnTo>
                <a:lnTo>
                  <a:pt x="1855339" y="281781"/>
                </a:lnTo>
                <a:lnTo>
                  <a:pt x="1850983" y="289719"/>
                </a:lnTo>
                <a:lnTo>
                  <a:pt x="1847419" y="297656"/>
                </a:lnTo>
                <a:lnTo>
                  <a:pt x="1844646" y="305594"/>
                </a:lnTo>
                <a:lnTo>
                  <a:pt x="1841874" y="313928"/>
                </a:lnTo>
                <a:lnTo>
                  <a:pt x="1839102" y="322263"/>
                </a:lnTo>
                <a:lnTo>
                  <a:pt x="1837518" y="330597"/>
                </a:lnTo>
                <a:lnTo>
                  <a:pt x="1835934" y="339328"/>
                </a:lnTo>
                <a:lnTo>
                  <a:pt x="1834350" y="348059"/>
                </a:lnTo>
                <a:lnTo>
                  <a:pt x="1833557" y="356791"/>
                </a:lnTo>
                <a:lnTo>
                  <a:pt x="1833557" y="365125"/>
                </a:lnTo>
                <a:lnTo>
                  <a:pt x="1833557" y="373856"/>
                </a:lnTo>
                <a:lnTo>
                  <a:pt x="1833953" y="382984"/>
                </a:lnTo>
                <a:lnTo>
                  <a:pt x="1835142" y="391716"/>
                </a:lnTo>
                <a:lnTo>
                  <a:pt x="1836726" y="400050"/>
                </a:lnTo>
                <a:lnTo>
                  <a:pt x="1838310" y="409178"/>
                </a:lnTo>
                <a:lnTo>
                  <a:pt x="1840290" y="417513"/>
                </a:lnTo>
                <a:lnTo>
                  <a:pt x="1843458" y="426244"/>
                </a:lnTo>
                <a:lnTo>
                  <a:pt x="1846230" y="434578"/>
                </a:lnTo>
                <a:lnTo>
                  <a:pt x="1850191" y="443310"/>
                </a:lnTo>
                <a:lnTo>
                  <a:pt x="1853755" y="451247"/>
                </a:lnTo>
                <a:lnTo>
                  <a:pt x="1858507" y="459581"/>
                </a:lnTo>
                <a:lnTo>
                  <a:pt x="1864844" y="469503"/>
                </a:lnTo>
                <a:lnTo>
                  <a:pt x="1871973" y="479028"/>
                </a:lnTo>
                <a:lnTo>
                  <a:pt x="1879497" y="488156"/>
                </a:lnTo>
                <a:lnTo>
                  <a:pt x="1887418" y="496888"/>
                </a:lnTo>
                <a:lnTo>
                  <a:pt x="1896527" y="504428"/>
                </a:lnTo>
                <a:lnTo>
                  <a:pt x="1905239" y="511969"/>
                </a:lnTo>
                <a:lnTo>
                  <a:pt x="1914744" y="518716"/>
                </a:lnTo>
                <a:lnTo>
                  <a:pt x="1924645" y="524669"/>
                </a:lnTo>
                <a:lnTo>
                  <a:pt x="1934942" y="529828"/>
                </a:lnTo>
                <a:lnTo>
                  <a:pt x="1945635" y="534988"/>
                </a:lnTo>
                <a:lnTo>
                  <a:pt x="1956723" y="538956"/>
                </a:lnTo>
                <a:lnTo>
                  <a:pt x="1967812" y="542131"/>
                </a:lnTo>
                <a:lnTo>
                  <a:pt x="1979297" y="545306"/>
                </a:lnTo>
                <a:lnTo>
                  <a:pt x="1990782" y="546894"/>
                </a:lnTo>
                <a:lnTo>
                  <a:pt x="2002267" y="548085"/>
                </a:lnTo>
                <a:lnTo>
                  <a:pt x="2014544" y="548481"/>
                </a:lnTo>
                <a:lnTo>
                  <a:pt x="2026425" y="548085"/>
                </a:lnTo>
                <a:lnTo>
                  <a:pt x="2038306" y="546894"/>
                </a:lnTo>
                <a:lnTo>
                  <a:pt x="2049791" y="544910"/>
                </a:lnTo>
                <a:lnTo>
                  <a:pt x="2061672" y="542131"/>
                </a:lnTo>
                <a:lnTo>
                  <a:pt x="2073157" y="538560"/>
                </a:lnTo>
                <a:lnTo>
                  <a:pt x="2084246" y="534194"/>
                </a:lnTo>
                <a:lnTo>
                  <a:pt x="2095335" y="529035"/>
                </a:lnTo>
                <a:lnTo>
                  <a:pt x="2106028" y="523081"/>
                </a:lnTo>
                <a:lnTo>
                  <a:pt x="2113552" y="518716"/>
                </a:lnTo>
                <a:lnTo>
                  <a:pt x="2121077" y="513556"/>
                </a:lnTo>
                <a:lnTo>
                  <a:pt x="2128206" y="508000"/>
                </a:lnTo>
                <a:lnTo>
                  <a:pt x="2134938" y="502047"/>
                </a:lnTo>
                <a:lnTo>
                  <a:pt x="2141275" y="496491"/>
                </a:lnTo>
                <a:lnTo>
                  <a:pt x="2147215" y="490141"/>
                </a:lnTo>
                <a:lnTo>
                  <a:pt x="2153156" y="483394"/>
                </a:lnTo>
                <a:lnTo>
                  <a:pt x="2158304" y="476647"/>
                </a:lnTo>
                <a:lnTo>
                  <a:pt x="2163452" y="469503"/>
                </a:lnTo>
                <a:lnTo>
                  <a:pt x="2168601" y="461566"/>
                </a:lnTo>
                <a:lnTo>
                  <a:pt x="2172957" y="454025"/>
                </a:lnTo>
                <a:lnTo>
                  <a:pt x="2176917" y="446485"/>
                </a:lnTo>
                <a:lnTo>
                  <a:pt x="2180482" y="438150"/>
                </a:lnTo>
                <a:lnTo>
                  <a:pt x="2183650" y="430213"/>
                </a:lnTo>
                <a:lnTo>
                  <a:pt x="2186818" y="421481"/>
                </a:lnTo>
                <a:lnTo>
                  <a:pt x="2189195" y="412750"/>
                </a:lnTo>
                <a:lnTo>
                  <a:pt x="2191175" y="404019"/>
                </a:lnTo>
                <a:lnTo>
                  <a:pt x="2192363" y="395288"/>
                </a:lnTo>
                <a:lnTo>
                  <a:pt x="2193947" y="386159"/>
                </a:lnTo>
                <a:lnTo>
                  <a:pt x="2194739" y="377428"/>
                </a:lnTo>
                <a:lnTo>
                  <a:pt x="2194739" y="368697"/>
                </a:lnTo>
                <a:lnTo>
                  <a:pt x="2194739" y="359569"/>
                </a:lnTo>
                <a:lnTo>
                  <a:pt x="2194343" y="351234"/>
                </a:lnTo>
                <a:lnTo>
                  <a:pt x="2192759" y="342503"/>
                </a:lnTo>
                <a:lnTo>
                  <a:pt x="2191571" y="333375"/>
                </a:lnTo>
                <a:lnTo>
                  <a:pt x="2189591" y="325041"/>
                </a:lnTo>
                <a:lnTo>
                  <a:pt x="2187610" y="316706"/>
                </a:lnTo>
                <a:lnTo>
                  <a:pt x="2184838" y="308372"/>
                </a:lnTo>
                <a:lnTo>
                  <a:pt x="2181670" y="299641"/>
                </a:lnTo>
                <a:lnTo>
                  <a:pt x="2178106" y="291703"/>
                </a:lnTo>
                <a:lnTo>
                  <a:pt x="2174145" y="283766"/>
                </a:lnTo>
                <a:lnTo>
                  <a:pt x="2169789" y="275828"/>
                </a:lnTo>
                <a:lnTo>
                  <a:pt x="2163452" y="265509"/>
                </a:lnTo>
                <a:lnTo>
                  <a:pt x="2156324" y="255984"/>
                </a:lnTo>
                <a:lnTo>
                  <a:pt x="2148799" y="247253"/>
                </a:lnTo>
                <a:lnTo>
                  <a:pt x="2140879" y="238522"/>
                </a:lnTo>
                <a:lnTo>
                  <a:pt x="2131770" y="230584"/>
                </a:lnTo>
                <a:lnTo>
                  <a:pt x="2123057" y="223441"/>
                </a:lnTo>
                <a:lnTo>
                  <a:pt x="2113552" y="216694"/>
                </a:lnTo>
                <a:lnTo>
                  <a:pt x="2103255" y="210344"/>
                </a:lnTo>
                <a:lnTo>
                  <a:pt x="2093355" y="204788"/>
                </a:lnTo>
                <a:lnTo>
                  <a:pt x="2082662" y="200422"/>
                </a:lnTo>
                <a:lnTo>
                  <a:pt x="2071969" y="196056"/>
                </a:lnTo>
                <a:lnTo>
                  <a:pt x="2060484" y="192881"/>
                </a:lnTo>
                <a:lnTo>
                  <a:pt x="2048999" y="190103"/>
                </a:lnTo>
                <a:lnTo>
                  <a:pt x="2037118" y="188119"/>
                </a:lnTo>
                <a:lnTo>
                  <a:pt x="2025633" y="186928"/>
                </a:lnTo>
                <a:lnTo>
                  <a:pt x="2013752" y="186531"/>
                </a:lnTo>
                <a:close/>
                <a:moveTo>
                  <a:pt x="2066028" y="0"/>
                </a:moveTo>
                <a:lnTo>
                  <a:pt x="2156324" y="23812"/>
                </a:lnTo>
                <a:lnTo>
                  <a:pt x="2146027" y="100013"/>
                </a:lnTo>
                <a:lnTo>
                  <a:pt x="2140916" y="118533"/>
                </a:lnTo>
                <a:lnTo>
                  <a:pt x="2134542" y="115094"/>
                </a:lnTo>
                <a:lnTo>
                  <a:pt x="2132671" y="114357"/>
                </a:lnTo>
                <a:lnTo>
                  <a:pt x="2132562" y="114300"/>
                </a:lnTo>
                <a:lnTo>
                  <a:pt x="2123453" y="110728"/>
                </a:lnTo>
                <a:lnTo>
                  <a:pt x="2132671" y="114357"/>
                </a:lnTo>
                <a:lnTo>
                  <a:pt x="2140879" y="118666"/>
                </a:lnTo>
                <a:lnTo>
                  <a:pt x="2140916" y="118533"/>
                </a:lnTo>
                <a:lnTo>
                  <a:pt x="2144839" y="120650"/>
                </a:lnTo>
                <a:lnTo>
                  <a:pt x="2153552" y="125413"/>
                </a:lnTo>
                <a:lnTo>
                  <a:pt x="2167413" y="133747"/>
                </a:lnTo>
                <a:lnTo>
                  <a:pt x="2174145" y="138113"/>
                </a:lnTo>
                <a:lnTo>
                  <a:pt x="2180878" y="142875"/>
                </a:lnTo>
                <a:lnTo>
                  <a:pt x="2181274" y="143272"/>
                </a:lnTo>
                <a:lnTo>
                  <a:pt x="2187610" y="148034"/>
                </a:lnTo>
                <a:lnTo>
                  <a:pt x="2193947" y="153194"/>
                </a:lnTo>
                <a:lnTo>
                  <a:pt x="2205432" y="163909"/>
                </a:lnTo>
                <a:lnTo>
                  <a:pt x="2212560" y="170656"/>
                </a:lnTo>
                <a:lnTo>
                  <a:pt x="2221273" y="180181"/>
                </a:lnTo>
                <a:lnTo>
                  <a:pt x="2226433" y="186128"/>
                </a:lnTo>
                <a:lnTo>
                  <a:pt x="2226422" y="186134"/>
                </a:lnTo>
                <a:lnTo>
                  <a:pt x="2229194" y="189309"/>
                </a:lnTo>
                <a:lnTo>
                  <a:pt x="2226433" y="186128"/>
                </a:lnTo>
                <a:lnTo>
                  <a:pt x="2244639" y="175419"/>
                </a:lnTo>
                <a:lnTo>
                  <a:pt x="2315925" y="143669"/>
                </a:lnTo>
                <a:lnTo>
                  <a:pt x="2363053" y="224234"/>
                </a:lnTo>
                <a:lnTo>
                  <a:pt x="2302064" y="270669"/>
                </a:lnTo>
                <a:lnTo>
                  <a:pt x="2280282" y="283369"/>
                </a:lnTo>
                <a:lnTo>
                  <a:pt x="2284242" y="296466"/>
                </a:lnTo>
                <a:lnTo>
                  <a:pt x="2287015" y="309166"/>
                </a:lnTo>
                <a:lnTo>
                  <a:pt x="2289787" y="322263"/>
                </a:lnTo>
                <a:lnTo>
                  <a:pt x="2291371" y="335359"/>
                </a:lnTo>
                <a:lnTo>
                  <a:pt x="2292559" y="348456"/>
                </a:lnTo>
                <a:lnTo>
                  <a:pt x="2293351" y="361553"/>
                </a:lnTo>
                <a:lnTo>
                  <a:pt x="2293351" y="374650"/>
                </a:lnTo>
                <a:lnTo>
                  <a:pt x="2292559" y="387350"/>
                </a:lnTo>
                <a:lnTo>
                  <a:pt x="2318301" y="394097"/>
                </a:lnTo>
                <a:lnTo>
                  <a:pt x="2390775" y="422275"/>
                </a:lnTo>
                <a:lnTo>
                  <a:pt x="2367409" y="512763"/>
                </a:lnTo>
                <a:lnTo>
                  <a:pt x="2291371" y="502047"/>
                </a:lnTo>
                <a:lnTo>
                  <a:pt x="2262857" y="494506"/>
                </a:lnTo>
                <a:lnTo>
                  <a:pt x="2256916" y="506016"/>
                </a:lnTo>
                <a:lnTo>
                  <a:pt x="2250183" y="517128"/>
                </a:lnTo>
                <a:lnTo>
                  <a:pt x="2243451" y="527447"/>
                </a:lnTo>
                <a:lnTo>
                  <a:pt x="2235926" y="537766"/>
                </a:lnTo>
                <a:lnTo>
                  <a:pt x="2228006" y="547688"/>
                </a:lnTo>
                <a:lnTo>
                  <a:pt x="2219293" y="557610"/>
                </a:lnTo>
                <a:lnTo>
                  <a:pt x="2210580" y="566738"/>
                </a:lnTo>
                <a:lnTo>
                  <a:pt x="2201075" y="575469"/>
                </a:lnTo>
                <a:lnTo>
                  <a:pt x="2216125" y="601266"/>
                </a:lnTo>
                <a:lnTo>
                  <a:pt x="2247807" y="671910"/>
                </a:lnTo>
                <a:lnTo>
                  <a:pt x="2167413" y="719932"/>
                </a:lnTo>
                <a:lnTo>
                  <a:pt x="2121077" y="658416"/>
                </a:lnTo>
                <a:lnTo>
                  <a:pt x="2105632" y="632222"/>
                </a:lnTo>
                <a:lnTo>
                  <a:pt x="2110780" y="629841"/>
                </a:lnTo>
                <a:lnTo>
                  <a:pt x="2115929" y="627857"/>
                </a:lnTo>
                <a:lnTo>
                  <a:pt x="2104048" y="632222"/>
                </a:lnTo>
                <a:lnTo>
                  <a:pt x="2092563" y="635794"/>
                </a:lnTo>
                <a:lnTo>
                  <a:pt x="2083058" y="638969"/>
                </a:lnTo>
                <a:lnTo>
                  <a:pt x="2067217" y="642541"/>
                </a:lnTo>
                <a:lnTo>
                  <a:pt x="2059296" y="643732"/>
                </a:lnTo>
                <a:lnTo>
                  <a:pt x="2050583" y="644922"/>
                </a:lnTo>
                <a:lnTo>
                  <a:pt x="2048999" y="644922"/>
                </a:lnTo>
                <a:lnTo>
                  <a:pt x="2033554" y="646907"/>
                </a:lnTo>
                <a:lnTo>
                  <a:pt x="2018505" y="647303"/>
                </a:lnTo>
                <a:lnTo>
                  <a:pt x="2014544" y="647700"/>
                </a:lnTo>
                <a:lnTo>
                  <a:pt x="2008208" y="647303"/>
                </a:lnTo>
                <a:lnTo>
                  <a:pt x="2002617" y="647117"/>
                </a:lnTo>
                <a:lnTo>
                  <a:pt x="1994743" y="646510"/>
                </a:lnTo>
                <a:lnTo>
                  <a:pt x="1984842" y="645716"/>
                </a:lnTo>
                <a:lnTo>
                  <a:pt x="1996327" y="646907"/>
                </a:lnTo>
                <a:lnTo>
                  <a:pt x="2002617" y="647117"/>
                </a:lnTo>
                <a:lnTo>
                  <a:pt x="2005039" y="647303"/>
                </a:lnTo>
                <a:lnTo>
                  <a:pt x="1994347" y="687785"/>
                </a:lnTo>
                <a:lnTo>
                  <a:pt x="1970189" y="747713"/>
                </a:lnTo>
                <a:lnTo>
                  <a:pt x="1879497" y="724297"/>
                </a:lnTo>
                <a:lnTo>
                  <a:pt x="1886230" y="662385"/>
                </a:lnTo>
                <a:lnTo>
                  <a:pt x="1896923" y="621507"/>
                </a:lnTo>
                <a:lnTo>
                  <a:pt x="1904447" y="625078"/>
                </a:lnTo>
                <a:lnTo>
                  <a:pt x="1893754" y="619919"/>
                </a:lnTo>
                <a:lnTo>
                  <a:pt x="1883061" y="614363"/>
                </a:lnTo>
                <a:lnTo>
                  <a:pt x="1874745" y="609997"/>
                </a:lnTo>
                <a:lnTo>
                  <a:pt x="1860884" y="601663"/>
                </a:lnTo>
                <a:lnTo>
                  <a:pt x="1854151" y="596900"/>
                </a:lnTo>
                <a:lnTo>
                  <a:pt x="1847419" y="592535"/>
                </a:lnTo>
                <a:lnTo>
                  <a:pt x="1846627" y="592138"/>
                </a:lnTo>
                <a:lnTo>
                  <a:pt x="1840290" y="586978"/>
                </a:lnTo>
                <a:lnTo>
                  <a:pt x="1834350" y="581819"/>
                </a:lnTo>
                <a:lnTo>
                  <a:pt x="1822469" y="571103"/>
                </a:lnTo>
                <a:lnTo>
                  <a:pt x="1815736" y="564356"/>
                </a:lnTo>
                <a:lnTo>
                  <a:pt x="1809516" y="557841"/>
                </a:lnTo>
                <a:lnTo>
                  <a:pt x="1805439" y="553244"/>
                </a:lnTo>
                <a:lnTo>
                  <a:pt x="1799103" y="545703"/>
                </a:lnTo>
                <a:lnTo>
                  <a:pt x="1807023" y="555228"/>
                </a:lnTo>
                <a:lnTo>
                  <a:pt x="1809516" y="557841"/>
                </a:lnTo>
                <a:lnTo>
                  <a:pt x="1811776" y="560388"/>
                </a:lnTo>
                <a:lnTo>
                  <a:pt x="1779697" y="579438"/>
                </a:lnTo>
                <a:lnTo>
                  <a:pt x="1720292" y="604044"/>
                </a:lnTo>
                <a:lnTo>
                  <a:pt x="1673164" y="523875"/>
                </a:lnTo>
                <a:lnTo>
                  <a:pt x="1721480" y="484585"/>
                </a:lnTo>
                <a:lnTo>
                  <a:pt x="1752767" y="465931"/>
                </a:lnTo>
                <a:lnTo>
                  <a:pt x="1748410" y="452835"/>
                </a:lnTo>
                <a:lnTo>
                  <a:pt x="1744450" y="439341"/>
                </a:lnTo>
                <a:lnTo>
                  <a:pt x="1741282" y="425847"/>
                </a:lnTo>
                <a:lnTo>
                  <a:pt x="1738510" y="412353"/>
                </a:lnTo>
                <a:lnTo>
                  <a:pt x="1736530" y="398860"/>
                </a:lnTo>
                <a:lnTo>
                  <a:pt x="1735737" y="385366"/>
                </a:lnTo>
                <a:lnTo>
                  <a:pt x="1734945" y="371475"/>
                </a:lnTo>
                <a:lnTo>
                  <a:pt x="1735341" y="357981"/>
                </a:lnTo>
                <a:lnTo>
                  <a:pt x="1704451" y="350441"/>
                </a:lnTo>
                <a:lnTo>
                  <a:pt x="1644650" y="325438"/>
                </a:lnTo>
                <a:lnTo>
                  <a:pt x="1668412" y="235347"/>
                </a:lnTo>
                <a:lnTo>
                  <a:pt x="1730193" y="242094"/>
                </a:lnTo>
                <a:lnTo>
                  <a:pt x="1760687" y="250031"/>
                </a:lnTo>
                <a:lnTo>
                  <a:pt x="1766628" y="237331"/>
                </a:lnTo>
                <a:lnTo>
                  <a:pt x="1773361" y="225028"/>
                </a:lnTo>
                <a:lnTo>
                  <a:pt x="1781281" y="213519"/>
                </a:lnTo>
                <a:lnTo>
                  <a:pt x="1789202" y="201613"/>
                </a:lnTo>
                <a:lnTo>
                  <a:pt x="1797915" y="190500"/>
                </a:lnTo>
                <a:lnTo>
                  <a:pt x="1807023" y="179784"/>
                </a:lnTo>
                <a:lnTo>
                  <a:pt x="1816924" y="169069"/>
                </a:lnTo>
                <a:lnTo>
                  <a:pt x="1827221" y="159544"/>
                </a:lnTo>
                <a:lnTo>
                  <a:pt x="1812964" y="135334"/>
                </a:lnTo>
                <a:lnTo>
                  <a:pt x="1788410" y="75406"/>
                </a:lnTo>
                <a:lnTo>
                  <a:pt x="1868804" y="27781"/>
                </a:lnTo>
                <a:lnTo>
                  <a:pt x="1907219" y="76994"/>
                </a:lnTo>
                <a:lnTo>
                  <a:pt x="1923061" y="102791"/>
                </a:lnTo>
                <a:lnTo>
                  <a:pt x="1917516" y="105172"/>
                </a:lnTo>
                <a:lnTo>
                  <a:pt x="1912368" y="107156"/>
                </a:lnTo>
                <a:lnTo>
                  <a:pt x="1924249" y="102791"/>
                </a:lnTo>
                <a:lnTo>
                  <a:pt x="1935734" y="99219"/>
                </a:lnTo>
                <a:lnTo>
                  <a:pt x="1945239" y="96044"/>
                </a:lnTo>
                <a:lnTo>
                  <a:pt x="1961080" y="92869"/>
                </a:lnTo>
                <a:lnTo>
                  <a:pt x="1969001" y="91281"/>
                </a:lnTo>
                <a:lnTo>
                  <a:pt x="1977317" y="89694"/>
                </a:lnTo>
                <a:lnTo>
                  <a:pt x="1979297" y="89694"/>
                </a:lnTo>
                <a:lnTo>
                  <a:pt x="1994347" y="88106"/>
                </a:lnTo>
                <a:lnTo>
                  <a:pt x="2009792" y="87709"/>
                </a:lnTo>
                <a:lnTo>
                  <a:pt x="2013752" y="87709"/>
                </a:lnTo>
                <a:lnTo>
                  <a:pt x="2019693" y="87709"/>
                </a:lnTo>
                <a:lnTo>
                  <a:pt x="2031970" y="88503"/>
                </a:lnTo>
                <a:lnTo>
                  <a:pt x="2043455" y="89297"/>
                </a:lnTo>
                <a:lnTo>
                  <a:pt x="2034346" y="88503"/>
                </a:lnTo>
                <a:lnTo>
                  <a:pt x="2038306" y="72628"/>
                </a:lnTo>
                <a:lnTo>
                  <a:pt x="2066028" y="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53" name="Freeform 151"/>
          <p:cNvSpPr>
            <a:spLocks noEditPoints="1"/>
          </p:cNvSpPr>
          <p:nvPr/>
        </p:nvSpPr>
        <p:spPr bwMode="auto">
          <a:xfrm>
            <a:off x="4468078" y="6285165"/>
            <a:ext cx="191818" cy="287160"/>
          </a:xfrm>
          <a:custGeom>
            <a:avLst/>
            <a:gdLst>
              <a:gd name="T0" fmla="*/ 72 w 143"/>
              <a:gd name="T1" fmla="*/ 214 h 214"/>
              <a:gd name="T2" fmla="*/ 96 w 143"/>
              <a:gd name="T3" fmla="*/ 204 h 214"/>
              <a:gd name="T4" fmla="*/ 48 w 143"/>
              <a:gd name="T5" fmla="*/ 204 h 214"/>
              <a:gd name="T6" fmla="*/ 72 w 143"/>
              <a:gd name="T7" fmla="*/ 214 h 214"/>
              <a:gd name="T8" fmla="*/ 105 w 143"/>
              <a:gd name="T9" fmla="*/ 183 h 214"/>
              <a:gd name="T10" fmla="*/ 39 w 143"/>
              <a:gd name="T11" fmla="*/ 183 h 214"/>
              <a:gd name="T12" fmla="*/ 33 w 143"/>
              <a:gd name="T13" fmla="*/ 190 h 214"/>
              <a:gd name="T14" fmla="*/ 39 w 143"/>
              <a:gd name="T15" fmla="*/ 196 h 214"/>
              <a:gd name="T16" fmla="*/ 105 w 143"/>
              <a:gd name="T17" fmla="*/ 196 h 214"/>
              <a:gd name="T18" fmla="*/ 111 w 143"/>
              <a:gd name="T19" fmla="*/ 190 h 214"/>
              <a:gd name="T20" fmla="*/ 105 w 143"/>
              <a:gd name="T21" fmla="*/ 183 h 214"/>
              <a:gd name="T22" fmla="*/ 105 w 143"/>
              <a:gd name="T23" fmla="*/ 164 h 214"/>
              <a:gd name="T24" fmla="*/ 39 w 143"/>
              <a:gd name="T25" fmla="*/ 164 h 214"/>
              <a:gd name="T26" fmla="*/ 33 w 143"/>
              <a:gd name="T27" fmla="*/ 171 h 214"/>
              <a:gd name="T28" fmla="*/ 39 w 143"/>
              <a:gd name="T29" fmla="*/ 177 h 214"/>
              <a:gd name="T30" fmla="*/ 105 w 143"/>
              <a:gd name="T31" fmla="*/ 177 h 214"/>
              <a:gd name="T32" fmla="*/ 111 w 143"/>
              <a:gd name="T33" fmla="*/ 171 h 214"/>
              <a:gd name="T34" fmla="*/ 105 w 143"/>
              <a:gd name="T35" fmla="*/ 164 h 214"/>
              <a:gd name="T36" fmla="*/ 72 w 143"/>
              <a:gd name="T37" fmla="*/ 0 h 214"/>
              <a:gd name="T38" fmla="*/ 0 w 143"/>
              <a:gd name="T39" fmla="*/ 71 h 214"/>
              <a:gd name="T40" fmla="*/ 32 w 143"/>
              <a:gd name="T41" fmla="*/ 138 h 214"/>
              <a:gd name="T42" fmla="*/ 37 w 143"/>
              <a:gd name="T43" fmla="*/ 158 h 214"/>
              <a:gd name="T44" fmla="*/ 107 w 143"/>
              <a:gd name="T45" fmla="*/ 158 h 214"/>
              <a:gd name="T46" fmla="*/ 112 w 143"/>
              <a:gd name="T47" fmla="*/ 138 h 214"/>
              <a:gd name="T48" fmla="*/ 143 w 143"/>
              <a:gd name="T49" fmla="*/ 71 h 214"/>
              <a:gd name="T50" fmla="*/ 72 w 143"/>
              <a:gd name="T51" fmla="*/ 0 h 214"/>
              <a:gd name="T52" fmla="*/ 115 w 143"/>
              <a:gd name="T53" fmla="*/ 84 h 214"/>
              <a:gd name="T54" fmla="*/ 93 w 143"/>
              <a:gd name="T55" fmla="*/ 144 h 214"/>
              <a:gd name="T56" fmla="*/ 92 w 143"/>
              <a:gd name="T57" fmla="*/ 146 h 214"/>
              <a:gd name="T58" fmla="*/ 83 w 143"/>
              <a:gd name="T59" fmla="*/ 146 h 214"/>
              <a:gd name="T60" fmla="*/ 83 w 143"/>
              <a:gd name="T61" fmla="*/ 143 h 214"/>
              <a:gd name="T62" fmla="*/ 98 w 143"/>
              <a:gd name="T63" fmla="*/ 93 h 214"/>
              <a:gd name="T64" fmla="*/ 97 w 143"/>
              <a:gd name="T65" fmla="*/ 93 h 214"/>
              <a:gd name="T66" fmla="*/ 96 w 143"/>
              <a:gd name="T67" fmla="*/ 93 h 214"/>
              <a:gd name="T68" fmla="*/ 85 w 143"/>
              <a:gd name="T69" fmla="*/ 88 h 214"/>
              <a:gd name="T70" fmla="*/ 73 w 143"/>
              <a:gd name="T71" fmla="*/ 93 h 214"/>
              <a:gd name="T72" fmla="*/ 59 w 143"/>
              <a:gd name="T73" fmla="*/ 87 h 214"/>
              <a:gd name="T74" fmla="*/ 45 w 143"/>
              <a:gd name="T75" fmla="*/ 92 h 214"/>
              <a:gd name="T76" fmla="*/ 59 w 143"/>
              <a:gd name="T77" fmla="*/ 143 h 214"/>
              <a:gd name="T78" fmla="*/ 60 w 143"/>
              <a:gd name="T79" fmla="*/ 146 h 214"/>
              <a:gd name="T80" fmla="*/ 50 w 143"/>
              <a:gd name="T81" fmla="*/ 146 h 214"/>
              <a:gd name="T82" fmla="*/ 50 w 143"/>
              <a:gd name="T83" fmla="*/ 144 h 214"/>
              <a:gd name="T84" fmla="*/ 30 w 143"/>
              <a:gd name="T85" fmla="*/ 84 h 214"/>
              <a:gd name="T86" fmla="*/ 29 w 143"/>
              <a:gd name="T87" fmla="*/ 84 h 214"/>
              <a:gd name="T88" fmla="*/ 29 w 143"/>
              <a:gd name="T89" fmla="*/ 83 h 214"/>
              <a:gd name="T90" fmla="*/ 29 w 143"/>
              <a:gd name="T91" fmla="*/ 82 h 214"/>
              <a:gd name="T92" fmla="*/ 29 w 143"/>
              <a:gd name="T93" fmla="*/ 82 h 214"/>
              <a:gd name="T94" fmla="*/ 30 w 143"/>
              <a:gd name="T95" fmla="*/ 76 h 214"/>
              <a:gd name="T96" fmla="*/ 37 w 143"/>
              <a:gd name="T97" fmla="*/ 77 h 214"/>
              <a:gd name="T98" fmla="*/ 37 w 143"/>
              <a:gd name="T99" fmla="*/ 77 h 214"/>
              <a:gd name="T100" fmla="*/ 45 w 143"/>
              <a:gd name="T101" fmla="*/ 82 h 214"/>
              <a:gd name="T102" fmla="*/ 56 w 143"/>
              <a:gd name="T103" fmla="*/ 77 h 214"/>
              <a:gd name="T104" fmla="*/ 60 w 143"/>
              <a:gd name="T105" fmla="*/ 75 h 214"/>
              <a:gd name="T106" fmla="*/ 63 w 143"/>
              <a:gd name="T107" fmla="*/ 77 h 214"/>
              <a:gd name="T108" fmla="*/ 73 w 143"/>
              <a:gd name="T109" fmla="*/ 83 h 214"/>
              <a:gd name="T110" fmla="*/ 82 w 143"/>
              <a:gd name="T111" fmla="*/ 78 h 214"/>
              <a:gd name="T112" fmla="*/ 86 w 143"/>
              <a:gd name="T113" fmla="*/ 76 h 214"/>
              <a:gd name="T114" fmla="*/ 90 w 143"/>
              <a:gd name="T115" fmla="*/ 78 h 214"/>
              <a:gd name="T116" fmla="*/ 97 w 143"/>
              <a:gd name="T117" fmla="*/ 83 h 214"/>
              <a:gd name="T118" fmla="*/ 97 w 143"/>
              <a:gd name="T119" fmla="*/ 83 h 214"/>
              <a:gd name="T120" fmla="*/ 107 w 143"/>
              <a:gd name="T121" fmla="*/ 78 h 214"/>
              <a:gd name="T122" fmla="*/ 114 w 143"/>
              <a:gd name="T123" fmla="*/ 77 h 214"/>
              <a:gd name="T124" fmla="*/ 115 w 143"/>
              <a:gd name="T125" fmla="*/ 84 h 2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43" h="214">
                <a:moveTo>
                  <a:pt x="72" y="214"/>
                </a:moveTo>
                <a:cubicBezTo>
                  <a:pt x="82" y="214"/>
                  <a:pt x="91" y="210"/>
                  <a:pt x="96" y="204"/>
                </a:cubicBezTo>
                <a:cubicBezTo>
                  <a:pt x="48" y="204"/>
                  <a:pt x="48" y="204"/>
                  <a:pt x="48" y="204"/>
                </a:cubicBezTo>
                <a:cubicBezTo>
                  <a:pt x="53" y="210"/>
                  <a:pt x="62" y="214"/>
                  <a:pt x="72" y="214"/>
                </a:cubicBezTo>
                <a:close/>
                <a:moveTo>
                  <a:pt x="105" y="183"/>
                </a:moveTo>
                <a:cubicBezTo>
                  <a:pt x="39" y="183"/>
                  <a:pt x="39" y="183"/>
                  <a:pt x="39" y="183"/>
                </a:cubicBezTo>
                <a:cubicBezTo>
                  <a:pt x="35" y="183"/>
                  <a:pt x="33" y="186"/>
                  <a:pt x="33" y="190"/>
                </a:cubicBezTo>
                <a:cubicBezTo>
                  <a:pt x="33" y="193"/>
                  <a:pt x="35" y="196"/>
                  <a:pt x="39" y="196"/>
                </a:cubicBezTo>
                <a:cubicBezTo>
                  <a:pt x="105" y="196"/>
                  <a:pt x="105" y="196"/>
                  <a:pt x="105" y="196"/>
                </a:cubicBezTo>
                <a:cubicBezTo>
                  <a:pt x="108" y="196"/>
                  <a:pt x="111" y="193"/>
                  <a:pt x="111" y="190"/>
                </a:cubicBezTo>
                <a:cubicBezTo>
                  <a:pt x="111" y="186"/>
                  <a:pt x="108" y="183"/>
                  <a:pt x="105" y="183"/>
                </a:cubicBezTo>
                <a:close/>
                <a:moveTo>
                  <a:pt x="105" y="164"/>
                </a:moveTo>
                <a:cubicBezTo>
                  <a:pt x="39" y="164"/>
                  <a:pt x="39" y="164"/>
                  <a:pt x="39" y="164"/>
                </a:cubicBezTo>
                <a:cubicBezTo>
                  <a:pt x="35" y="164"/>
                  <a:pt x="33" y="167"/>
                  <a:pt x="33" y="171"/>
                </a:cubicBezTo>
                <a:cubicBezTo>
                  <a:pt x="33" y="174"/>
                  <a:pt x="35" y="177"/>
                  <a:pt x="39" y="177"/>
                </a:cubicBezTo>
                <a:cubicBezTo>
                  <a:pt x="105" y="177"/>
                  <a:pt x="105" y="177"/>
                  <a:pt x="105" y="177"/>
                </a:cubicBezTo>
                <a:cubicBezTo>
                  <a:pt x="108" y="177"/>
                  <a:pt x="111" y="174"/>
                  <a:pt x="111" y="171"/>
                </a:cubicBezTo>
                <a:cubicBezTo>
                  <a:pt x="111" y="167"/>
                  <a:pt x="108" y="164"/>
                  <a:pt x="105" y="164"/>
                </a:cubicBezTo>
                <a:close/>
                <a:moveTo>
                  <a:pt x="72" y="0"/>
                </a:moveTo>
                <a:cubicBezTo>
                  <a:pt x="32" y="0"/>
                  <a:pt x="0" y="32"/>
                  <a:pt x="0" y="71"/>
                </a:cubicBezTo>
                <a:cubicBezTo>
                  <a:pt x="0" y="98"/>
                  <a:pt x="19" y="117"/>
                  <a:pt x="32" y="138"/>
                </a:cubicBezTo>
                <a:cubicBezTo>
                  <a:pt x="35" y="144"/>
                  <a:pt x="37" y="158"/>
                  <a:pt x="37" y="158"/>
                </a:cubicBezTo>
                <a:cubicBezTo>
                  <a:pt x="107" y="158"/>
                  <a:pt x="107" y="158"/>
                  <a:pt x="107" y="158"/>
                </a:cubicBezTo>
                <a:cubicBezTo>
                  <a:pt x="107" y="158"/>
                  <a:pt x="109" y="144"/>
                  <a:pt x="112" y="138"/>
                </a:cubicBezTo>
                <a:cubicBezTo>
                  <a:pt x="125" y="117"/>
                  <a:pt x="143" y="98"/>
                  <a:pt x="143" y="71"/>
                </a:cubicBezTo>
                <a:cubicBezTo>
                  <a:pt x="143" y="32"/>
                  <a:pt x="111" y="0"/>
                  <a:pt x="72" y="0"/>
                </a:cubicBezTo>
                <a:close/>
                <a:moveTo>
                  <a:pt x="115" y="84"/>
                </a:moveTo>
                <a:cubicBezTo>
                  <a:pt x="102" y="100"/>
                  <a:pt x="95" y="120"/>
                  <a:pt x="93" y="144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83" y="146"/>
                  <a:pt x="83" y="146"/>
                  <a:pt x="83" y="146"/>
                </a:cubicBezTo>
                <a:cubicBezTo>
                  <a:pt x="83" y="143"/>
                  <a:pt x="83" y="143"/>
                  <a:pt x="83" y="143"/>
                </a:cubicBezTo>
                <a:cubicBezTo>
                  <a:pt x="85" y="124"/>
                  <a:pt x="90" y="107"/>
                  <a:pt x="98" y="93"/>
                </a:cubicBezTo>
                <a:cubicBezTo>
                  <a:pt x="97" y="93"/>
                  <a:pt x="97" y="93"/>
                  <a:pt x="97" y="93"/>
                </a:cubicBezTo>
                <a:cubicBezTo>
                  <a:pt x="96" y="93"/>
                  <a:pt x="96" y="93"/>
                  <a:pt x="96" y="93"/>
                </a:cubicBezTo>
                <a:cubicBezTo>
                  <a:pt x="93" y="92"/>
                  <a:pt x="89" y="92"/>
                  <a:pt x="85" y="88"/>
                </a:cubicBezTo>
                <a:cubicBezTo>
                  <a:pt x="82" y="91"/>
                  <a:pt x="77" y="93"/>
                  <a:pt x="73" y="93"/>
                </a:cubicBezTo>
                <a:cubicBezTo>
                  <a:pt x="68" y="93"/>
                  <a:pt x="63" y="91"/>
                  <a:pt x="59" y="87"/>
                </a:cubicBezTo>
                <a:cubicBezTo>
                  <a:pt x="55" y="90"/>
                  <a:pt x="50" y="92"/>
                  <a:pt x="45" y="92"/>
                </a:cubicBezTo>
                <a:cubicBezTo>
                  <a:pt x="57" y="114"/>
                  <a:pt x="59" y="137"/>
                  <a:pt x="59" y="143"/>
                </a:cubicBezTo>
                <a:cubicBezTo>
                  <a:pt x="60" y="146"/>
                  <a:pt x="60" y="146"/>
                  <a:pt x="60" y="146"/>
                </a:cubicBezTo>
                <a:cubicBezTo>
                  <a:pt x="50" y="146"/>
                  <a:pt x="50" y="146"/>
                  <a:pt x="50" y="146"/>
                </a:cubicBezTo>
                <a:cubicBezTo>
                  <a:pt x="50" y="144"/>
                  <a:pt x="50" y="144"/>
                  <a:pt x="50" y="144"/>
                </a:cubicBezTo>
                <a:cubicBezTo>
                  <a:pt x="49" y="135"/>
                  <a:pt x="46" y="107"/>
                  <a:pt x="30" y="84"/>
                </a:cubicBezTo>
                <a:cubicBezTo>
                  <a:pt x="29" y="84"/>
                  <a:pt x="29" y="84"/>
                  <a:pt x="29" y="84"/>
                </a:cubicBezTo>
                <a:cubicBezTo>
                  <a:pt x="29" y="83"/>
                  <a:pt x="29" y="83"/>
                  <a:pt x="29" y="83"/>
                </a:cubicBezTo>
                <a:cubicBezTo>
                  <a:pt x="29" y="83"/>
                  <a:pt x="29" y="83"/>
                  <a:pt x="29" y="82"/>
                </a:cubicBezTo>
                <a:cubicBezTo>
                  <a:pt x="29" y="82"/>
                  <a:pt x="29" y="82"/>
                  <a:pt x="29" y="82"/>
                </a:cubicBezTo>
                <a:cubicBezTo>
                  <a:pt x="27" y="80"/>
                  <a:pt x="28" y="77"/>
                  <a:pt x="30" y="76"/>
                </a:cubicBezTo>
                <a:cubicBezTo>
                  <a:pt x="32" y="74"/>
                  <a:pt x="35" y="75"/>
                  <a:pt x="37" y="77"/>
                </a:cubicBezTo>
                <a:cubicBezTo>
                  <a:pt x="37" y="77"/>
                  <a:pt x="37" y="77"/>
                  <a:pt x="37" y="77"/>
                </a:cubicBezTo>
                <a:cubicBezTo>
                  <a:pt x="39" y="80"/>
                  <a:pt x="42" y="82"/>
                  <a:pt x="45" y="82"/>
                </a:cubicBezTo>
                <a:cubicBezTo>
                  <a:pt x="48" y="82"/>
                  <a:pt x="52" y="81"/>
                  <a:pt x="56" y="77"/>
                </a:cubicBezTo>
                <a:cubicBezTo>
                  <a:pt x="57" y="76"/>
                  <a:pt x="58" y="75"/>
                  <a:pt x="60" y="75"/>
                </a:cubicBezTo>
                <a:cubicBezTo>
                  <a:pt x="61" y="76"/>
                  <a:pt x="62" y="76"/>
                  <a:pt x="63" y="77"/>
                </a:cubicBezTo>
                <a:cubicBezTo>
                  <a:pt x="67" y="81"/>
                  <a:pt x="70" y="83"/>
                  <a:pt x="73" y="83"/>
                </a:cubicBezTo>
                <a:cubicBezTo>
                  <a:pt x="77" y="83"/>
                  <a:pt x="80" y="80"/>
                  <a:pt x="82" y="78"/>
                </a:cubicBezTo>
                <a:cubicBezTo>
                  <a:pt x="83" y="77"/>
                  <a:pt x="84" y="76"/>
                  <a:pt x="86" y="76"/>
                </a:cubicBezTo>
                <a:cubicBezTo>
                  <a:pt x="87" y="76"/>
                  <a:pt x="89" y="77"/>
                  <a:pt x="90" y="78"/>
                </a:cubicBezTo>
                <a:cubicBezTo>
                  <a:pt x="91" y="80"/>
                  <a:pt x="93" y="83"/>
                  <a:pt x="97" y="83"/>
                </a:cubicBezTo>
                <a:cubicBezTo>
                  <a:pt x="97" y="83"/>
                  <a:pt x="97" y="83"/>
                  <a:pt x="97" y="83"/>
                </a:cubicBezTo>
                <a:cubicBezTo>
                  <a:pt x="101" y="83"/>
                  <a:pt x="104" y="81"/>
                  <a:pt x="107" y="78"/>
                </a:cubicBezTo>
                <a:cubicBezTo>
                  <a:pt x="109" y="76"/>
                  <a:pt x="112" y="75"/>
                  <a:pt x="114" y="77"/>
                </a:cubicBezTo>
                <a:cubicBezTo>
                  <a:pt x="116" y="79"/>
                  <a:pt x="116" y="82"/>
                  <a:pt x="115" y="84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ffectLst/>
          <a:ex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/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6907469" y="6281311"/>
            <a:ext cx="252884" cy="294868"/>
            <a:chOff x="944563" y="3860794"/>
            <a:chExt cx="392112" cy="457207"/>
          </a:xfrm>
          <a:solidFill>
            <a:schemeClr val="bg1">
              <a:lumMod val="65000"/>
            </a:schemeClr>
          </a:solidFill>
        </p:grpSpPr>
        <p:sp>
          <p:nvSpPr>
            <p:cNvPr id="55" name="Freeform 12"/>
            <p:cNvSpPr>
              <a:spLocks/>
            </p:cNvSpPr>
            <p:nvPr/>
          </p:nvSpPr>
          <p:spPr bwMode="auto">
            <a:xfrm>
              <a:off x="1065213" y="3990974"/>
              <a:ext cx="146051" cy="33339"/>
            </a:xfrm>
            <a:custGeom>
              <a:avLst/>
              <a:gdLst>
                <a:gd name="T0" fmla="*/ 11 w 109"/>
                <a:gd name="T1" fmla="*/ 0 h 25"/>
                <a:gd name="T2" fmla="*/ 0 w 109"/>
                <a:gd name="T3" fmla="*/ 10 h 25"/>
                <a:gd name="T4" fmla="*/ 10 w 109"/>
                <a:gd name="T5" fmla="*/ 20 h 25"/>
                <a:gd name="T6" fmla="*/ 98 w 109"/>
                <a:gd name="T7" fmla="*/ 25 h 25"/>
                <a:gd name="T8" fmla="*/ 108 w 109"/>
                <a:gd name="T9" fmla="*/ 16 h 25"/>
                <a:gd name="T10" fmla="*/ 99 w 109"/>
                <a:gd name="T11" fmla="*/ 5 h 25"/>
                <a:gd name="T12" fmla="*/ 11 w 109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9" h="25">
                  <a:moveTo>
                    <a:pt x="11" y="0"/>
                  </a:moveTo>
                  <a:cubicBezTo>
                    <a:pt x="5" y="0"/>
                    <a:pt x="1" y="4"/>
                    <a:pt x="0" y="10"/>
                  </a:cubicBezTo>
                  <a:cubicBezTo>
                    <a:pt x="0" y="15"/>
                    <a:pt x="4" y="20"/>
                    <a:pt x="10" y="20"/>
                  </a:cubicBezTo>
                  <a:cubicBezTo>
                    <a:pt x="98" y="25"/>
                    <a:pt x="98" y="25"/>
                    <a:pt x="98" y="25"/>
                  </a:cubicBezTo>
                  <a:cubicBezTo>
                    <a:pt x="103" y="25"/>
                    <a:pt x="108" y="21"/>
                    <a:pt x="108" y="16"/>
                  </a:cubicBezTo>
                  <a:cubicBezTo>
                    <a:pt x="109" y="10"/>
                    <a:pt x="104" y="6"/>
                    <a:pt x="99" y="5"/>
                  </a:cubicBezTo>
                  <a:lnTo>
                    <a:pt x="1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13"/>
            <p:cNvSpPr>
              <a:spLocks/>
            </p:cNvSpPr>
            <p:nvPr/>
          </p:nvSpPr>
          <p:spPr bwMode="auto">
            <a:xfrm>
              <a:off x="1063625" y="3860794"/>
              <a:ext cx="141287" cy="125413"/>
            </a:xfrm>
            <a:custGeom>
              <a:avLst/>
              <a:gdLst>
                <a:gd name="T0" fmla="*/ 75 w 89"/>
                <a:gd name="T1" fmla="*/ 79 h 79"/>
                <a:gd name="T2" fmla="*/ 89 w 89"/>
                <a:gd name="T3" fmla="*/ 36 h 79"/>
                <a:gd name="T4" fmla="*/ 63 w 89"/>
                <a:gd name="T5" fmla="*/ 20 h 79"/>
                <a:gd name="T6" fmla="*/ 57 w 89"/>
                <a:gd name="T7" fmla="*/ 57 h 79"/>
                <a:gd name="T8" fmla="*/ 56 w 89"/>
                <a:gd name="T9" fmla="*/ 10 h 79"/>
                <a:gd name="T10" fmla="*/ 42 w 89"/>
                <a:gd name="T11" fmla="*/ 9 h 79"/>
                <a:gd name="T12" fmla="*/ 44 w 89"/>
                <a:gd name="T13" fmla="*/ 53 h 79"/>
                <a:gd name="T14" fmla="*/ 29 w 89"/>
                <a:gd name="T15" fmla="*/ 0 h 79"/>
                <a:gd name="T16" fmla="*/ 0 w 89"/>
                <a:gd name="T17" fmla="*/ 9 h 79"/>
                <a:gd name="T18" fmla="*/ 23 w 89"/>
                <a:gd name="T19" fmla="*/ 73 h 79"/>
                <a:gd name="T20" fmla="*/ 75 w 89"/>
                <a:gd name="T21" fmla="*/ 79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9" h="79">
                  <a:moveTo>
                    <a:pt x="75" y="79"/>
                  </a:moveTo>
                  <a:lnTo>
                    <a:pt x="89" y="36"/>
                  </a:lnTo>
                  <a:lnTo>
                    <a:pt x="63" y="20"/>
                  </a:lnTo>
                  <a:lnTo>
                    <a:pt x="57" y="57"/>
                  </a:lnTo>
                  <a:lnTo>
                    <a:pt x="56" y="10"/>
                  </a:lnTo>
                  <a:lnTo>
                    <a:pt x="42" y="9"/>
                  </a:lnTo>
                  <a:lnTo>
                    <a:pt x="44" y="53"/>
                  </a:lnTo>
                  <a:lnTo>
                    <a:pt x="29" y="0"/>
                  </a:lnTo>
                  <a:lnTo>
                    <a:pt x="0" y="9"/>
                  </a:lnTo>
                  <a:lnTo>
                    <a:pt x="23" y="73"/>
                  </a:lnTo>
                  <a:lnTo>
                    <a:pt x="75" y="7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14"/>
            <p:cNvSpPr>
              <a:spLocks noEditPoints="1"/>
            </p:cNvSpPr>
            <p:nvPr/>
          </p:nvSpPr>
          <p:spPr bwMode="auto">
            <a:xfrm>
              <a:off x="944563" y="4030664"/>
              <a:ext cx="392112" cy="287337"/>
            </a:xfrm>
            <a:custGeom>
              <a:avLst/>
              <a:gdLst>
                <a:gd name="T0" fmla="*/ 285 w 294"/>
                <a:gd name="T1" fmla="*/ 204 h 215"/>
                <a:gd name="T2" fmla="*/ 261 w 294"/>
                <a:gd name="T3" fmla="*/ 190 h 215"/>
                <a:gd name="T4" fmla="*/ 266 w 294"/>
                <a:gd name="T5" fmla="*/ 153 h 215"/>
                <a:gd name="T6" fmla="*/ 256 w 294"/>
                <a:gd name="T7" fmla="*/ 139 h 215"/>
                <a:gd name="T8" fmla="*/ 266 w 294"/>
                <a:gd name="T9" fmla="*/ 133 h 215"/>
                <a:gd name="T10" fmla="*/ 242 w 294"/>
                <a:gd name="T11" fmla="*/ 60 h 215"/>
                <a:gd name="T12" fmla="*/ 230 w 294"/>
                <a:gd name="T13" fmla="*/ 55 h 215"/>
                <a:gd name="T14" fmla="*/ 229 w 294"/>
                <a:gd name="T15" fmla="*/ 43 h 215"/>
                <a:gd name="T16" fmla="*/ 187 w 294"/>
                <a:gd name="T17" fmla="*/ 4 h 215"/>
                <a:gd name="T18" fmla="*/ 99 w 294"/>
                <a:gd name="T19" fmla="*/ 0 h 215"/>
                <a:gd name="T20" fmla="*/ 46 w 294"/>
                <a:gd name="T21" fmla="*/ 73 h 215"/>
                <a:gd name="T22" fmla="*/ 55 w 294"/>
                <a:gd name="T23" fmla="*/ 80 h 215"/>
                <a:gd name="T24" fmla="*/ 40 w 294"/>
                <a:gd name="T25" fmla="*/ 85 h 215"/>
                <a:gd name="T26" fmla="*/ 29 w 294"/>
                <a:gd name="T27" fmla="*/ 197 h 215"/>
                <a:gd name="T28" fmla="*/ 5 w 294"/>
                <a:gd name="T29" fmla="*/ 200 h 215"/>
                <a:gd name="T30" fmla="*/ 0 w 294"/>
                <a:gd name="T31" fmla="*/ 215 h 215"/>
                <a:gd name="T32" fmla="*/ 294 w 294"/>
                <a:gd name="T33" fmla="*/ 215 h 215"/>
                <a:gd name="T34" fmla="*/ 285 w 294"/>
                <a:gd name="T35" fmla="*/ 204 h 215"/>
                <a:gd name="T36" fmla="*/ 177 w 294"/>
                <a:gd name="T37" fmla="*/ 161 h 215"/>
                <a:gd name="T38" fmla="*/ 153 w 294"/>
                <a:gd name="T39" fmla="*/ 173 h 215"/>
                <a:gd name="T40" fmla="*/ 153 w 294"/>
                <a:gd name="T41" fmla="*/ 184 h 215"/>
                <a:gd name="T42" fmla="*/ 139 w 294"/>
                <a:gd name="T43" fmla="*/ 184 h 215"/>
                <a:gd name="T44" fmla="*/ 139 w 294"/>
                <a:gd name="T45" fmla="*/ 172 h 215"/>
                <a:gd name="T46" fmla="*/ 117 w 294"/>
                <a:gd name="T47" fmla="*/ 163 h 215"/>
                <a:gd name="T48" fmla="*/ 107 w 294"/>
                <a:gd name="T49" fmla="*/ 133 h 215"/>
                <a:gd name="T50" fmla="*/ 107 w 294"/>
                <a:gd name="T51" fmla="*/ 127 h 215"/>
                <a:gd name="T52" fmla="*/ 139 w 294"/>
                <a:gd name="T53" fmla="*/ 127 h 215"/>
                <a:gd name="T54" fmla="*/ 139 w 294"/>
                <a:gd name="T55" fmla="*/ 135 h 215"/>
                <a:gd name="T56" fmla="*/ 140 w 294"/>
                <a:gd name="T57" fmla="*/ 150 h 215"/>
                <a:gd name="T58" fmla="*/ 144 w 294"/>
                <a:gd name="T59" fmla="*/ 153 h 215"/>
                <a:gd name="T60" fmla="*/ 149 w 294"/>
                <a:gd name="T61" fmla="*/ 151 h 215"/>
                <a:gd name="T62" fmla="*/ 150 w 294"/>
                <a:gd name="T63" fmla="*/ 145 h 215"/>
                <a:gd name="T64" fmla="*/ 149 w 294"/>
                <a:gd name="T65" fmla="*/ 130 h 215"/>
                <a:gd name="T66" fmla="*/ 139 w 294"/>
                <a:gd name="T67" fmla="*/ 120 h 215"/>
                <a:gd name="T68" fmla="*/ 119 w 294"/>
                <a:gd name="T69" fmla="*/ 107 h 215"/>
                <a:gd name="T70" fmla="*/ 110 w 294"/>
                <a:gd name="T71" fmla="*/ 95 h 215"/>
                <a:gd name="T72" fmla="*/ 107 w 294"/>
                <a:gd name="T73" fmla="*/ 77 h 215"/>
                <a:gd name="T74" fmla="*/ 115 w 294"/>
                <a:gd name="T75" fmla="*/ 55 h 215"/>
                <a:gd name="T76" fmla="*/ 139 w 294"/>
                <a:gd name="T77" fmla="*/ 45 h 215"/>
                <a:gd name="T78" fmla="*/ 139 w 294"/>
                <a:gd name="T79" fmla="*/ 35 h 215"/>
                <a:gd name="T80" fmla="*/ 153 w 294"/>
                <a:gd name="T81" fmla="*/ 35 h 215"/>
                <a:gd name="T82" fmla="*/ 153 w 294"/>
                <a:gd name="T83" fmla="*/ 45 h 215"/>
                <a:gd name="T84" fmla="*/ 175 w 294"/>
                <a:gd name="T85" fmla="*/ 55 h 215"/>
                <a:gd name="T86" fmla="*/ 182 w 294"/>
                <a:gd name="T87" fmla="*/ 77 h 215"/>
                <a:gd name="T88" fmla="*/ 182 w 294"/>
                <a:gd name="T89" fmla="*/ 83 h 215"/>
                <a:gd name="T90" fmla="*/ 150 w 294"/>
                <a:gd name="T91" fmla="*/ 83 h 215"/>
                <a:gd name="T92" fmla="*/ 150 w 294"/>
                <a:gd name="T93" fmla="*/ 78 h 215"/>
                <a:gd name="T94" fmla="*/ 149 w 294"/>
                <a:gd name="T95" fmla="*/ 67 h 215"/>
                <a:gd name="T96" fmla="*/ 145 w 294"/>
                <a:gd name="T97" fmla="*/ 64 h 215"/>
                <a:gd name="T98" fmla="*/ 140 w 294"/>
                <a:gd name="T99" fmla="*/ 66 h 215"/>
                <a:gd name="T100" fmla="*/ 139 w 294"/>
                <a:gd name="T101" fmla="*/ 73 h 215"/>
                <a:gd name="T102" fmla="*/ 142 w 294"/>
                <a:gd name="T103" fmla="*/ 83 h 215"/>
                <a:gd name="T104" fmla="*/ 159 w 294"/>
                <a:gd name="T105" fmla="*/ 95 h 215"/>
                <a:gd name="T106" fmla="*/ 175 w 294"/>
                <a:gd name="T107" fmla="*/ 106 h 215"/>
                <a:gd name="T108" fmla="*/ 182 w 294"/>
                <a:gd name="T109" fmla="*/ 117 h 215"/>
                <a:gd name="T110" fmla="*/ 185 w 294"/>
                <a:gd name="T111" fmla="*/ 134 h 215"/>
                <a:gd name="T112" fmla="*/ 177 w 294"/>
                <a:gd name="T113" fmla="*/ 161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94" h="215">
                  <a:moveTo>
                    <a:pt x="285" y="204"/>
                  </a:moveTo>
                  <a:cubicBezTo>
                    <a:pt x="277" y="199"/>
                    <a:pt x="269" y="195"/>
                    <a:pt x="261" y="190"/>
                  </a:cubicBezTo>
                  <a:cubicBezTo>
                    <a:pt x="264" y="177"/>
                    <a:pt x="266" y="165"/>
                    <a:pt x="266" y="153"/>
                  </a:cubicBezTo>
                  <a:cubicBezTo>
                    <a:pt x="256" y="139"/>
                    <a:pt x="256" y="139"/>
                    <a:pt x="256" y="139"/>
                  </a:cubicBezTo>
                  <a:cubicBezTo>
                    <a:pt x="266" y="133"/>
                    <a:pt x="266" y="133"/>
                    <a:pt x="266" y="133"/>
                  </a:cubicBezTo>
                  <a:cubicBezTo>
                    <a:pt x="264" y="106"/>
                    <a:pt x="255" y="82"/>
                    <a:pt x="242" y="60"/>
                  </a:cubicBezTo>
                  <a:cubicBezTo>
                    <a:pt x="230" y="55"/>
                    <a:pt x="230" y="55"/>
                    <a:pt x="230" y="55"/>
                  </a:cubicBezTo>
                  <a:cubicBezTo>
                    <a:pt x="229" y="43"/>
                    <a:pt x="229" y="43"/>
                    <a:pt x="229" y="43"/>
                  </a:cubicBezTo>
                  <a:cubicBezTo>
                    <a:pt x="217" y="29"/>
                    <a:pt x="203" y="16"/>
                    <a:pt x="187" y="4"/>
                  </a:cubicBezTo>
                  <a:cubicBezTo>
                    <a:pt x="158" y="3"/>
                    <a:pt x="129" y="1"/>
                    <a:pt x="99" y="0"/>
                  </a:cubicBezTo>
                  <a:cubicBezTo>
                    <a:pt x="78" y="24"/>
                    <a:pt x="60" y="48"/>
                    <a:pt x="46" y="73"/>
                  </a:cubicBezTo>
                  <a:cubicBezTo>
                    <a:pt x="55" y="80"/>
                    <a:pt x="55" y="80"/>
                    <a:pt x="55" y="80"/>
                  </a:cubicBezTo>
                  <a:cubicBezTo>
                    <a:pt x="40" y="85"/>
                    <a:pt x="40" y="85"/>
                    <a:pt x="40" y="85"/>
                  </a:cubicBezTo>
                  <a:cubicBezTo>
                    <a:pt x="24" y="121"/>
                    <a:pt x="18" y="158"/>
                    <a:pt x="29" y="197"/>
                  </a:cubicBezTo>
                  <a:cubicBezTo>
                    <a:pt x="21" y="198"/>
                    <a:pt x="13" y="199"/>
                    <a:pt x="5" y="200"/>
                  </a:cubicBezTo>
                  <a:cubicBezTo>
                    <a:pt x="3" y="205"/>
                    <a:pt x="2" y="210"/>
                    <a:pt x="0" y="215"/>
                  </a:cubicBezTo>
                  <a:cubicBezTo>
                    <a:pt x="98" y="215"/>
                    <a:pt x="196" y="215"/>
                    <a:pt x="294" y="215"/>
                  </a:cubicBezTo>
                  <a:cubicBezTo>
                    <a:pt x="291" y="211"/>
                    <a:pt x="288" y="207"/>
                    <a:pt x="285" y="204"/>
                  </a:cubicBezTo>
                  <a:close/>
                  <a:moveTo>
                    <a:pt x="177" y="161"/>
                  </a:moveTo>
                  <a:cubicBezTo>
                    <a:pt x="172" y="167"/>
                    <a:pt x="164" y="171"/>
                    <a:pt x="153" y="173"/>
                  </a:cubicBezTo>
                  <a:cubicBezTo>
                    <a:pt x="153" y="184"/>
                    <a:pt x="153" y="184"/>
                    <a:pt x="153" y="184"/>
                  </a:cubicBezTo>
                  <a:cubicBezTo>
                    <a:pt x="139" y="184"/>
                    <a:pt x="139" y="184"/>
                    <a:pt x="139" y="184"/>
                  </a:cubicBezTo>
                  <a:cubicBezTo>
                    <a:pt x="139" y="172"/>
                    <a:pt x="139" y="172"/>
                    <a:pt x="139" y="172"/>
                  </a:cubicBezTo>
                  <a:cubicBezTo>
                    <a:pt x="130" y="171"/>
                    <a:pt x="123" y="168"/>
                    <a:pt x="117" y="163"/>
                  </a:cubicBezTo>
                  <a:cubicBezTo>
                    <a:pt x="110" y="157"/>
                    <a:pt x="107" y="147"/>
                    <a:pt x="107" y="133"/>
                  </a:cubicBezTo>
                  <a:cubicBezTo>
                    <a:pt x="107" y="127"/>
                    <a:pt x="107" y="127"/>
                    <a:pt x="107" y="127"/>
                  </a:cubicBezTo>
                  <a:cubicBezTo>
                    <a:pt x="139" y="127"/>
                    <a:pt x="139" y="127"/>
                    <a:pt x="139" y="127"/>
                  </a:cubicBezTo>
                  <a:cubicBezTo>
                    <a:pt x="139" y="135"/>
                    <a:pt x="139" y="135"/>
                    <a:pt x="139" y="135"/>
                  </a:cubicBezTo>
                  <a:cubicBezTo>
                    <a:pt x="139" y="143"/>
                    <a:pt x="139" y="148"/>
                    <a:pt x="140" y="150"/>
                  </a:cubicBezTo>
                  <a:cubicBezTo>
                    <a:pt x="140" y="152"/>
                    <a:pt x="142" y="153"/>
                    <a:pt x="144" y="153"/>
                  </a:cubicBezTo>
                  <a:cubicBezTo>
                    <a:pt x="146" y="153"/>
                    <a:pt x="148" y="153"/>
                    <a:pt x="149" y="151"/>
                  </a:cubicBezTo>
                  <a:cubicBezTo>
                    <a:pt x="150" y="150"/>
                    <a:pt x="150" y="148"/>
                    <a:pt x="150" y="145"/>
                  </a:cubicBezTo>
                  <a:cubicBezTo>
                    <a:pt x="150" y="138"/>
                    <a:pt x="150" y="133"/>
                    <a:pt x="149" y="130"/>
                  </a:cubicBezTo>
                  <a:cubicBezTo>
                    <a:pt x="148" y="127"/>
                    <a:pt x="145" y="123"/>
                    <a:pt x="139" y="120"/>
                  </a:cubicBezTo>
                  <a:cubicBezTo>
                    <a:pt x="129" y="114"/>
                    <a:pt x="123" y="109"/>
                    <a:pt x="119" y="107"/>
                  </a:cubicBezTo>
                  <a:cubicBezTo>
                    <a:pt x="116" y="104"/>
                    <a:pt x="113" y="100"/>
                    <a:pt x="110" y="95"/>
                  </a:cubicBezTo>
                  <a:cubicBezTo>
                    <a:pt x="108" y="90"/>
                    <a:pt x="107" y="84"/>
                    <a:pt x="107" y="77"/>
                  </a:cubicBezTo>
                  <a:cubicBezTo>
                    <a:pt x="107" y="68"/>
                    <a:pt x="109" y="61"/>
                    <a:pt x="115" y="55"/>
                  </a:cubicBezTo>
                  <a:cubicBezTo>
                    <a:pt x="120" y="50"/>
                    <a:pt x="128" y="47"/>
                    <a:pt x="139" y="45"/>
                  </a:cubicBezTo>
                  <a:cubicBezTo>
                    <a:pt x="139" y="35"/>
                    <a:pt x="139" y="35"/>
                    <a:pt x="139" y="35"/>
                  </a:cubicBezTo>
                  <a:cubicBezTo>
                    <a:pt x="153" y="35"/>
                    <a:pt x="153" y="35"/>
                    <a:pt x="153" y="35"/>
                  </a:cubicBezTo>
                  <a:cubicBezTo>
                    <a:pt x="153" y="45"/>
                    <a:pt x="153" y="45"/>
                    <a:pt x="153" y="45"/>
                  </a:cubicBezTo>
                  <a:cubicBezTo>
                    <a:pt x="163" y="47"/>
                    <a:pt x="170" y="50"/>
                    <a:pt x="175" y="55"/>
                  </a:cubicBezTo>
                  <a:cubicBezTo>
                    <a:pt x="180" y="60"/>
                    <a:pt x="182" y="68"/>
                    <a:pt x="182" y="77"/>
                  </a:cubicBezTo>
                  <a:cubicBezTo>
                    <a:pt x="182" y="78"/>
                    <a:pt x="182" y="80"/>
                    <a:pt x="182" y="83"/>
                  </a:cubicBezTo>
                  <a:cubicBezTo>
                    <a:pt x="150" y="83"/>
                    <a:pt x="150" y="83"/>
                    <a:pt x="150" y="83"/>
                  </a:cubicBezTo>
                  <a:cubicBezTo>
                    <a:pt x="150" y="78"/>
                    <a:pt x="150" y="78"/>
                    <a:pt x="150" y="78"/>
                  </a:cubicBezTo>
                  <a:cubicBezTo>
                    <a:pt x="150" y="72"/>
                    <a:pt x="150" y="68"/>
                    <a:pt x="149" y="67"/>
                  </a:cubicBezTo>
                  <a:cubicBezTo>
                    <a:pt x="149" y="65"/>
                    <a:pt x="147" y="64"/>
                    <a:pt x="145" y="64"/>
                  </a:cubicBezTo>
                  <a:cubicBezTo>
                    <a:pt x="143" y="64"/>
                    <a:pt x="141" y="65"/>
                    <a:pt x="140" y="66"/>
                  </a:cubicBezTo>
                  <a:cubicBezTo>
                    <a:pt x="139" y="68"/>
                    <a:pt x="139" y="70"/>
                    <a:pt x="139" y="73"/>
                  </a:cubicBezTo>
                  <a:cubicBezTo>
                    <a:pt x="139" y="78"/>
                    <a:pt x="140" y="81"/>
                    <a:pt x="142" y="83"/>
                  </a:cubicBezTo>
                  <a:cubicBezTo>
                    <a:pt x="144" y="85"/>
                    <a:pt x="149" y="89"/>
                    <a:pt x="159" y="95"/>
                  </a:cubicBezTo>
                  <a:cubicBezTo>
                    <a:pt x="167" y="100"/>
                    <a:pt x="172" y="103"/>
                    <a:pt x="175" y="106"/>
                  </a:cubicBezTo>
                  <a:cubicBezTo>
                    <a:pt x="178" y="109"/>
                    <a:pt x="180" y="112"/>
                    <a:pt x="182" y="117"/>
                  </a:cubicBezTo>
                  <a:cubicBezTo>
                    <a:pt x="184" y="122"/>
                    <a:pt x="185" y="127"/>
                    <a:pt x="185" y="134"/>
                  </a:cubicBezTo>
                  <a:cubicBezTo>
                    <a:pt x="185" y="146"/>
                    <a:pt x="183" y="154"/>
                    <a:pt x="177" y="1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58" name="Freeform 15"/>
          <p:cNvSpPr>
            <a:spLocks noEditPoints="1"/>
          </p:cNvSpPr>
          <p:nvPr/>
        </p:nvSpPr>
        <p:spPr bwMode="auto">
          <a:xfrm>
            <a:off x="4986487" y="6305805"/>
            <a:ext cx="307082" cy="245880"/>
          </a:xfrm>
          <a:custGeom>
            <a:avLst/>
            <a:gdLst>
              <a:gd name="T0" fmla="*/ 93 w 341"/>
              <a:gd name="T1" fmla="*/ 57 h 272"/>
              <a:gd name="T2" fmla="*/ 318 w 341"/>
              <a:gd name="T3" fmla="*/ 57 h 272"/>
              <a:gd name="T4" fmla="*/ 327 w 341"/>
              <a:gd name="T5" fmla="*/ 59 h 272"/>
              <a:gd name="T6" fmla="*/ 205 w 341"/>
              <a:gd name="T7" fmla="*/ 152 h 272"/>
              <a:gd name="T8" fmla="*/ 82 w 341"/>
              <a:gd name="T9" fmla="*/ 60 h 272"/>
              <a:gd name="T10" fmla="*/ 93 w 341"/>
              <a:gd name="T11" fmla="*/ 57 h 272"/>
              <a:gd name="T12" fmla="*/ 51 w 341"/>
              <a:gd name="T13" fmla="*/ 131 h 272"/>
              <a:gd name="T14" fmla="*/ 58 w 341"/>
              <a:gd name="T15" fmla="*/ 153 h 272"/>
              <a:gd name="T16" fmla="*/ 70 w 341"/>
              <a:gd name="T17" fmla="*/ 153 h 272"/>
              <a:gd name="T18" fmla="*/ 70 w 341"/>
              <a:gd name="T19" fmla="*/ 185 h 272"/>
              <a:gd name="T20" fmla="*/ 0 w 341"/>
              <a:gd name="T21" fmla="*/ 185 h 272"/>
              <a:gd name="T22" fmla="*/ 7 w 341"/>
              <a:gd name="T23" fmla="*/ 207 h 272"/>
              <a:gd name="T24" fmla="*/ 70 w 341"/>
              <a:gd name="T25" fmla="*/ 207 h 272"/>
              <a:gd name="T26" fmla="*/ 71 w 341"/>
              <a:gd name="T27" fmla="*/ 214 h 272"/>
              <a:gd name="T28" fmla="*/ 163 w 341"/>
              <a:gd name="T29" fmla="*/ 147 h 272"/>
              <a:gd name="T30" fmla="*/ 70 w 341"/>
              <a:gd name="T31" fmla="*/ 78 h 272"/>
              <a:gd name="T32" fmla="*/ 70 w 341"/>
              <a:gd name="T33" fmla="*/ 80 h 272"/>
              <a:gd name="T34" fmla="*/ 70 w 341"/>
              <a:gd name="T35" fmla="*/ 131 h 272"/>
              <a:gd name="T36" fmla="*/ 51 w 341"/>
              <a:gd name="T37" fmla="*/ 131 h 272"/>
              <a:gd name="T38" fmla="*/ 46 w 341"/>
              <a:gd name="T39" fmla="*/ 250 h 272"/>
              <a:gd name="T40" fmla="*/ 198 w 341"/>
              <a:gd name="T41" fmla="*/ 250 h 272"/>
              <a:gd name="T42" fmla="*/ 203 w 341"/>
              <a:gd name="T43" fmla="*/ 272 h 272"/>
              <a:gd name="T44" fmla="*/ 51 w 341"/>
              <a:gd name="T45" fmla="*/ 272 h 272"/>
              <a:gd name="T46" fmla="*/ 46 w 341"/>
              <a:gd name="T47" fmla="*/ 250 h 272"/>
              <a:gd name="T48" fmla="*/ 111 w 341"/>
              <a:gd name="T49" fmla="*/ 0 h 272"/>
              <a:gd name="T50" fmla="*/ 264 w 341"/>
              <a:gd name="T51" fmla="*/ 0 h 272"/>
              <a:gd name="T52" fmla="*/ 269 w 341"/>
              <a:gd name="T53" fmla="*/ 21 h 272"/>
              <a:gd name="T54" fmla="*/ 198 w 341"/>
              <a:gd name="T55" fmla="*/ 21 h 272"/>
              <a:gd name="T56" fmla="*/ 203 w 341"/>
              <a:gd name="T57" fmla="*/ 41 h 272"/>
              <a:gd name="T58" fmla="*/ 29 w 341"/>
              <a:gd name="T59" fmla="*/ 41 h 272"/>
              <a:gd name="T60" fmla="*/ 23 w 341"/>
              <a:gd name="T61" fmla="*/ 17 h 272"/>
              <a:gd name="T62" fmla="*/ 115 w 341"/>
              <a:gd name="T63" fmla="*/ 17 h 272"/>
              <a:gd name="T64" fmla="*/ 111 w 341"/>
              <a:gd name="T65" fmla="*/ 0 h 272"/>
              <a:gd name="T66" fmla="*/ 341 w 341"/>
              <a:gd name="T67" fmla="*/ 75 h 272"/>
              <a:gd name="T68" fmla="*/ 249 w 341"/>
              <a:gd name="T69" fmla="*/ 146 h 272"/>
              <a:gd name="T70" fmla="*/ 340 w 341"/>
              <a:gd name="T71" fmla="*/ 213 h 272"/>
              <a:gd name="T72" fmla="*/ 341 w 341"/>
              <a:gd name="T73" fmla="*/ 206 h 272"/>
              <a:gd name="T74" fmla="*/ 341 w 341"/>
              <a:gd name="T75" fmla="*/ 80 h 272"/>
              <a:gd name="T76" fmla="*/ 341 w 341"/>
              <a:gd name="T77" fmla="*/ 75 h 272"/>
              <a:gd name="T78" fmla="*/ 325 w 341"/>
              <a:gd name="T79" fmla="*/ 228 h 272"/>
              <a:gd name="T80" fmla="*/ 318 w 341"/>
              <a:gd name="T81" fmla="*/ 229 h 272"/>
              <a:gd name="T82" fmla="*/ 93 w 341"/>
              <a:gd name="T83" fmla="*/ 229 h 272"/>
              <a:gd name="T84" fmla="*/ 88 w 341"/>
              <a:gd name="T85" fmla="*/ 229 h 272"/>
              <a:gd name="T86" fmla="*/ 181 w 341"/>
              <a:gd name="T87" fmla="*/ 161 h 272"/>
              <a:gd name="T88" fmla="*/ 199 w 341"/>
              <a:gd name="T89" fmla="*/ 174 h 272"/>
              <a:gd name="T90" fmla="*/ 206 w 341"/>
              <a:gd name="T91" fmla="*/ 179 h 272"/>
              <a:gd name="T92" fmla="*/ 212 w 341"/>
              <a:gd name="T93" fmla="*/ 174 h 272"/>
              <a:gd name="T94" fmla="*/ 231 w 341"/>
              <a:gd name="T95" fmla="*/ 160 h 272"/>
              <a:gd name="T96" fmla="*/ 325 w 341"/>
              <a:gd name="T97" fmla="*/ 228 h 2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341" h="272">
                <a:moveTo>
                  <a:pt x="93" y="57"/>
                </a:moveTo>
                <a:cubicBezTo>
                  <a:pt x="318" y="57"/>
                  <a:pt x="318" y="57"/>
                  <a:pt x="318" y="57"/>
                </a:cubicBezTo>
                <a:cubicBezTo>
                  <a:pt x="321" y="57"/>
                  <a:pt x="324" y="58"/>
                  <a:pt x="327" y="59"/>
                </a:cubicBezTo>
                <a:cubicBezTo>
                  <a:pt x="205" y="152"/>
                  <a:pt x="205" y="152"/>
                  <a:pt x="205" y="152"/>
                </a:cubicBezTo>
                <a:cubicBezTo>
                  <a:pt x="82" y="60"/>
                  <a:pt x="82" y="60"/>
                  <a:pt x="82" y="60"/>
                </a:cubicBezTo>
                <a:cubicBezTo>
                  <a:pt x="85" y="58"/>
                  <a:pt x="89" y="57"/>
                  <a:pt x="93" y="57"/>
                </a:cubicBezTo>
                <a:close/>
                <a:moveTo>
                  <a:pt x="51" y="131"/>
                </a:moveTo>
                <a:cubicBezTo>
                  <a:pt x="58" y="153"/>
                  <a:pt x="58" y="153"/>
                  <a:pt x="58" y="153"/>
                </a:cubicBezTo>
                <a:cubicBezTo>
                  <a:pt x="70" y="153"/>
                  <a:pt x="70" y="153"/>
                  <a:pt x="70" y="153"/>
                </a:cubicBezTo>
                <a:cubicBezTo>
                  <a:pt x="70" y="185"/>
                  <a:pt x="70" y="185"/>
                  <a:pt x="70" y="185"/>
                </a:cubicBezTo>
                <a:cubicBezTo>
                  <a:pt x="0" y="185"/>
                  <a:pt x="0" y="185"/>
                  <a:pt x="0" y="185"/>
                </a:cubicBezTo>
                <a:cubicBezTo>
                  <a:pt x="7" y="207"/>
                  <a:pt x="7" y="207"/>
                  <a:pt x="7" y="207"/>
                </a:cubicBezTo>
                <a:cubicBezTo>
                  <a:pt x="70" y="207"/>
                  <a:pt x="70" y="207"/>
                  <a:pt x="70" y="207"/>
                </a:cubicBezTo>
                <a:cubicBezTo>
                  <a:pt x="70" y="209"/>
                  <a:pt x="70" y="212"/>
                  <a:pt x="71" y="214"/>
                </a:cubicBezTo>
                <a:cubicBezTo>
                  <a:pt x="163" y="147"/>
                  <a:pt x="163" y="147"/>
                  <a:pt x="163" y="147"/>
                </a:cubicBezTo>
                <a:cubicBezTo>
                  <a:pt x="70" y="78"/>
                  <a:pt x="70" y="78"/>
                  <a:pt x="70" y="78"/>
                </a:cubicBezTo>
                <a:cubicBezTo>
                  <a:pt x="70" y="78"/>
                  <a:pt x="70" y="79"/>
                  <a:pt x="70" y="80"/>
                </a:cubicBezTo>
                <a:cubicBezTo>
                  <a:pt x="70" y="131"/>
                  <a:pt x="70" y="131"/>
                  <a:pt x="70" y="131"/>
                </a:cubicBezTo>
                <a:cubicBezTo>
                  <a:pt x="51" y="131"/>
                  <a:pt x="51" y="131"/>
                  <a:pt x="51" y="131"/>
                </a:cubicBezTo>
                <a:close/>
                <a:moveTo>
                  <a:pt x="46" y="250"/>
                </a:moveTo>
                <a:cubicBezTo>
                  <a:pt x="198" y="250"/>
                  <a:pt x="198" y="250"/>
                  <a:pt x="198" y="250"/>
                </a:cubicBezTo>
                <a:cubicBezTo>
                  <a:pt x="203" y="272"/>
                  <a:pt x="203" y="272"/>
                  <a:pt x="203" y="272"/>
                </a:cubicBezTo>
                <a:cubicBezTo>
                  <a:pt x="51" y="272"/>
                  <a:pt x="51" y="272"/>
                  <a:pt x="51" y="272"/>
                </a:cubicBezTo>
                <a:cubicBezTo>
                  <a:pt x="46" y="250"/>
                  <a:pt x="46" y="250"/>
                  <a:pt x="46" y="250"/>
                </a:cubicBezTo>
                <a:close/>
                <a:moveTo>
                  <a:pt x="111" y="0"/>
                </a:moveTo>
                <a:cubicBezTo>
                  <a:pt x="264" y="0"/>
                  <a:pt x="264" y="0"/>
                  <a:pt x="264" y="0"/>
                </a:cubicBezTo>
                <a:cubicBezTo>
                  <a:pt x="269" y="21"/>
                  <a:pt x="269" y="21"/>
                  <a:pt x="269" y="21"/>
                </a:cubicBezTo>
                <a:cubicBezTo>
                  <a:pt x="198" y="21"/>
                  <a:pt x="198" y="21"/>
                  <a:pt x="198" y="21"/>
                </a:cubicBezTo>
                <a:cubicBezTo>
                  <a:pt x="203" y="41"/>
                  <a:pt x="203" y="41"/>
                  <a:pt x="203" y="41"/>
                </a:cubicBezTo>
                <a:cubicBezTo>
                  <a:pt x="29" y="41"/>
                  <a:pt x="29" y="41"/>
                  <a:pt x="29" y="41"/>
                </a:cubicBezTo>
                <a:cubicBezTo>
                  <a:pt x="23" y="17"/>
                  <a:pt x="23" y="17"/>
                  <a:pt x="23" y="17"/>
                </a:cubicBezTo>
                <a:cubicBezTo>
                  <a:pt x="115" y="17"/>
                  <a:pt x="115" y="17"/>
                  <a:pt x="115" y="17"/>
                </a:cubicBezTo>
                <a:cubicBezTo>
                  <a:pt x="111" y="0"/>
                  <a:pt x="111" y="0"/>
                  <a:pt x="111" y="0"/>
                </a:cubicBezTo>
                <a:close/>
                <a:moveTo>
                  <a:pt x="341" y="75"/>
                </a:moveTo>
                <a:cubicBezTo>
                  <a:pt x="249" y="146"/>
                  <a:pt x="249" y="146"/>
                  <a:pt x="249" y="146"/>
                </a:cubicBezTo>
                <a:cubicBezTo>
                  <a:pt x="340" y="213"/>
                  <a:pt x="340" y="213"/>
                  <a:pt x="340" y="213"/>
                </a:cubicBezTo>
                <a:cubicBezTo>
                  <a:pt x="341" y="211"/>
                  <a:pt x="341" y="209"/>
                  <a:pt x="341" y="206"/>
                </a:cubicBezTo>
                <a:cubicBezTo>
                  <a:pt x="341" y="80"/>
                  <a:pt x="341" y="80"/>
                  <a:pt x="341" y="80"/>
                </a:cubicBezTo>
                <a:cubicBezTo>
                  <a:pt x="341" y="78"/>
                  <a:pt x="341" y="77"/>
                  <a:pt x="341" y="75"/>
                </a:cubicBezTo>
                <a:close/>
                <a:moveTo>
                  <a:pt x="325" y="228"/>
                </a:moveTo>
                <a:cubicBezTo>
                  <a:pt x="323" y="229"/>
                  <a:pt x="321" y="229"/>
                  <a:pt x="318" y="229"/>
                </a:cubicBezTo>
                <a:cubicBezTo>
                  <a:pt x="93" y="229"/>
                  <a:pt x="93" y="229"/>
                  <a:pt x="93" y="229"/>
                </a:cubicBezTo>
                <a:cubicBezTo>
                  <a:pt x="91" y="229"/>
                  <a:pt x="90" y="229"/>
                  <a:pt x="88" y="229"/>
                </a:cubicBezTo>
                <a:cubicBezTo>
                  <a:pt x="181" y="161"/>
                  <a:pt x="181" y="161"/>
                  <a:pt x="181" y="161"/>
                </a:cubicBezTo>
                <a:cubicBezTo>
                  <a:pt x="199" y="174"/>
                  <a:pt x="199" y="174"/>
                  <a:pt x="199" y="174"/>
                </a:cubicBezTo>
                <a:cubicBezTo>
                  <a:pt x="206" y="179"/>
                  <a:pt x="206" y="179"/>
                  <a:pt x="206" y="179"/>
                </a:cubicBezTo>
                <a:cubicBezTo>
                  <a:pt x="212" y="174"/>
                  <a:pt x="212" y="174"/>
                  <a:pt x="212" y="174"/>
                </a:cubicBezTo>
                <a:cubicBezTo>
                  <a:pt x="231" y="160"/>
                  <a:pt x="231" y="160"/>
                  <a:pt x="231" y="160"/>
                </a:cubicBezTo>
                <a:lnTo>
                  <a:pt x="325" y="228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9" name="Freeform 17"/>
          <p:cNvSpPr>
            <a:spLocks noEditPoints="1"/>
          </p:cNvSpPr>
          <p:nvPr/>
        </p:nvSpPr>
        <p:spPr bwMode="auto">
          <a:xfrm>
            <a:off x="6261317" y="6299083"/>
            <a:ext cx="310132" cy="259324"/>
          </a:xfrm>
          <a:custGeom>
            <a:avLst/>
            <a:gdLst>
              <a:gd name="T0" fmla="*/ 80 w 349"/>
              <a:gd name="T1" fmla="*/ 247 h 290"/>
              <a:gd name="T2" fmla="*/ 111 w 349"/>
              <a:gd name="T3" fmla="*/ 247 h 290"/>
              <a:gd name="T4" fmla="*/ 111 w 349"/>
              <a:gd name="T5" fmla="*/ 232 h 290"/>
              <a:gd name="T6" fmla="*/ 153 w 349"/>
              <a:gd name="T7" fmla="*/ 232 h 290"/>
              <a:gd name="T8" fmla="*/ 153 w 349"/>
              <a:gd name="T9" fmla="*/ 44 h 290"/>
              <a:gd name="T10" fmla="*/ 76 w 349"/>
              <a:gd name="T11" fmla="*/ 61 h 290"/>
              <a:gd name="T12" fmla="*/ 78 w 349"/>
              <a:gd name="T13" fmla="*/ 69 h 290"/>
              <a:gd name="T14" fmla="*/ 76 w 349"/>
              <a:gd name="T15" fmla="*/ 77 h 290"/>
              <a:gd name="T16" fmla="*/ 121 w 349"/>
              <a:gd name="T17" fmla="*/ 155 h 290"/>
              <a:gd name="T18" fmla="*/ 125 w 349"/>
              <a:gd name="T19" fmla="*/ 155 h 290"/>
              <a:gd name="T20" fmla="*/ 2 w 349"/>
              <a:gd name="T21" fmla="*/ 155 h 290"/>
              <a:gd name="T22" fmla="*/ 6 w 349"/>
              <a:gd name="T23" fmla="*/ 155 h 290"/>
              <a:gd name="T24" fmla="*/ 6 w 349"/>
              <a:gd name="T25" fmla="*/ 155 h 290"/>
              <a:gd name="T26" fmla="*/ 52 w 349"/>
              <a:gd name="T27" fmla="*/ 77 h 290"/>
              <a:gd name="T28" fmla="*/ 50 w 349"/>
              <a:gd name="T29" fmla="*/ 69 h 290"/>
              <a:gd name="T30" fmla="*/ 62 w 349"/>
              <a:gd name="T31" fmla="*/ 55 h 290"/>
              <a:gd name="T32" fmla="*/ 62 w 349"/>
              <a:gd name="T33" fmla="*/ 51 h 290"/>
              <a:gd name="T34" fmla="*/ 155 w 349"/>
              <a:gd name="T35" fmla="*/ 17 h 290"/>
              <a:gd name="T36" fmla="*/ 170 w 349"/>
              <a:gd name="T37" fmla="*/ 2 h 290"/>
              <a:gd name="T38" fmla="*/ 190 w 349"/>
              <a:gd name="T39" fmla="*/ 9 h 290"/>
              <a:gd name="T40" fmla="*/ 288 w 349"/>
              <a:gd name="T41" fmla="*/ 1 h 290"/>
              <a:gd name="T42" fmla="*/ 290 w 349"/>
              <a:gd name="T43" fmla="*/ 4 h 290"/>
              <a:gd name="T44" fmla="*/ 302 w 349"/>
              <a:gd name="T45" fmla="*/ 18 h 290"/>
              <a:gd name="T46" fmla="*/ 300 w 349"/>
              <a:gd name="T47" fmla="*/ 26 h 290"/>
              <a:gd name="T48" fmla="*/ 344 w 349"/>
              <a:gd name="T49" fmla="*/ 104 h 290"/>
              <a:gd name="T50" fmla="*/ 349 w 349"/>
              <a:gd name="T51" fmla="*/ 104 h 290"/>
              <a:gd name="T52" fmla="*/ 226 w 349"/>
              <a:gd name="T53" fmla="*/ 104 h 290"/>
              <a:gd name="T54" fmla="*/ 230 w 349"/>
              <a:gd name="T55" fmla="*/ 104 h 290"/>
              <a:gd name="T56" fmla="*/ 230 w 349"/>
              <a:gd name="T57" fmla="*/ 104 h 290"/>
              <a:gd name="T58" fmla="*/ 276 w 349"/>
              <a:gd name="T59" fmla="*/ 26 h 290"/>
              <a:gd name="T60" fmla="*/ 273 w 349"/>
              <a:gd name="T61" fmla="*/ 18 h 290"/>
              <a:gd name="T62" fmla="*/ 274 w 349"/>
              <a:gd name="T63" fmla="*/ 17 h 290"/>
              <a:gd name="T64" fmla="*/ 196 w 349"/>
              <a:gd name="T65" fmla="*/ 34 h 290"/>
              <a:gd name="T66" fmla="*/ 196 w 349"/>
              <a:gd name="T67" fmla="*/ 232 h 290"/>
              <a:gd name="T68" fmla="*/ 235 w 349"/>
              <a:gd name="T69" fmla="*/ 232 h 290"/>
              <a:gd name="T70" fmla="*/ 235 w 349"/>
              <a:gd name="T71" fmla="*/ 247 h 290"/>
              <a:gd name="T72" fmla="*/ 265 w 349"/>
              <a:gd name="T73" fmla="*/ 247 h 290"/>
              <a:gd name="T74" fmla="*/ 265 w 349"/>
              <a:gd name="T75" fmla="*/ 290 h 290"/>
              <a:gd name="T76" fmla="*/ 80 w 349"/>
              <a:gd name="T77" fmla="*/ 290 h 290"/>
              <a:gd name="T78" fmla="*/ 80 w 349"/>
              <a:gd name="T79" fmla="*/ 247 h 290"/>
              <a:gd name="T80" fmla="*/ 292 w 349"/>
              <a:gd name="T81" fmla="*/ 32 h 290"/>
              <a:gd name="T82" fmla="*/ 288 w 349"/>
              <a:gd name="T83" fmla="*/ 33 h 290"/>
              <a:gd name="T84" fmla="*/ 284 w 349"/>
              <a:gd name="T85" fmla="*/ 32 h 290"/>
              <a:gd name="T86" fmla="*/ 241 w 349"/>
              <a:gd name="T87" fmla="*/ 104 h 290"/>
              <a:gd name="T88" fmla="*/ 333 w 349"/>
              <a:gd name="T89" fmla="*/ 104 h 290"/>
              <a:gd name="T90" fmla="*/ 292 w 349"/>
              <a:gd name="T91" fmla="*/ 32 h 290"/>
              <a:gd name="T92" fmla="*/ 68 w 349"/>
              <a:gd name="T93" fmla="*/ 83 h 290"/>
              <a:gd name="T94" fmla="*/ 64 w 349"/>
              <a:gd name="T95" fmla="*/ 83 h 290"/>
              <a:gd name="T96" fmla="*/ 60 w 349"/>
              <a:gd name="T97" fmla="*/ 83 h 290"/>
              <a:gd name="T98" fmla="*/ 17 w 349"/>
              <a:gd name="T99" fmla="*/ 155 h 290"/>
              <a:gd name="T100" fmla="*/ 110 w 349"/>
              <a:gd name="T101" fmla="*/ 155 h 290"/>
              <a:gd name="T102" fmla="*/ 68 w 349"/>
              <a:gd name="T103" fmla="*/ 83 h 2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349" h="290">
                <a:moveTo>
                  <a:pt x="80" y="247"/>
                </a:moveTo>
                <a:cubicBezTo>
                  <a:pt x="111" y="247"/>
                  <a:pt x="111" y="247"/>
                  <a:pt x="111" y="247"/>
                </a:cubicBezTo>
                <a:cubicBezTo>
                  <a:pt x="111" y="232"/>
                  <a:pt x="111" y="232"/>
                  <a:pt x="111" y="232"/>
                </a:cubicBezTo>
                <a:cubicBezTo>
                  <a:pt x="153" y="232"/>
                  <a:pt x="153" y="232"/>
                  <a:pt x="153" y="232"/>
                </a:cubicBezTo>
                <a:cubicBezTo>
                  <a:pt x="153" y="44"/>
                  <a:pt x="153" y="44"/>
                  <a:pt x="153" y="44"/>
                </a:cubicBezTo>
                <a:cubicBezTo>
                  <a:pt x="76" y="61"/>
                  <a:pt x="76" y="61"/>
                  <a:pt x="76" y="61"/>
                </a:cubicBezTo>
                <a:cubicBezTo>
                  <a:pt x="78" y="63"/>
                  <a:pt x="78" y="66"/>
                  <a:pt x="78" y="69"/>
                </a:cubicBezTo>
                <a:cubicBezTo>
                  <a:pt x="78" y="72"/>
                  <a:pt x="78" y="75"/>
                  <a:pt x="76" y="77"/>
                </a:cubicBezTo>
                <a:cubicBezTo>
                  <a:pt x="121" y="155"/>
                  <a:pt x="121" y="155"/>
                  <a:pt x="121" y="155"/>
                </a:cubicBezTo>
                <a:cubicBezTo>
                  <a:pt x="125" y="155"/>
                  <a:pt x="125" y="155"/>
                  <a:pt x="125" y="155"/>
                </a:cubicBezTo>
                <a:cubicBezTo>
                  <a:pt x="123" y="201"/>
                  <a:pt x="0" y="200"/>
                  <a:pt x="2" y="155"/>
                </a:cubicBezTo>
                <a:cubicBezTo>
                  <a:pt x="6" y="155"/>
                  <a:pt x="6" y="155"/>
                  <a:pt x="6" y="155"/>
                </a:cubicBezTo>
                <a:cubicBezTo>
                  <a:pt x="6" y="155"/>
                  <a:pt x="6" y="155"/>
                  <a:pt x="6" y="155"/>
                </a:cubicBezTo>
                <a:cubicBezTo>
                  <a:pt x="52" y="77"/>
                  <a:pt x="52" y="77"/>
                  <a:pt x="52" y="77"/>
                </a:cubicBezTo>
                <a:cubicBezTo>
                  <a:pt x="51" y="75"/>
                  <a:pt x="50" y="72"/>
                  <a:pt x="50" y="69"/>
                </a:cubicBezTo>
                <a:cubicBezTo>
                  <a:pt x="50" y="62"/>
                  <a:pt x="55" y="56"/>
                  <a:pt x="62" y="55"/>
                </a:cubicBezTo>
                <a:cubicBezTo>
                  <a:pt x="62" y="51"/>
                  <a:pt x="62" y="51"/>
                  <a:pt x="62" y="51"/>
                </a:cubicBezTo>
                <a:cubicBezTo>
                  <a:pt x="155" y="17"/>
                  <a:pt x="155" y="17"/>
                  <a:pt x="155" y="17"/>
                </a:cubicBezTo>
                <a:cubicBezTo>
                  <a:pt x="156" y="10"/>
                  <a:pt x="162" y="4"/>
                  <a:pt x="170" y="2"/>
                </a:cubicBezTo>
                <a:cubicBezTo>
                  <a:pt x="178" y="0"/>
                  <a:pt x="186" y="3"/>
                  <a:pt x="190" y="9"/>
                </a:cubicBezTo>
                <a:cubicBezTo>
                  <a:pt x="288" y="1"/>
                  <a:pt x="288" y="1"/>
                  <a:pt x="288" y="1"/>
                </a:cubicBezTo>
                <a:cubicBezTo>
                  <a:pt x="290" y="4"/>
                  <a:pt x="290" y="4"/>
                  <a:pt x="290" y="4"/>
                </a:cubicBezTo>
                <a:cubicBezTo>
                  <a:pt x="297" y="5"/>
                  <a:pt x="302" y="11"/>
                  <a:pt x="302" y="18"/>
                </a:cubicBezTo>
                <a:cubicBezTo>
                  <a:pt x="302" y="21"/>
                  <a:pt x="301" y="24"/>
                  <a:pt x="300" y="26"/>
                </a:cubicBezTo>
                <a:cubicBezTo>
                  <a:pt x="344" y="104"/>
                  <a:pt x="344" y="104"/>
                  <a:pt x="344" y="104"/>
                </a:cubicBezTo>
                <a:cubicBezTo>
                  <a:pt x="349" y="104"/>
                  <a:pt x="349" y="104"/>
                  <a:pt x="349" y="104"/>
                </a:cubicBezTo>
                <a:cubicBezTo>
                  <a:pt x="347" y="150"/>
                  <a:pt x="224" y="150"/>
                  <a:pt x="226" y="104"/>
                </a:cubicBezTo>
                <a:cubicBezTo>
                  <a:pt x="230" y="104"/>
                  <a:pt x="230" y="104"/>
                  <a:pt x="230" y="104"/>
                </a:cubicBezTo>
                <a:cubicBezTo>
                  <a:pt x="230" y="104"/>
                  <a:pt x="230" y="104"/>
                  <a:pt x="230" y="104"/>
                </a:cubicBezTo>
                <a:cubicBezTo>
                  <a:pt x="276" y="26"/>
                  <a:pt x="276" y="26"/>
                  <a:pt x="276" y="26"/>
                </a:cubicBezTo>
                <a:cubicBezTo>
                  <a:pt x="274" y="24"/>
                  <a:pt x="273" y="21"/>
                  <a:pt x="273" y="18"/>
                </a:cubicBezTo>
                <a:cubicBezTo>
                  <a:pt x="273" y="18"/>
                  <a:pt x="273" y="17"/>
                  <a:pt x="274" y="17"/>
                </a:cubicBezTo>
                <a:cubicBezTo>
                  <a:pt x="196" y="34"/>
                  <a:pt x="196" y="34"/>
                  <a:pt x="196" y="34"/>
                </a:cubicBezTo>
                <a:cubicBezTo>
                  <a:pt x="196" y="232"/>
                  <a:pt x="196" y="232"/>
                  <a:pt x="196" y="232"/>
                </a:cubicBezTo>
                <a:cubicBezTo>
                  <a:pt x="235" y="232"/>
                  <a:pt x="235" y="232"/>
                  <a:pt x="235" y="232"/>
                </a:cubicBezTo>
                <a:cubicBezTo>
                  <a:pt x="235" y="247"/>
                  <a:pt x="235" y="247"/>
                  <a:pt x="235" y="247"/>
                </a:cubicBezTo>
                <a:cubicBezTo>
                  <a:pt x="265" y="247"/>
                  <a:pt x="265" y="247"/>
                  <a:pt x="265" y="247"/>
                </a:cubicBezTo>
                <a:cubicBezTo>
                  <a:pt x="265" y="290"/>
                  <a:pt x="265" y="290"/>
                  <a:pt x="265" y="290"/>
                </a:cubicBezTo>
                <a:cubicBezTo>
                  <a:pt x="80" y="290"/>
                  <a:pt x="80" y="290"/>
                  <a:pt x="80" y="290"/>
                </a:cubicBezTo>
                <a:cubicBezTo>
                  <a:pt x="80" y="247"/>
                  <a:pt x="80" y="247"/>
                  <a:pt x="80" y="247"/>
                </a:cubicBezTo>
                <a:close/>
                <a:moveTo>
                  <a:pt x="292" y="32"/>
                </a:moveTo>
                <a:cubicBezTo>
                  <a:pt x="291" y="32"/>
                  <a:pt x="289" y="33"/>
                  <a:pt x="288" y="33"/>
                </a:cubicBezTo>
                <a:cubicBezTo>
                  <a:pt x="286" y="33"/>
                  <a:pt x="285" y="32"/>
                  <a:pt x="284" y="32"/>
                </a:cubicBezTo>
                <a:cubicBezTo>
                  <a:pt x="241" y="104"/>
                  <a:pt x="241" y="104"/>
                  <a:pt x="241" y="104"/>
                </a:cubicBezTo>
                <a:cubicBezTo>
                  <a:pt x="333" y="104"/>
                  <a:pt x="333" y="104"/>
                  <a:pt x="333" y="104"/>
                </a:cubicBezTo>
                <a:cubicBezTo>
                  <a:pt x="292" y="32"/>
                  <a:pt x="292" y="32"/>
                  <a:pt x="292" y="32"/>
                </a:cubicBezTo>
                <a:close/>
                <a:moveTo>
                  <a:pt x="68" y="83"/>
                </a:moveTo>
                <a:cubicBezTo>
                  <a:pt x="67" y="83"/>
                  <a:pt x="65" y="83"/>
                  <a:pt x="64" y="83"/>
                </a:cubicBezTo>
                <a:cubicBezTo>
                  <a:pt x="63" y="83"/>
                  <a:pt x="61" y="83"/>
                  <a:pt x="60" y="83"/>
                </a:cubicBezTo>
                <a:cubicBezTo>
                  <a:pt x="17" y="155"/>
                  <a:pt x="17" y="155"/>
                  <a:pt x="17" y="155"/>
                </a:cubicBezTo>
                <a:cubicBezTo>
                  <a:pt x="110" y="155"/>
                  <a:pt x="110" y="155"/>
                  <a:pt x="110" y="155"/>
                </a:cubicBezTo>
                <a:lnTo>
                  <a:pt x="68" y="83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60" name="组合 59"/>
          <p:cNvGrpSpPr/>
          <p:nvPr/>
        </p:nvGrpSpPr>
        <p:grpSpPr>
          <a:xfrm>
            <a:off x="7497228" y="6320887"/>
            <a:ext cx="315952" cy="215716"/>
            <a:chOff x="4913498" y="4006828"/>
            <a:chExt cx="359542" cy="245478"/>
          </a:xfrm>
          <a:solidFill>
            <a:schemeClr val="bg1">
              <a:lumMod val="65000"/>
            </a:schemeClr>
          </a:solidFill>
        </p:grpSpPr>
        <p:sp>
          <p:nvSpPr>
            <p:cNvPr id="61" name="任意多边形 60"/>
            <p:cNvSpPr>
              <a:spLocks/>
            </p:cNvSpPr>
            <p:nvPr/>
          </p:nvSpPr>
          <p:spPr bwMode="auto">
            <a:xfrm>
              <a:off x="4956891" y="4126421"/>
              <a:ext cx="251679" cy="37860"/>
            </a:xfrm>
            <a:custGeom>
              <a:avLst/>
              <a:gdLst>
                <a:gd name="connsiteX0" fmla="*/ 251679 w 251679"/>
                <a:gd name="connsiteY0" fmla="*/ 1038 h 37860"/>
                <a:gd name="connsiteX1" fmla="*/ 189689 w 251679"/>
                <a:gd name="connsiteY1" fmla="*/ 37860 h 37860"/>
                <a:gd name="connsiteX2" fmla="*/ 251679 w 251679"/>
                <a:gd name="connsiteY2" fmla="*/ 1038 h 37860"/>
                <a:gd name="connsiteX3" fmla="*/ 63229 w 251679"/>
                <a:gd name="connsiteY3" fmla="*/ 1038 h 37860"/>
                <a:gd name="connsiteX4" fmla="*/ 0 w 251679"/>
                <a:gd name="connsiteY4" fmla="*/ 37860 h 37860"/>
                <a:gd name="connsiteX5" fmla="*/ 63229 w 251679"/>
                <a:gd name="connsiteY5" fmla="*/ 1038 h 37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1679" h="37860">
                  <a:moveTo>
                    <a:pt x="251679" y="1038"/>
                  </a:moveTo>
                  <a:cubicBezTo>
                    <a:pt x="223784" y="9221"/>
                    <a:pt x="204154" y="22518"/>
                    <a:pt x="189689" y="37860"/>
                  </a:cubicBezTo>
                  <a:cubicBezTo>
                    <a:pt x="191756" y="4107"/>
                    <a:pt x="224817" y="-3053"/>
                    <a:pt x="251679" y="1038"/>
                  </a:cubicBezTo>
                  <a:close/>
                  <a:moveTo>
                    <a:pt x="63229" y="1038"/>
                  </a:moveTo>
                  <a:cubicBezTo>
                    <a:pt x="34206" y="9221"/>
                    <a:pt x="15548" y="22518"/>
                    <a:pt x="0" y="37860"/>
                  </a:cubicBezTo>
                  <a:cubicBezTo>
                    <a:pt x="3109" y="4107"/>
                    <a:pt x="35242" y="-3053"/>
                    <a:pt x="63229" y="103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62" name="Freeform 20"/>
            <p:cNvSpPr>
              <a:spLocks noEditPoints="1"/>
            </p:cNvSpPr>
            <p:nvPr/>
          </p:nvSpPr>
          <p:spPr bwMode="auto">
            <a:xfrm>
              <a:off x="4913498" y="4006828"/>
              <a:ext cx="359542" cy="245478"/>
            </a:xfrm>
            <a:custGeom>
              <a:avLst/>
              <a:gdLst>
                <a:gd name="T0" fmla="*/ 323 w 346"/>
                <a:gd name="T1" fmla="*/ 96 h 235"/>
                <a:gd name="T2" fmla="*/ 306 w 346"/>
                <a:gd name="T3" fmla="*/ 83 h 235"/>
                <a:gd name="T4" fmla="*/ 268 w 346"/>
                <a:gd name="T5" fmla="*/ 37 h 235"/>
                <a:gd name="T6" fmla="*/ 255 w 346"/>
                <a:gd name="T7" fmla="*/ 13 h 235"/>
                <a:gd name="T8" fmla="*/ 255 w 346"/>
                <a:gd name="T9" fmla="*/ 13 h 235"/>
                <a:gd name="T10" fmla="*/ 225 w 346"/>
                <a:gd name="T11" fmla="*/ 0 h 235"/>
                <a:gd name="T12" fmla="*/ 194 w 346"/>
                <a:gd name="T13" fmla="*/ 13 h 235"/>
                <a:gd name="T14" fmla="*/ 194 w 346"/>
                <a:gd name="T15" fmla="*/ 13 h 235"/>
                <a:gd name="T16" fmla="*/ 181 w 346"/>
                <a:gd name="T17" fmla="*/ 44 h 235"/>
                <a:gd name="T18" fmla="*/ 189 w 346"/>
                <a:gd name="T19" fmla="*/ 68 h 235"/>
                <a:gd name="T20" fmla="*/ 189 w 346"/>
                <a:gd name="T21" fmla="*/ 75 h 235"/>
                <a:gd name="T22" fmla="*/ 179 w 346"/>
                <a:gd name="T23" fmla="*/ 75 h 235"/>
                <a:gd name="T24" fmla="*/ 158 w 346"/>
                <a:gd name="T25" fmla="*/ 75 h 235"/>
                <a:gd name="T26" fmla="*/ 158 w 346"/>
                <a:gd name="T27" fmla="*/ 68 h 235"/>
                <a:gd name="T28" fmla="*/ 166 w 346"/>
                <a:gd name="T29" fmla="*/ 44 h 235"/>
                <a:gd name="T30" fmla="*/ 153 w 346"/>
                <a:gd name="T31" fmla="*/ 13 h 235"/>
                <a:gd name="T32" fmla="*/ 153 w 346"/>
                <a:gd name="T33" fmla="*/ 13 h 235"/>
                <a:gd name="T34" fmla="*/ 122 w 346"/>
                <a:gd name="T35" fmla="*/ 0 h 235"/>
                <a:gd name="T36" fmla="*/ 91 w 346"/>
                <a:gd name="T37" fmla="*/ 13 h 235"/>
                <a:gd name="T38" fmla="*/ 91 w 346"/>
                <a:gd name="T39" fmla="*/ 13 h 235"/>
                <a:gd name="T40" fmla="*/ 79 w 346"/>
                <a:gd name="T41" fmla="*/ 37 h 235"/>
                <a:gd name="T42" fmla="*/ 41 w 346"/>
                <a:gd name="T43" fmla="*/ 83 h 235"/>
                <a:gd name="T44" fmla="*/ 24 w 346"/>
                <a:gd name="T45" fmla="*/ 96 h 235"/>
                <a:gd name="T46" fmla="*/ 0 w 346"/>
                <a:gd name="T47" fmla="*/ 153 h 235"/>
                <a:gd name="T48" fmla="*/ 24 w 346"/>
                <a:gd name="T49" fmla="*/ 211 h 235"/>
                <a:gd name="T50" fmla="*/ 82 w 346"/>
                <a:gd name="T51" fmla="*/ 235 h 235"/>
                <a:gd name="T52" fmla="*/ 140 w 346"/>
                <a:gd name="T53" fmla="*/ 211 h 235"/>
                <a:gd name="T54" fmla="*/ 164 w 346"/>
                <a:gd name="T55" fmla="*/ 153 h 235"/>
                <a:gd name="T56" fmla="*/ 157 w 346"/>
                <a:gd name="T57" fmla="*/ 122 h 235"/>
                <a:gd name="T58" fmla="*/ 157 w 346"/>
                <a:gd name="T59" fmla="*/ 114 h 235"/>
                <a:gd name="T60" fmla="*/ 190 w 346"/>
                <a:gd name="T61" fmla="*/ 114 h 235"/>
                <a:gd name="T62" fmla="*/ 190 w 346"/>
                <a:gd name="T63" fmla="*/ 122 h 235"/>
                <a:gd name="T64" fmla="*/ 183 w 346"/>
                <a:gd name="T65" fmla="*/ 153 h 235"/>
                <a:gd name="T66" fmla="*/ 207 w 346"/>
                <a:gd name="T67" fmla="*/ 211 h 235"/>
                <a:gd name="T68" fmla="*/ 265 w 346"/>
                <a:gd name="T69" fmla="*/ 235 h 235"/>
                <a:gd name="T70" fmla="*/ 323 w 346"/>
                <a:gd name="T71" fmla="*/ 211 h 235"/>
                <a:gd name="T72" fmla="*/ 346 w 346"/>
                <a:gd name="T73" fmla="*/ 153 h 235"/>
                <a:gd name="T74" fmla="*/ 323 w 346"/>
                <a:gd name="T75" fmla="*/ 96 h 235"/>
                <a:gd name="T76" fmla="*/ 119 w 346"/>
                <a:gd name="T77" fmla="*/ 191 h 235"/>
                <a:gd name="T78" fmla="*/ 82 w 346"/>
                <a:gd name="T79" fmla="*/ 206 h 235"/>
                <a:gd name="T80" fmla="*/ 45 w 346"/>
                <a:gd name="T81" fmla="*/ 191 h 235"/>
                <a:gd name="T82" fmla="*/ 29 w 346"/>
                <a:gd name="T83" fmla="*/ 153 h 235"/>
                <a:gd name="T84" fmla="*/ 45 w 346"/>
                <a:gd name="T85" fmla="*/ 116 h 235"/>
                <a:gd name="T86" fmla="*/ 82 w 346"/>
                <a:gd name="T87" fmla="*/ 101 h 235"/>
                <a:gd name="T88" fmla="*/ 119 w 346"/>
                <a:gd name="T89" fmla="*/ 116 h 235"/>
                <a:gd name="T90" fmla="*/ 135 w 346"/>
                <a:gd name="T91" fmla="*/ 153 h 235"/>
                <a:gd name="T92" fmla="*/ 119 w 346"/>
                <a:gd name="T93" fmla="*/ 191 h 235"/>
                <a:gd name="T94" fmla="*/ 302 w 346"/>
                <a:gd name="T95" fmla="*/ 191 h 235"/>
                <a:gd name="T96" fmla="*/ 265 w 346"/>
                <a:gd name="T97" fmla="*/ 206 h 235"/>
                <a:gd name="T98" fmla="*/ 228 w 346"/>
                <a:gd name="T99" fmla="*/ 191 h 235"/>
                <a:gd name="T100" fmla="*/ 212 w 346"/>
                <a:gd name="T101" fmla="*/ 153 h 235"/>
                <a:gd name="T102" fmla="*/ 228 w 346"/>
                <a:gd name="T103" fmla="*/ 116 h 235"/>
                <a:gd name="T104" fmla="*/ 265 w 346"/>
                <a:gd name="T105" fmla="*/ 101 h 235"/>
                <a:gd name="T106" fmla="*/ 302 w 346"/>
                <a:gd name="T107" fmla="*/ 116 h 235"/>
                <a:gd name="T108" fmla="*/ 318 w 346"/>
                <a:gd name="T109" fmla="*/ 153 h 235"/>
                <a:gd name="T110" fmla="*/ 302 w 346"/>
                <a:gd name="T111" fmla="*/ 191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46" h="235">
                  <a:moveTo>
                    <a:pt x="323" y="96"/>
                  </a:moveTo>
                  <a:cubicBezTo>
                    <a:pt x="318" y="91"/>
                    <a:pt x="312" y="87"/>
                    <a:pt x="306" y="83"/>
                  </a:cubicBezTo>
                  <a:cubicBezTo>
                    <a:pt x="268" y="37"/>
                    <a:pt x="268" y="37"/>
                    <a:pt x="268" y="37"/>
                  </a:cubicBezTo>
                  <a:cubicBezTo>
                    <a:pt x="266" y="28"/>
                    <a:pt x="262" y="19"/>
                    <a:pt x="255" y="13"/>
                  </a:cubicBezTo>
                  <a:cubicBezTo>
                    <a:pt x="255" y="13"/>
                    <a:pt x="255" y="13"/>
                    <a:pt x="255" y="13"/>
                  </a:cubicBezTo>
                  <a:cubicBezTo>
                    <a:pt x="248" y="5"/>
                    <a:pt x="237" y="0"/>
                    <a:pt x="225" y="0"/>
                  </a:cubicBezTo>
                  <a:cubicBezTo>
                    <a:pt x="213" y="0"/>
                    <a:pt x="202" y="5"/>
                    <a:pt x="194" y="13"/>
                  </a:cubicBezTo>
                  <a:cubicBezTo>
                    <a:pt x="194" y="13"/>
                    <a:pt x="194" y="13"/>
                    <a:pt x="194" y="13"/>
                  </a:cubicBezTo>
                  <a:cubicBezTo>
                    <a:pt x="186" y="21"/>
                    <a:pt x="181" y="32"/>
                    <a:pt x="181" y="44"/>
                  </a:cubicBezTo>
                  <a:cubicBezTo>
                    <a:pt x="181" y="53"/>
                    <a:pt x="184" y="61"/>
                    <a:pt x="189" y="68"/>
                  </a:cubicBezTo>
                  <a:cubicBezTo>
                    <a:pt x="189" y="75"/>
                    <a:pt x="189" y="75"/>
                    <a:pt x="189" y="75"/>
                  </a:cubicBezTo>
                  <a:cubicBezTo>
                    <a:pt x="179" y="75"/>
                    <a:pt x="179" y="75"/>
                    <a:pt x="179" y="75"/>
                  </a:cubicBezTo>
                  <a:cubicBezTo>
                    <a:pt x="158" y="75"/>
                    <a:pt x="158" y="75"/>
                    <a:pt x="158" y="75"/>
                  </a:cubicBezTo>
                  <a:cubicBezTo>
                    <a:pt x="158" y="68"/>
                    <a:pt x="158" y="68"/>
                    <a:pt x="158" y="68"/>
                  </a:cubicBezTo>
                  <a:cubicBezTo>
                    <a:pt x="163" y="61"/>
                    <a:pt x="166" y="53"/>
                    <a:pt x="166" y="44"/>
                  </a:cubicBezTo>
                  <a:cubicBezTo>
                    <a:pt x="166" y="32"/>
                    <a:pt x="161" y="21"/>
                    <a:pt x="153" y="13"/>
                  </a:cubicBezTo>
                  <a:cubicBezTo>
                    <a:pt x="153" y="13"/>
                    <a:pt x="153" y="13"/>
                    <a:pt x="153" y="13"/>
                  </a:cubicBezTo>
                  <a:cubicBezTo>
                    <a:pt x="145" y="5"/>
                    <a:pt x="134" y="0"/>
                    <a:pt x="122" y="0"/>
                  </a:cubicBezTo>
                  <a:cubicBezTo>
                    <a:pt x="110" y="0"/>
                    <a:pt x="99" y="5"/>
                    <a:pt x="91" y="13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85" y="19"/>
                    <a:pt x="81" y="28"/>
                    <a:pt x="79" y="37"/>
                  </a:cubicBezTo>
                  <a:cubicBezTo>
                    <a:pt x="41" y="83"/>
                    <a:pt x="41" y="83"/>
                    <a:pt x="41" y="83"/>
                  </a:cubicBezTo>
                  <a:cubicBezTo>
                    <a:pt x="35" y="87"/>
                    <a:pt x="29" y="91"/>
                    <a:pt x="24" y="96"/>
                  </a:cubicBezTo>
                  <a:cubicBezTo>
                    <a:pt x="10" y="111"/>
                    <a:pt x="0" y="131"/>
                    <a:pt x="0" y="153"/>
                  </a:cubicBezTo>
                  <a:cubicBezTo>
                    <a:pt x="0" y="176"/>
                    <a:pt x="10" y="196"/>
                    <a:pt x="24" y="211"/>
                  </a:cubicBezTo>
                  <a:cubicBezTo>
                    <a:pt x="39" y="226"/>
                    <a:pt x="59" y="235"/>
                    <a:pt x="82" y="235"/>
                  </a:cubicBezTo>
                  <a:cubicBezTo>
                    <a:pt x="105" y="235"/>
                    <a:pt x="125" y="226"/>
                    <a:pt x="140" y="211"/>
                  </a:cubicBezTo>
                  <a:cubicBezTo>
                    <a:pt x="154" y="196"/>
                    <a:pt x="164" y="176"/>
                    <a:pt x="164" y="153"/>
                  </a:cubicBezTo>
                  <a:cubicBezTo>
                    <a:pt x="164" y="142"/>
                    <a:pt x="161" y="131"/>
                    <a:pt x="157" y="122"/>
                  </a:cubicBezTo>
                  <a:cubicBezTo>
                    <a:pt x="157" y="114"/>
                    <a:pt x="157" y="114"/>
                    <a:pt x="157" y="114"/>
                  </a:cubicBezTo>
                  <a:cubicBezTo>
                    <a:pt x="190" y="114"/>
                    <a:pt x="190" y="114"/>
                    <a:pt x="190" y="114"/>
                  </a:cubicBezTo>
                  <a:cubicBezTo>
                    <a:pt x="190" y="122"/>
                    <a:pt x="190" y="122"/>
                    <a:pt x="190" y="122"/>
                  </a:cubicBezTo>
                  <a:cubicBezTo>
                    <a:pt x="186" y="131"/>
                    <a:pt x="183" y="142"/>
                    <a:pt x="183" y="153"/>
                  </a:cubicBezTo>
                  <a:cubicBezTo>
                    <a:pt x="183" y="176"/>
                    <a:pt x="192" y="196"/>
                    <a:pt x="207" y="211"/>
                  </a:cubicBezTo>
                  <a:cubicBezTo>
                    <a:pt x="222" y="226"/>
                    <a:pt x="242" y="235"/>
                    <a:pt x="265" y="235"/>
                  </a:cubicBezTo>
                  <a:cubicBezTo>
                    <a:pt x="287" y="235"/>
                    <a:pt x="308" y="226"/>
                    <a:pt x="323" y="211"/>
                  </a:cubicBezTo>
                  <a:cubicBezTo>
                    <a:pt x="337" y="196"/>
                    <a:pt x="346" y="176"/>
                    <a:pt x="346" y="153"/>
                  </a:cubicBezTo>
                  <a:cubicBezTo>
                    <a:pt x="346" y="131"/>
                    <a:pt x="337" y="111"/>
                    <a:pt x="323" y="96"/>
                  </a:cubicBezTo>
                  <a:close/>
                  <a:moveTo>
                    <a:pt x="119" y="191"/>
                  </a:moveTo>
                  <a:cubicBezTo>
                    <a:pt x="110" y="200"/>
                    <a:pt x="97" y="206"/>
                    <a:pt x="82" y="206"/>
                  </a:cubicBezTo>
                  <a:cubicBezTo>
                    <a:pt x="67" y="206"/>
                    <a:pt x="54" y="200"/>
                    <a:pt x="45" y="191"/>
                  </a:cubicBezTo>
                  <a:cubicBezTo>
                    <a:pt x="35" y="181"/>
                    <a:pt x="29" y="168"/>
                    <a:pt x="29" y="153"/>
                  </a:cubicBezTo>
                  <a:cubicBezTo>
                    <a:pt x="29" y="139"/>
                    <a:pt x="35" y="126"/>
                    <a:pt x="45" y="116"/>
                  </a:cubicBezTo>
                  <a:cubicBezTo>
                    <a:pt x="54" y="107"/>
                    <a:pt x="67" y="101"/>
                    <a:pt x="82" y="101"/>
                  </a:cubicBezTo>
                  <a:cubicBezTo>
                    <a:pt x="97" y="101"/>
                    <a:pt x="110" y="107"/>
                    <a:pt x="119" y="116"/>
                  </a:cubicBezTo>
                  <a:cubicBezTo>
                    <a:pt x="129" y="126"/>
                    <a:pt x="135" y="139"/>
                    <a:pt x="135" y="153"/>
                  </a:cubicBezTo>
                  <a:cubicBezTo>
                    <a:pt x="135" y="168"/>
                    <a:pt x="129" y="181"/>
                    <a:pt x="119" y="191"/>
                  </a:cubicBezTo>
                  <a:close/>
                  <a:moveTo>
                    <a:pt x="302" y="191"/>
                  </a:moveTo>
                  <a:cubicBezTo>
                    <a:pt x="293" y="200"/>
                    <a:pt x="279" y="206"/>
                    <a:pt x="265" y="206"/>
                  </a:cubicBezTo>
                  <a:cubicBezTo>
                    <a:pt x="250" y="206"/>
                    <a:pt x="237" y="200"/>
                    <a:pt x="228" y="191"/>
                  </a:cubicBezTo>
                  <a:cubicBezTo>
                    <a:pt x="218" y="181"/>
                    <a:pt x="212" y="168"/>
                    <a:pt x="212" y="153"/>
                  </a:cubicBezTo>
                  <a:cubicBezTo>
                    <a:pt x="212" y="139"/>
                    <a:pt x="218" y="126"/>
                    <a:pt x="228" y="116"/>
                  </a:cubicBezTo>
                  <a:cubicBezTo>
                    <a:pt x="237" y="107"/>
                    <a:pt x="250" y="101"/>
                    <a:pt x="265" y="101"/>
                  </a:cubicBezTo>
                  <a:cubicBezTo>
                    <a:pt x="279" y="101"/>
                    <a:pt x="293" y="107"/>
                    <a:pt x="302" y="116"/>
                  </a:cubicBezTo>
                  <a:cubicBezTo>
                    <a:pt x="312" y="126"/>
                    <a:pt x="318" y="139"/>
                    <a:pt x="318" y="153"/>
                  </a:cubicBezTo>
                  <a:cubicBezTo>
                    <a:pt x="318" y="168"/>
                    <a:pt x="312" y="181"/>
                    <a:pt x="302" y="19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012022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0">
        <p:blinds/>
      </p:transition>
    </mc:Choice>
    <mc:Fallback xmlns="">
      <p:transition spd="slow" advClick="0" advTm="0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3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3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46" grpId="0"/>
      <p:bldP spid="47" grpId="0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8" grpId="0" animBg="1"/>
      <p:bldP spid="5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项目创新点</a:t>
            </a:r>
            <a:endParaRPr lang="zh-CN" altLang="en-US" dirty="0"/>
          </a:p>
        </p:txBody>
      </p:sp>
      <p:grpSp>
        <p:nvGrpSpPr>
          <p:cNvPr id="47" name="组合 46"/>
          <p:cNvGrpSpPr/>
          <p:nvPr/>
        </p:nvGrpSpPr>
        <p:grpSpPr>
          <a:xfrm>
            <a:off x="699698" y="1243484"/>
            <a:ext cx="2523948" cy="5137844"/>
            <a:chOff x="699698" y="1340769"/>
            <a:chExt cx="2523948" cy="5137844"/>
          </a:xfrm>
        </p:grpSpPr>
        <p:sp>
          <p:nvSpPr>
            <p:cNvPr id="71" name="任意多边形 70"/>
            <p:cNvSpPr>
              <a:spLocks/>
            </p:cNvSpPr>
            <p:nvPr/>
          </p:nvSpPr>
          <p:spPr bwMode="auto">
            <a:xfrm rot="5400000">
              <a:off x="-607250" y="2647717"/>
              <a:ext cx="5137844" cy="2523948"/>
            </a:xfrm>
            <a:custGeom>
              <a:avLst/>
              <a:gdLst>
                <a:gd name="connsiteX0" fmla="*/ 135606 w 5137844"/>
                <a:gd name="connsiteY0" fmla="*/ 1261974 h 2523948"/>
                <a:gd name="connsiteX1" fmla="*/ 162467 w 5137844"/>
                <a:gd name="connsiteY1" fmla="*/ 1378906 h 2523948"/>
                <a:gd name="connsiteX2" fmla="*/ 690261 w 5137844"/>
                <a:gd name="connsiteY2" fmla="*/ 2293610 h 2523948"/>
                <a:gd name="connsiteX3" fmla="*/ 893838 w 5137844"/>
                <a:gd name="connsiteY3" fmla="*/ 2410541 h 2523948"/>
                <a:gd name="connsiteX4" fmla="*/ 1084338 w 5137844"/>
                <a:gd name="connsiteY4" fmla="*/ 2410541 h 2523948"/>
                <a:gd name="connsiteX5" fmla="*/ 1934122 w 5137844"/>
                <a:gd name="connsiteY5" fmla="*/ 2410541 h 2523948"/>
                <a:gd name="connsiteX6" fmla="*/ 1949425 w 5137844"/>
                <a:gd name="connsiteY6" fmla="*/ 2410541 h 2523948"/>
                <a:gd name="connsiteX7" fmla="*/ 1956221 w 5137844"/>
                <a:gd name="connsiteY7" fmla="*/ 2410541 h 2523948"/>
                <a:gd name="connsiteX8" fmla="*/ 2124622 w 5137844"/>
                <a:gd name="connsiteY8" fmla="*/ 2410541 h 2523948"/>
                <a:gd name="connsiteX9" fmla="*/ 2139925 w 5137844"/>
                <a:gd name="connsiteY9" fmla="*/ 2410541 h 2523948"/>
                <a:gd name="connsiteX10" fmla="*/ 2146721 w 5137844"/>
                <a:gd name="connsiteY10" fmla="*/ 2410541 h 2523948"/>
                <a:gd name="connsiteX11" fmla="*/ 2989710 w 5137844"/>
                <a:gd name="connsiteY11" fmla="*/ 2410541 h 2523948"/>
                <a:gd name="connsiteX12" fmla="*/ 2996506 w 5137844"/>
                <a:gd name="connsiteY12" fmla="*/ 2410541 h 2523948"/>
                <a:gd name="connsiteX13" fmla="*/ 3011809 w 5137844"/>
                <a:gd name="connsiteY13" fmla="*/ 2410541 h 2523948"/>
                <a:gd name="connsiteX14" fmla="*/ 3180210 w 5137844"/>
                <a:gd name="connsiteY14" fmla="*/ 2410541 h 2523948"/>
                <a:gd name="connsiteX15" fmla="*/ 3187006 w 5137844"/>
                <a:gd name="connsiteY15" fmla="*/ 2410541 h 2523948"/>
                <a:gd name="connsiteX16" fmla="*/ 3202309 w 5137844"/>
                <a:gd name="connsiteY16" fmla="*/ 2410541 h 2523948"/>
                <a:gd name="connsiteX17" fmla="*/ 4052093 w 5137844"/>
                <a:gd name="connsiteY17" fmla="*/ 2410541 h 2523948"/>
                <a:gd name="connsiteX18" fmla="*/ 4242593 w 5137844"/>
                <a:gd name="connsiteY18" fmla="*/ 2410541 h 2523948"/>
                <a:gd name="connsiteX19" fmla="*/ 4446171 w 5137844"/>
                <a:gd name="connsiteY19" fmla="*/ 2293610 h 2523948"/>
                <a:gd name="connsiteX20" fmla="*/ 4973965 w 5137844"/>
                <a:gd name="connsiteY20" fmla="*/ 1378906 h 2523948"/>
                <a:gd name="connsiteX21" fmla="*/ 4973965 w 5137844"/>
                <a:gd name="connsiteY21" fmla="*/ 1145043 h 2523948"/>
                <a:gd name="connsiteX22" fmla="*/ 4446171 w 5137844"/>
                <a:gd name="connsiteY22" fmla="*/ 230339 h 2523948"/>
                <a:gd name="connsiteX23" fmla="*/ 4242593 w 5137844"/>
                <a:gd name="connsiteY23" fmla="*/ 113407 h 2523948"/>
                <a:gd name="connsiteX24" fmla="*/ 4133871 w 5137844"/>
                <a:gd name="connsiteY24" fmla="*/ 113407 h 2523948"/>
                <a:gd name="connsiteX25" fmla="*/ 4052093 w 5137844"/>
                <a:gd name="connsiteY25" fmla="*/ 113407 h 2523948"/>
                <a:gd name="connsiteX26" fmla="*/ 4050394 w 5137844"/>
                <a:gd name="connsiteY26" fmla="*/ 113407 h 2523948"/>
                <a:gd name="connsiteX27" fmla="*/ 4038503 w 5137844"/>
                <a:gd name="connsiteY27" fmla="*/ 113407 h 2523948"/>
                <a:gd name="connsiteX28" fmla="*/ 4030245 w 5137844"/>
                <a:gd name="connsiteY28" fmla="*/ 113407 h 2523948"/>
                <a:gd name="connsiteX29" fmla="*/ 4006226 w 5137844"/>
                <a:gd name="connsiteY29" fmla="*/ 113407 h 2523948"/>
                <a:gd name="connsiteX30" fmla="*/ 3943371 w 5137844"/>
                <a:gd name="connsiteY30" fmla="*/ 113407 h 2523948"/>
                <a:gd name="connsiteX31" fmla="*/ 3875656 w 5137844"/>
                <a:gd name="connsiteY31" fmla="*/ 113407 h 2523948"/>
                <a:gd name="connsiteX32" fmla="*/ 3839745 w 5137844"/>
                <a:gd name="connsiteY32" fmla="*/ 113407 h 2523948"/>
                <a:gd name="connsiteX33" fmla="*/ 3776065 w 5137844"/>
                <a:gd name="connsiteY33" fmla="*/ 113407 h 2523948"/>
                <a:gd name="connsiteX34" fmla="*/ 3685156 w 5137844"/>
                <a:gd name="connsiteY34" fmla="*/ 113407 h 2523948"/>
                <a:gd name="connsiteX35" fmla="*/ 3659911 w 5137844"/>
                <a:gd name="connsiteY35" fmla="*/ 113407 h 2523948"/>
                <a:gd name="connsiteX36" fmla="*/ 3585565 w 5137844"/>
                <a:gd name="connsiteY36" fmla="*/ 113407 h 2523948"/>
                <a:gd name="connsiteX37" fmla="*/ 3525919 w 5137844"/>
                <a:gd name="connsiteY37" fmla="*/ 113407 h 2523948"/>
                <a:gd name="connsiteX38" fmla="*/ 3469411 w 5137844"/>
                <a:gd name="connsiteY38" fmla="*/ 113407 h 2523948"/>
                <a:gd name="connsiteX39" fmla="*/ 3372816 w 5137844"/>
                <a:gd name="connsiteY39" fmla="*/ 113407 h 2523948"/>
                <a:gd name="connsiteX40" fmla="*/ 3335419 w 5137844"/>
                <a:gd name="connsiteY40" fmla="*/ 113407 h 2523948"/>
                <a:gd name="connsiteX41" fmla="*/ 3202309 w 5137844"/>
                <a:gd name="connsiteY41" fmla="*/ 113407 h 2523948"/>
                <a:gd name="connsiteX42" fmla="*/ 3200246 w 5137844"/>
                <a:gd name="connsiteY42" fmla="*/ 113407 h 2523948"/>
                <a:gd name="connsiteX43" fmla="*/ 3187006 w 5137844"/>
                <a:gd name="connsiteY43" fmla="*/ 113407 h 2523948"/>
                <a:gd name="connsiteX44" fmla="*/ 3185815 w 5137844"/>
                <a:gd name="connsiteY44" fmla="*/ 113407 h 2523948"/>
                <a:gd name="connsiteX45" fmla="*/ 3182316 w 5137844"/>
                <a:gd name="connsiteY45" fmla="*/ 113407 h 2523948"/>
                <a:gd name="connsiteX46" fmla="*/ 3180210 w 5137844"/>
                <a:gd name="connsiteY46" fmla="*/ 113407 h 2523948"/>
                <a:gd name="connsiteX47" fmla="*/ 3163716 w 5137844"/>
                <a:gd name="connsiteY47" fmla="*/ 113407 h 2523948"/>
                <a:gd name="connsiteX48" fmla="*/ 3146643 w 5137844"/>
                <a:gd name="connsiteY48" fmla="*/ 113407 h 2523948"/>
                <a:gd name="connsiteX49" fmla="*/ 3124544 w 5137844"/>
                <a:gd name="connsiteY49" fmla="*/ 113407 h 2523948"/>
                <a:gd name="connsiteX50" fmla="*/ 3070360 w 5137844"/>
                <a:gd name="connsiteY50" fmla="*/ 113407 h 2523948"/>
                <a:gd name="connsiteX51" fmla="*/ 3048262 w 5137844"/>
                <a:gd name="connsiteY51" fmla="*/ 113407 h 2523948"/>
                <a:gd name="connsiteX52" fmla="*/ 3014437 w 5137844"/>
                <a:gd name="connsiteY52" fmla="*/ 113407 h 2523948"/>
                <a:gd name="connsiteX53" fmla="*/ 3011809 w 5137844"/>
                <a:gd name="connsiteY53" fmla="*/ 113407 h 2523948"/>
                <a:gd name="connsiteX54" fmla="*/ 3009746 w 5137844"/>
                <a:gd name="connsiteY54" fmla="*/ 113407 h 2523948"/>
                <a:gd name="connsiteX55" fmla="*/ 2996506 w 5137844"/>
                <a:gd name="connsiteY55" fmla="*/ 113407 h 2523948"/>
                <a:gd name="connsiteX56" fmla="*/ 2995315 w 5137844"/>
                <a:gd name="connsiteY56" fmla="*/ 113407 h 2523948"/>
                <a:gd name="connsiteX57" fmla="*/ 2992338 w 5137844"/>
                <a:gd name="connsiteY57" fmla="*/ 113407 h 2523948"/>
                <a:gd name="connsiteX58" fmla="*/ 2989710 w 5137844"/>
                <a:gd name="connsiteY58" fmla="*/ 113407 h 2523948"/>
                <a:gd name="connsiteX59" fmla="*/ 2987648 w 5137844"/>
                <a:gd name="connsiteY59" fmla="*/ 113407 h 2523948"/>
                <a:gd name="connsiteX60" fmla="*/ 2973216 w 5137844"/>
                <a:gd name="connsiteY60" fmla="*/ 113407 h 2523948"/>
                <a:gd name="connsiteX61" fmla="*/ 2956143 w 5137844"/>
                <a:gd name="connsiteY61" fmla="*/ 113407 h 2523948"/>
                <a:gd name="connsiteX62" fmla="*/ 2944597 w 5137844"/>
                <a:gd name="connsiteY62" fmla="*/ 113407 h 2523948"/>
                <a:gd name="connsiteX63" fmla="*/ 2934044 w 5137844"/>
                <a:gd name="connsiteY63" fmla="*/ 113407 h 2523948"/>
                <a:gd name="connsiteX64" fmla="*/ 2922498 w 5137844"/>
                <a:gd name="connsiteY64" fmla="*/ 113407 h 2523948"/>
                <a:gd name="connsiteX65" fmla="*/ 2879860 w 5137844"/>
                <a:gd name="connsiteY65" fmla="*/ 113407 h 2523948"/>
                <a:gd name="connsiteX66" fmla="*/ 2859294 w 5137844"/>
                <a:gd name="connsiteY66" fmla="*/ 113407 h 2523948"/>
                <a:gd name="connsiteX67" fmla="*/ 2857762 w 5137844"/>
                <a:gd name="connsiteY67" fmla="*/ 113407 h 2523948"/>
                <a:gd name="connsiteX68" fmla="*/ 2837195 w 5137844"/>
                <a:gd name="connsiteY68" fmla="*/ 113407 h 2523948"/>
                <a:gd name="connsiteX69" fmla="*/ 2823937 w 5137844"/>
                <a:gd name="connsiteY69" fmla="*/ 113407 h 2523948"/>
                <a:gd name="connsiteX70" fmla="*/ 2801838 w 5137844"/>
                <a:gd name="connsiteY70" fmla="*/ 113407 h 2523948"/>
                <a:gd name="connsiteX71" fmla="*/ 2756982 w 5137844"/>
                <a:gd name="connsiteY71" fmla="*/ 113407 h 2523948"/>
                <a:gd name="connsiteX72" fmla="*/ 2754097 w 5137844"/>
                <a:gd name="connsiteY72" fmla="*/ 113407 h 2523948"/>
                <a:gd name="connsiteX73" fmla="*/ 2734884 w 5137844"/>
                <a:gd name="connsiteY73" fmla="*/ 113407 h 2523948"/>
                <a:gd name="connsiteX74" fmla="*/ 2731998 w 5137844"/>
                <a:gd name="connsiteY74" fmla="*/ 113407 h 2523948"/>
                <a:gd name="connsiteX75" fmla="*/ 2668794 w 5137844"/>
                <a:gd name="connsiteY75" fmla="*/ 113407 h 2523948"/>
                <a:gd name="connsiteX76" fmla="*/ 2646695 w 5137844"/>
                <a:gd name="connsiteY76" fmla="*/ 113407 h 2523948"/>
                <a:gd name="connsiteX77" fmla="*/ 2636115 w 5137844"/>
                <a:gd name="connsiteY77" fmla="*/ 113407 h 2523948"/>
                <a:gd name="connsiteX78" fmla="*/ 2614017 w 5137844"/>
                <a:gd name="connsiteY78" fmla="*/ 113407 h 2523948"/>
                <a:gd name="connsiteX79" fmla="*/ 2566482 w 5137844"/>
                <a:gd name="connsiteY79" fmla="*/ 113407 h 2523948"/>
                <a:gd name="connsiteX80" fmla="*/ 2544384 w 5137844"/>
                <a:gd name="connsiteY80" fmla="*/ 113407 h 2523948"/>
                <a:gd name="connsiteX81" fmla="*/ 2495147 w 5137844"/>
                <a:gd name="connsiteY81" fmla="*/ 113407 h 2523948"/>
                <a:gd name="connsiteX82" fmla="*/ 2473049 w 5137844"/>
                <a:gd name="connsiteY82" fmla="*/ 113407 h 2523948"/>
                <a:gd name="connsiteX83" fmla="*/ 2445615 w 5137844"/>
                <a:gd name="connsiteY83" fmla="*/ 113407 h 2523948"/>
                <a:gd name="connsiteX84" fmla="*/ 2423517 w 5137844"/>
                <a:gd name="connsiteY84" fmla="*/ 113407 h 2523948"/>
                <a:gd name="connsiteX85" fmla="*/ 2332532 w 5137844"/>
                <a:gd name="connsiteY85" fmla="*/ 113407 h 2523948"/>
                <a:gd name="connsiteX86" fmla="*/ 2310433 w 5137844"/>
                <a:gd name="connsiteY86" fmla="*/ 113407 h 2523948"/>
                <a:gd name="connsiteX87" fmla="*/ 2304647 w 5137844"/>
                <a:gd name="connsiteY87" fmla="*/ 113407 h 2523948"/>
                <a:gd name="connsiteX88" fmla="*/ 2282549 w 5137844"/>
                <a:gd name="connsiteY88" fmla="*/ 113407 h 2523948"/>
                <a:gd name="connsiteX89" fmla="*/ 2146721 w 5137844"/>
                <a:gd name="connsiteY89" fmla="*/ 113407 h 2523948"/>
                <a:gd name="connsiteX90" fmla="*/ 2142032 w 5137844"/>
                <a:gd name="connsiteY90" fmla="*/ 113407 h 2523948"/>
                <a:gd name="connsiteX91" fmla="*/ 2139925 w 5137844"/>
                <a:gd name="connsiteY91" fmla="*/ 113407 h 2523948"/>
                <a:gd name="connsiteX92" fmla="*/ 2137864 w 5137844"/>
                <a:gd name="connsiteY92" fmla="*/ 113407 h 2523948"/>
                <a:gd name="connsiteX93" fmla="*/ 2124622 w 5137844"/>
                <a:gd name="connsiteY93" fmla="*/ 113407 h 2523948"/>
                <a:gd name="connsiteX94" fmla="*/ 2123432 w 5137844"/>
                <a:gd name="connsiteY94" fmla="*/ 113407 h 2523948"/>
                <a:gd name="connsiteX95" fmla="*/ 2119933 w 5137844"/>
                <a:gd name="connsiteY95" fmla="*/ 113407 h 2523948"/>
                <a:gd name="connsiteX96" fmla="*/ 2097049 w 5137844"/>
                <a:gd name="connsiteY96" fmla="*/ 113407 h 2523948"/>
                <a:gd name="connsiteX97" fmla="*/ 1981658 w 5137844"/>
                <a:gd name="connsiteY97" fmla="*/ 113407 h 2523948"/>
                <a:gd name="connsiteX98" fmla="*/ 1956221 w 5137844"/>
                <a:gd name="connsiteY98" fmla="*/ 113407 h 2523948"/>
                <a:gd name="connsiteX99" fmla="*/ 1949425 w 5137844"/>
                <a:gd name="connsiteY99" fmla="*/ 113407 h 2523948"/>
                <a:gd name="connsiteX100" fmla="*/ 1947364 w 5137844"/>
                <a:gd name="connsiteY100" fmla="*/ 113407 h 2523948"/>
                <a:gd name="connsiteX101" fmla="*/ 1934122 w 5137844"/>
                <a:gd name="connsiteY101" fmla="*/ 113407 h 2523948"/>
                <a:gd name="connsiteX102" fmla="*/ 1932932 w 5137844"/>
                <a:gd name="connsiteY102" fmla="*/ 113407 h 2523948"/>
                <a:gd name="connsiteX103" fmla="*/ 1906549 w 5137844"/>
                <a:gd name="connsiteY103" fmla="*/ 113407 h 2523948"/>
                <a:gd name="connsiteX104" fmla="*/ 1882214 w 5137844"/>
                <a:gd name="connsiteY104" fmla="*/ 113407 h 2523948"/>
                <a:gd name="connsiteX105" fmla="*/ 1861030 w 5137844"/>
                <a:gd name="connsiteY105" fmla="*/ 113407 h 2523948"/>
                <a:gd name="connsiteX106" fmla="*/ 1791158 w 5137844"/>
                <a:gd name="connsiteY106" fmla="*/ 113407 h 2523948"/>
                <a:gd name="connsiteX107" fmla="*/ 1747978 w 5137844"/>
                <a:gd name="connsiteY107" fmla="*/ 113407 h 2523948"/>
                <a:gd name="connsiteX108" fmla="*/ 1691714 w 5137844"/>
                <a:gd name="connsiteY108" fmla="*/ 113407 h 2523948"/>
                <a:gd name="connsiteX109" fmla="*/ 1573733 w 5137844"/>
                <a:gd name="connsiteY109" fmla="*/ 113407 h 2523948"/>
                <a:gd name="connsiteX110" fmla="*/ 1557478 w 5137844"/>
                <a:gd name="connsiteY110" fmla="*/ 113407 h 2523948"/>
                <a:gd name="connsiteX111" fmla="*/ 1383233 w 5137844"/>
                <a:gd name="connsiteY111" fmla="*/ 113407 h 2523948"/>
                <a:gd name="connsiteX112" fmla="*/ 1354259 w 5137844"/>
                <a:gd name="connsiteY112" fmla="*/ 113407 h 2523948"/>
                <a:gd name="connsiteX113" fmla="*/ 1163759 w 5137844"/>
                <a:gd name="connsiteY113" fmla="*/ 113407 h 2523948"/>
                <a:gd name="connsiteX114" fmla="*/ 1084338 w 5137844"/>
                <a:gd name="connsiteY114" fmla="*/ 113407 h 2523948"/>
                <a:gd name="connsiteX115" fmla="*/ 893838 w 5137844"/>
                <a:gd name="connsiteY115" fmla="*/ 113407 h 2523948"/>
                <a:gd name="connsiteX116" fmla="*/ 690261 w 5137844"/>
                <a:gd name="connsiteY116" fmla="*/ 230339 h 2523948"/>
                <a:gd name="connsiteX117" fmla="*/ 162467 w 5137844"/>
                <a:gd name="connsiteY117" fmla="*/ 1145043 h 2523948"/>
                <a:gd name="connsiteX118" fmla="*/ 135606 w 5137844"/>
                <a:gd name="connsiteY118" fmla="*/ 1261974 h 2523948"/>
                <a:gd name="connsiteX119" fmla="*/ 0 w 5137844"/>
                <a:gd name="connsiteY119" fmla="*/ 1261974 h 2523948"/>
                <a:gd name="connsiteX120" fmla="*/ 29513 w 5137844"/>
                <a:gd name="connsiteY120" fmla="*/ 1133497 h 2523948"/>
                <a:gd name="connsiteX121" fmla="*/ 609420 w 5137844"/>
                <a:gd name="connsiteY121" fmla="*/ 128477 h 2523948"/>
                <a:gd name="connsiteX122" fmla="*/ 833098 w 5137844"/>
                <a:gd name="connsiteY122" fmla="*/ 0 h 2523948"/>
                <a:gd name="connsiteX123" fmla="*/ 1974790 w 5137844"/>
                <a:gd name="connsiteY123" fmla="*/ 0 h 2523948"/>
                <a:gd name="connsiteX124" fmla="*/ 1976098 w 5137844"/>
                <a:gd name="connsiteY124" fmla="*/ 0 h 2523948"/>
                <a:gd name="connsiteX125" fmla="*/ 1990647 w 5137844"/>
                <a:gd name="connsiteY125" fmla="*/ 0 h 2523948"/>
                <a:gd name="connsiteX126" fmla="*/ 1992912 w 5137844"/>
                <a:gd name="connsiteY126" fmla="*/ 0 h 2523948"/>
                <a:gd name="connsiteX127" fmla="*/ 2000379 w 5137844"/>
                <a:gd name="connsiteY127" fmla="*/ 0 h 2523948"/>
                <a:gd name="connsiteX128" fmla="*/ 2180255 w 5137844"/>
                <a:gd name="connsiteY128" fmla="*/ 0 h 2523948"/>
                <a:gd name="connsiteX129" fmla="*/ 2204536 w 5137844"/>
                <a:gd name="connsiteY129" fmla="*/ 0 h 2523948"/>
                <a:gd name="connsiteX130" fmla="*/ 2358928 w 5137844"/>
                <a:gd name="connsiteY130" fmla="*/ 0 h 2523948"/>
                <a:gd name="connsiteX131" fmla="*/ 2383208 w 5137844"/>
                <a:gd name="connsiteY131" fmla="*/ 0 h 2523948"/>
                <a:gd name="connsiteX132" fmla="*/ 2513815 w 5137844"/>
                <a:gd name="connsiteY132" fmla="*/ 0 h 2523948"/>
                <a:gd name="connsiteX133" fmla="*/ 2538095 w 5137844"/>
                <a:gd name="connsiteY133" fmla="*/ 0 h 2523948"/>
                <a:gd name="connsiteX134" fmla="*/ 2646616 w 5137844"/>
                <a:gd name="connsiteY134" fmla="*/ 0 h 2523948"/>
                <a:gd name="connsiteX135" fmla="*/ 2670896 w 5137844"/>
                <a:gd name="connsiteY135" fmla="*/ 0 h 2523948"/>
                <a:gd name="connsiteX136" fmla="*/ 2759029 w 5137844"/>
                <a:gd name="connsiteY136" fmla="*/ 0 h 2523948"/>
                <a:gd name="connsiteX137" fmla="*/ 2783310 w 5137844"/>
                <a:gd name="connsiteY137" fmla="*/ 0 h 2523948"/>
                <a:gd name="connsiteX138" fmla="*/ 2852754 w 5137844"/>
                <a:gd name="connsiteY138" fmla="*/ 0 h 2523948"/>
                <a:gd name="connsiteX139" fmla="*/ 2877035 w 5137844"/>
                <a:gd name="connsiteY139" fmla="*/ 0 h 2523948"/>
                <a:gd name="connsiteX140" fmla="*/ 2929490 w 5137844"/>
                <a:gd name="connsiteY140" fmla="*/ 0 h 2523948"/>
                <a:gd name="connsiteX141" fmla="*/ 2953771 w 5137844"/>
                <a:gd name="connsiteY141" fmla="*/ 0 h 2523948"/>
                <a:gd name="connsiteX142" fmla="*/ 2990936 w 5137844"/>
                <a:gd name="connsiteY142" fmla="*/ 0 h 2523948"/>
                <a:gd name="connsiteX143" fmla="*/ 3015216 w 5137844"/>
                <a:gd name="connsiteY143" fmla="*/ 0 h 2523948"/>
                <a:gd name="connsiteX144" fmla="*/ 3074750 w 5137844"/>
                <a:gd name="connsiteY144" fmla="*/ 0 h 2523948"/>
                <a:gd name="connsiteX145" fmla="*/ 3099031 w 5137844"/>
                <a:gd name="connsiteY145" fmla="*/ 0 h 2523948"/>
                <a:gd name="connsiteX146" fmla="*/ 3117790 w 5137844"/>
                <a:gd name="connsiteY146" fmla="*/ 0 h 2523948"/>
                <a:gd name="connsiteX147" fmla="*/ 3135912 w 5137844"/>
                <a:gd name="connsiteY147" fmla="*/ 0 h 2523948"/>
                <a:gd name="connsiteX148" fmla="*/ 3142071 w 5137844"/>
                <a:gd name="connsiteY148" fmla="*/ 0 h 2523948"/>
                <a:gd name="connsiteX149" fmla="*/ 3143379 w 5137844"/>
                <a:gd name="connsiteY149" fmla="*/ 0 h 2523948"/>
                <a:gd name="connsiteX150" fmla="*/ 3157927 w 5137844"/>
                <a:gd name="connsiteY150" fmla="*/ 0 h 2523948"/>
                <a:gd name="connsiteX151" fmla="*/ 3160193 w 5137844"/>
                <a:gd name="connsiteY151" fmla="*/ 0 h 2523948"/>
                <a:gd name="connsiteX152" fmla="*/ 3347536 w 5137844"/>
                <a:gd name="connsiteY152" fmla="*/ 0 h 2523948"/>
                <a:gd name="connsiteX153" fmla="*/ 4303193 w 5137844"/>
                <a:gd name="connsiteY153" fmla="*/ 0 h 2523948"/>
                <a:gd name="connsiteX154" fmla="*/ 4526872 w 5137844"/>
                <a:gd name="connsiteY154" fmla="*/ 128477 h 2523948"/>
                <a:gd name="connsiteX155" fmla="*/ 5106779 w 5137844"/>
                <a:gd name="connsiteY155" fmla="*/ 1133497 h 2523948"/>
                <a:gd name="connsiteX156" fmla="*/ 5106779 w 5137844"/>
                <a:gd name="connsiteY156" fmla="*/ 1390451 h 2523948"/>
                <a:gd name="connsiteX157" fmla="*/ 4526872 w 5137844"/>
                <a:gd name="connsiteY157" fmla="*/ 2395471 h 2523948"/>
                <a:gd name="connsiteX158" fmla="*/ 4303193 w 5137844"/>
                <a:gd name="connsiteY158" fmla="*/ 2523948 h 2523948"/>
                <a:gd name="connsiteX159" fmla="*/ 3160193 w 5137844"/>
                <a:gd name="connsiteY159" fmla="*/ 2523948 h 2523948"/>
                <a:gd name="connsiteX160" fmla="*/ 3143379 w 5137844"/>
                <a:gd name="connsiteY160" fmla="*/ 2523948 h 2523948"/>
                <a:gd name="connsiteX161" fmla="*/ 3135912 w 5137844"/>
                <a:gd name="connsiteY161" fmla="*/ 2523948 h 2523948"/>
                <a:gd name="connsiteX162" fmla="*/ 2000379 w 5137844"/>
                <a:gd name="connsiteY162" fmla="*/ 2523948 h 2523948"/>
                <a:gd name="connsiteX163" fmla="*/ 1992912 w 5137844"/>
                <a:gd name="connsiteY163" fmla="*/ 2523948 h 2523948"/>
                <a:gd name="connsiteX164" fmla="*/ 1976098 w 5137844"/>
                <a:gd name="connsiteY164" fmla="*/ 2523948 h 2523948"/>
                <a:gd name="connsiteX165" fmla="*/ 833098 w 5137844"/>
                <a:gd name="connsiteY165" fmla="*/ 2523948 h 2523948"/>
                <a:gd name="connsiteX166" fmla="*/ 609420 w 5137844"/>
                <a:gd name="connsiteY166" fmla="*/ 2395471 h 2523948"/>
                <a:gd name="connsiteX167" fmla="*/ 29513 w 5137844"/>
                <a:gd name="connsiteY167" fmla="*/ 1390451 h 2523948"/>
                <a:gd name="connsiteX168" fmla="*/ 0 w 5137844"/>
                <a:gd name="connsiteY168" fmla="*/ 1261974 h 2523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</a:cxnLst>
              <a:rect l="l" t="t" r="r" b="b"/>
              <a:pathLst>
                <a:path w="5137844" h="2523948">
                  <a:moveTo>
                    <a:pt x="135606" y="1261974"/>
                  </a:moveTo>
                  <a:cubicBezTo>
                    <a:pt x="135606" y="1304409"/>
                    <a:pt x="144559" y="1346843"/>
                    <a:pt x="162467" y="1378906"/>
                  </a:cubicBezTo>
                  <a:cubicBezTo>
                    <a:pt x="162467" y="1378906"/>
                    <a:pt x="162467" y="1378906"/>
                    <a:pt x="690261" y="2293610"/>
                  </a:cubicBezTo>
                  <a:cubicBezTo>
                    <a:pt x="727960" y="2357733"/>
                    <a:pt x="820324" y="2410541"/>
                    <a:pt x="893838" y="2410541"/>
                  </a:cubicBezTo>
                  <a:lnTo>
                    <a:pt x="1084338" y="2410541"/>
                  </a:lnTo>
                  <a:lnTo>
                    <a:pt x="1934122" y="2410541"/>
                  </a:lnTo>
                  <a:lnTo>
                    <a:pt x="1949425" y="2410541"/>
                  </a:lnTo>
                  <a:lnTo>
                    <a:pt x="1956221" y="2410541"/>
                  </a:lnTo>
                  <a:lnTo>
                    <a:pt x="2124622" y="2410541"/>
                  </a:lnTo>
                  <a:lnTo>
                    <a:pt x="2139925" y="2410541"/>
                  </a:lnTo>
                  <a:lnTo>
                    <a:pt x="2146721" y="2410541"/>
                  </a:lnTo>
                  <a:lnTo>
                    <a:pt x="2989710" y="2410541"/>
                  </a:lnTo>
                  <a:lnTo>
                    <a:pt x="2996506" y="2410541"/>
                  </a:lnTo>
                  <a:lnTo>
                    <a:pt x="3011809" y="2410541"/>
                  </a:lnTo>
                  <a:lnTo>
                    <a:pt x="3180210" y="2410541"/>
                  </a:lnTo>
                  <a:lnTo>
                    <a:pt x="3187006" y="2410541"/>
                  </a:lnTo>
                  <a:lnTo>
                    <a:pt x="3202309" y="2410541"/>
                  </a:lnTo>
                  <a:lnTo>
                    <a:pt x="4052093" y="2410541"/>
                  </a:lnTo>
                  <a:lnTo>
                    <a:pt x="4242593" y="2410541"/>
                  </a:lnTo>
                  <a:cubicBezTo>
                    <a:pt x="4317992" y="2410541"/>
                    <a:pt x="4408471" y="2357733"/>
                    <a:pt x="4446171" y="2293610"/>
                  </a:cubicBezTo>
                  <a:cubicBezTo>
                    <a:pt x="4446171" y="2293610"/>
                    <a:pt x="4446171" y="2293610"/>
                    <a:pt x="4973965" y="1378906"/>
                  </a:cubicBezTo>
                  <a:cubicBezTo>
                    <a:pt x="5011664" y="1314782"/>
                    <a:pt x="5011664" y="1209166"/>
                    <a:pt x="4973965" y="1145043"/>
                  </a:cubicBezTo>
                  <a:cubicBezTo>
                    <a:pt x="4973965" y="1145043"/>
                    <a:pt x="4973965" y="1145043"/>
                    <a:pt x="4446171" y="230339"/>
                  </a:cubicBezTo>
                  <a:cubicBezTo>
                    <a:pt x="4408471" y="166215"/>
                    <a:pt x="4317992" y="113407"/>
                    <a:pt x="4242593" y="113407"/>
                  </a:cubicBezTo>
                  <a:cubicBezTo>
                    <a:pt x="4242593" y="113407"/>
                    <a:pt x="4242593" y="113407"/>
                    <a:pt x="4133871" y="113407"/>
                  </a:cubicBezTo>
                  <a:lnTo>
                    <a:pt x="4052093" y="113407"/>
                  </a:lnTo>
                  <a:lnTo>
                    <a:pt x="4050394" y="113407"/>
                  </a:lnTo>
                  <a:lnTo>
                    <a:pt x="4038503" y="113407"/>
                  </a:lnTo>
                  <a:lnTo>
                    <a:pt x="4030245" y="113407"/>
                  </a:lnTo>
                  <a:lnTo>
                    <a:pt x="4006226" y="113407"/>
                  </a:lnTo>
                  <a:lnTo>
                    <a:pt x="3943371" y="113407"/>
                  </a:lnTo>
                  <a:lnTo>
                    <a:pt x="3875656" y="113407"/>
                  </a:lnTo>
                  <a:lnTo>
                    <a:pt x="3839745" y="113407"/>
                  </a:lnTo>
                  <a:lnTo>
                    <a:pt x="3776065" y="113407"/>
                  </a:lnTo>
                  <a:lnTo>
                    <a:pt x="3685156" y="113407"/>
                  </a:lnTo>
                  <a:lnTo>
                    <a:pt x="3659911" y="113407"/>
                  </a:lnTo>
                  <a:lnTo>
                    <a:pt x="3585565" y="113407"/>
                  </a:lnTo>
                  <a:lnTo>
                    <a:pt x="3525919" y="113407"/>
                  </a:lnTo>
                  <a:lnTo>
                    <a:pt x="3469411" y="113407"/>
                  </a:lnTo>
                  <a:lnTo>
                    <a:pt x="3372816" y="113407"/>
                  </a:lnTo>
                  <a:lnTo>
                    <a:pt x="3335419" y="113407"/>
                  </a:lnTo>
                  <a:lnTo>
                    <a:pt x="3202309" y="113407"/>
                  </a:lnTo>
                  <a:lnTo>
                    <a:pt x="3200246" y="113407"/>
                  </a:lnTo>
                  <a:lnTo>
                    <a:pt x="3187006" y="113407"/>
                  </a:lnTo>
                  <a:lnTo>
                    <a:pt x="3185815" y="113407"/>
                  </a:lnTo>
                  <a:lnTo>
                    <a:pt x="3182316" y="113407"/>
                  </a:lnTo>
                  <a:lnTo>
                    <a:pt x="3180210" y="113407"/>
                  </a:lnTo>
                  <a:cubicBezTo>
                    <a:pt x="3180210" y="113407"/>
                    <a:pt x="3180210" y="113407"/>
                    <a:pt x="3163716" y="113407"/>
                  </a:cubicBezTo>
                  <a:lnTo>
                    <a:pt x="3146643" y="113407"/>
                  </a:lnTo>
                  <a:lnTo>
                    <a:pt x="3124544" y="113407"/>
                  </a:lnTo>
                  <a:lnTo>
                    <a:pt x="3070360" y="113407"/>
                  </a:lnTo>
                  <a:lnTo>
                    <a:pt x="3048262" y="113407"/>
                  </a:lnTo>
                  <a:lnTo>
                    <a:pt x="3014437" y="113407"/>
                  </a:lnTo>
                  <a:lnTo>
                    <a:pt x="3011809" y="113407"/>
                  </a:lnTo>
                  <a:lnTo>
                    <a:pt x="3009746" y="113407"/>
                  </a:lnTo>
                  <a:lnTo>
                    <a:pt x="2996506" y="113407"/>
                  </a:lnTo>
                  <a:lnTo>
                    <a:pt x="2995315" y="113407"/>
                  </a:lnTo>
                  <a:lnTo>
                    <a:pt x="2992338" y="113407"/>
                  </a:lnTo>
                  <a:lnTo>
                    <a:pt x="2989710" y="113407"/>
                  </a:lnTo>
                  <a:lnTo>
                    <a:pt x="2987648" y="113407"/>
                  </a:lnTo>
                  <a:lnTo>
                    <a:pt x="2973216" y="113407"/>
                  </a:lnTo>
                  <a:lnTo>
                    <a:pt x="2956143" y="113407"/>
                  </a:lnTo>
                  <a:lnTo>
                    <a:pt x="2944597" y="113407"/>
                  </a:lnTo>
                  <a:lnTo>
                    <a:pt x="2934044" y="113407"/>
                  </a:lnTo>
                  <a:lnTo>
                    <a:pt x="2922498" y="113407"/>
                  </a:lnTo>
                  <a:lnTo>
                    <a:pt x="2879860" y="113407"/>
                  </a:lnTo>
                  <a:lnTo>
                    <a:pt x="2859294" y="113407"/>
                  </a:lnTo>
                  <a:lnTo>
                    <a:pt x="2857762" y="113407"/>
                  </a:lnTo>
                  <a:lnTo>
                    <a:pt x="2837195" y="113407"/>
                  </a:lnTo>
                  <a:lnTo>
                    <a:pt x="2823937" y="113407"/>
                  </a:lnTo>
                  <a:lnTo>
                    <a:pt x="2801838" y="113407"/>
                  </a:lnTo>
                  <a:lnTo>
                    <a:pt x="2756982" y="113407"/>
                  </a:lnTo>
                  <a:lnTo>
                    <a:pt x="2754097" y="113407"/>
                  </a:lnTo>
                  <a:lnTo>
                    <a:pt x="2734884" y="113407"/>
                  </a:lnTo>
                  <a:lnTo>
                    <a:pt x="2731998" y="113407"/>
                  </a:lnTo>
                  <a:lnTo>
                    <a:pt x="2668794" y="113407"/>
                  </a:lnTo>
                  <a:lnTo>
                    <a:pt x="2646695" y="113407"/>
                  </a:lnTo>
                  <a:lnTo>
                    <a:pt x="2636115" y="113407"/>
                  </a:lnTo>
                  <a:lnTo>
                    <a:pt x="2614017" y="113407"/>
                  </a:lnTo>
                  <a:lnTo>
                    <a:pt x="2566482" y="113407"/>
                  </a:lnTo>
                  <a:lnTo>
                    <a:pt x="2544384" y="113407"/>
                  </a:lnTo>
                  <a:lnTo>
                    <a:pt x="2495147" y="113407"/>
                  </a:lnTo>
                  <a:lnTo>
                    <a:pt x="2473049" y="113407"/>
                  </a:lnTo>
                  <a:lnTo>
                    <a:pt x="2445615" y="113407"/>
                  </a:lnTo>
                  <a:lnTo>
                    <a:pt x="2423517" y="113407"/>
                  </a:lnTo>
                  <a:lnTo>
                    <a:pt x="2332532" y="113407"/>
                  </a:lnTo>
                  <a:lnTo>
                    <a:pt x="2310433" y="113407"/>
                  </a:lnTo>
                  <a:lnTo>
                    <a:pt x="2304647" y="113407"/>
                  </a:lnTo>
                  <a:lnTo>
                    <a:pt x="2282549" y="113407"/>
                  </a:lnTo>
                  <a:lnTo>
                    <a:pt x="2146721" y="113407"/>
                  </a:lnTo>
                  <a:lnTo>
                    <a:pt x="2142032" y="113407"/>
                  </a:lnTo>
                  <a:lnTo>
                    <a:pt x="2139925" y="113407"/>
                  </a:lnTo>
                  <a:lnTo>
                    <a:pt x="2137864" y="113407"/>
                  </a:lnTo>
                  <a:lnTo>
                    <a:pt x="2124622" y="113407"/>
                  </a:lnTo>
                  <a:lnTo>
                    <a:pt x="2123432" y="113407"/>
                  </a:lnTo>
                  <a:lnTo>
                    <a:pt x="2119933" y="113407"/>
                  </a:lnTo>
                  <a:lnTo>
                    <a:pt x="2097049" y="113407"/>
                  </a:lnTo>
                  <a:cubicBezTo>
                    <a:pt x="2073661" y="113407"/>
                    <a:pt x="2037517" y="113407"/>
                    <a:pt x="1981658" y="113407"/>
                  </a:cubicBezTo>
                  <a:lnTo>
                    <a:pt x="1956221" y="113407"/>
                  </a:lnTo>
                  <a:lnTo>
                    <a:pt x="1949425" y="113407"/>
                  </a:lnTo>
                  <a:lnTo>
                    <a:pt x="1947364" y="113407"/>
                  </a:lnTo>
                  <a:lnTo>
                    <a:pt x="1934122" y="113407"/>
                  </a:lnTo>
                  <a:lnTo>
                    <a:pt x="1932932" y="113407"/>
                  </a:lnTo>
                  <a:lnTo>
                    <a:pt x="1906549" y="113407"/>
                  </a:lnTo>
                  <a:lnTo>
                    <a:pt x="1882214" y="113407"/>
                  </a:lnTo>
                  <a:lnTo>
                    <a:pt x="1861030" y="113407"/>
                  </a:lnTo>
                  <a:lnTo>
                    <a:pt x="1791158" y="113407"/>
                  </a:lnTo>
                  <a:lnTo>
                    <a:pt x="1747978" y="113407"/>
                  </a:lnTo>
                  <a:lnTo>
                    <a:pt x="1691714" y="113407"/>
                  </a:lnTo>
                  <a:lnTo>
                    <a:pt x="1573733" y="113407"/>
                  </a:lnTo>
                  <a:lnTo>
                    <a:pt x="1557478" y="113407"/>
                  </a:lnTo>
                  <a:lnTo>
                    <a:pt x="1383233" y="113407"/>
                  </a:lnTo>
                  <a:lnTo>
                    <a:pt x="1354259" y="113407"/>
                  </a:lnTo>
                  <a:lnTo>
                    <a:pt x="1163759" y="113407"/>
                  </a:lnTo>
                  <a:lnTo>
                    <a:pt x="1084338" y="113407"/>
                  </a:lnTo>
                  <a:lnTo>
                    <a:pt x="893838" y="113407"/>
                  </a:lnTo>
                  <a:cubicBezTo>
                    <a:pt x="820324" y="113407"/>
                    <a:pt x="727960" y="166215"/>
                    <a:pt x="690261" y="230339"/>
                  </a:cubicBezTo>
                  <a:cubicBezTo>
                    <a:pt x="690261" y="230339"/>
                    <a:pt x="690261" y="230339"/>
                    <a:pt x="162467" y="1145043"/>
                  </a:cubicBezTo>
                  <a:cubicBezTo>
                    <a:pt x="144559" y="1177105"/>
                    <a:pt x="135606" y="1219539"/>
                    <a:pt x="135606" y="1261974"/>
                  </a:cubicBezTo>
                  <a:close/>
                  <a:moveTo>
                    <a:pt x="0" y="1261974"/>
                  </a:moveTo>
                  <a:cubicBezTo>
                    <a:pt x="0" y="1215349"/>
                    <a:pt x="9837" y="1168725"/>
                    <a:pt x="29513" y="1133497"/>
                  </a:cubicBezTo>
                  <a:cubicBezTo>
                    <a:pt x="609420" y="128477"/>
                    <a:pt x="609420" y="128477"/>
                    <a:pt x="609420" y="128477"/>
                  </a:cubicBezTo>
                  <a:cubicBezTo>
                    <a:pt x="650842" y="58022"/>
                    <a:pt x="752325" y="0"/>
                    <a:pt x="833098" y="0"/>
                  </a:cubicBezTo>
                  <a:cubicBezTo>
                    <a:pt x="1702959" y="0"/>
                    <a:pt x="1920424" y="0"/>
                    <a:pt x="1974790" y="0"/>
                  </a:cubicBezTo>
                  <a:lnTo>
                    <a:pt x="1976098" y="0"/>
                  </a:lnTo>
                  <a:lnTo>
                    <a:pt x="1990647" y="0"/>
                  </a:lnTo>
                  <a:lnTo>
                    <a:pt x="1992912" y="0"/>
                  </a:lnTo>
                  <a:lnTo>
                    <a:pt x="2000379" y="0"/>
                  </a:lnTo>
                  <a:lnTo>
                    <a:pt x="2180255" y="0"/>
                  </a:lnTo>
                  <a:lnTo>
                    <a:pt x="2204536" y="0"/>
                  </a:lnTo>
                  <a:lnTo>
                    <a:pt x="2358928" y="0"/>
                  </a:lnTo>
                  <a:lnTo>
                    <a:pt x="2383208" y="0"/>
                  </a:lnTo>
                  <a:lnTo>
                    <a:pt x="2513815" y="0"/>
                  </a:lnTo>
                  <a:lnTo>
                    <a:pt x="2538095" y="0"/>
                  </a:lnTo>
                  <a:lnTo>
                    <a:pt x="2646616" y="0"/>
                  </a:lnTo>
                  <a:lnTo>
                    <a:pt x="2670896" y="0"/>
                  </a:lnTo>
                  <a:lnTo>
                    <a:pt x="2759029" y="0"/>
                  </a:lnTo>
                  <a:lnTo>
                    <a:pt x="2783310" y="0"/>
                  </a:lnTo>
                  <a:lnTo>
                    <a:pt x="2852754" y="0"/>
                  </a:lnTo>
                  <a:lnTo>
                    <a:pt x="2877035" y="0"/>
                  </a:lnTo>
                  <a:lnTo>
                    <a:pt x="2929490" y="0"/>
                  </a:lnTo>
                  <a:lnTo>
                    <a:pt x="2953771" y="0"/>
                  </a:lnTo>
                  <a:lnTo>
                    <a:pt x="2990936" y="0"/>
                  </a:lnTo>
                  <a:lnTo>
                    <a:pt x="3015216" y="0"/>
                  </a:lnTo>
                  <a:lnTo>
                    <a:pt x="3074750" y="0"/>
                  </a:lnTo>
                  <a:lnTo>
                    <a:pt x="3099031" y="0"/>
                  </a:lnTo>
                  <a:lnTo>
                    <a:pt x="3117790" y="0"/>
                  </a:lnTo>
                  <a:cubicBezTo>
                    <a:pt x="3135912" y="0"/>
                    <a:pt x="3135912" y="0"/>
                    <a:pt x="3135912" y="0"/>
                  </a:cubicBezTo>
                  <a:lnTo>
                    <a:pt x="3142071" y="0"/>
                  </a:lnTo>
                  <a:lnTo>
                    <a:pt x="3143379" y="0"/>
                  </a:lnTo>
                  <a:lnTo>
                    <a:pt x="3157927" y="0"/>
                  </a:lnTo>
                  <a:lnTo>
                    <a:pt x="3160193" y="0"/>
                  </a:lnTo>
                  <a:lnTo>
                    <a:pt x="3347536" y="0"/>
                  </a:lnTo>
                  <a:cubicBezTo>
                    <a:pt x="4303193" y="0"/>
                    <a:pt x="4303193" y="0"/>
                    <a:pt x="4303193" y="0"/>
                  </a:cubicBezTo>
                  <a:cubicBezTo>
                    <a:pt x="4386037" y="0"/>
                    <a:pt x="4485449" y="58022"/>
                    <a:pt x="4526872" y="128477"/>
                  </a:cubicBezTo>
                  <a:cubicBezTo>
                    <a:pt x="5106779" y="1133497"/>
                    <a:pt x="5106779" y="1133497"/>
                    <a:pt x="5106779" y="1133497"/>
                  </a:cubicBezTo>
                  <a:cubicBezTo>
                    <a:pt x="5148200" y="1203952"/>
                    <a:pt x="5148200" y="1319996"/>
                    <a:pt x="5106779" y="1390451"/>
                  </a:cubicBezTo>
                  <a:cubicBezTo>
                    <a:pt x="4526872" y="2395471"/>
                    <a:pt x="4526872" y="2395471"/>
                    <a:pt x="4526872" y="2395471"/>
                  </a:cubicBezTo>
                  <a:cubicBezTo>
                    <a:pt x="4485449" y="2465926"/>
                    <a:pt x="4386037" y="2523948"/>
                    <a:pt x="4303193" y="2523948"/>
                  </a:cubicBezTo>
                  <a:lnTo>
                    <a:pt x="3160193" y="2523948"/>
                  </a:lnTo>
                  <a:lnTo>
                    <a:pt x="3143379" y="2523948"/>
                  </a:lnTo>
                  <a:lnTo>
                    <a:pt x="3135912" y="2523948"/>
                  </a:lnTo>
                  <a:lnTo>
                    <a:pt x="2000379" y="2523948"/>
                  </a:lnTo>
                  <a:lnTo>
                    <a:pt x="1992912" y="2523948"/>
                  </a:lnTo>
                  <a:lnTo>
                    <a:pt x="1976098" y="2523948"/>
                  </a:lnTo>
                  <a:lnTo>
                    <a:pt x="833098" y="2523948"/>
                  </a:lnTo>
                  <a:cubicBezTo>
                    <a:pt x="752325" y="2523948"/>
                    <a:pt x="650842" y="2465926"/>
                    <a:pt x="609420" y="2395471"/>
                  </a:cubicBezTo>
                  <a:cubicBezTo>
                    <a:pt x="29513" y="1390451"/>
                    <a:pt x="29513" y="1390451"/>
                    <a:pt x="29513" y="1390451"/>
                  </a:cubicBezTo>
                  <a:cubicBezTo>
                    <a:pt x="9837" y="1355223"/>
                    <a:pt x="0" y="1308599"/>
                    <a:pt x="0" y="1261974"/>
                  </a:cubicBezTo>
                  <a:close/>
                </a:path>
              </a:pathLst>
            </a:custGeom>
            <a:solidFill>
              <a:schemeClr val="accent1"/>
            </a:solidFill>
            <a:ln w="25400"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6" name="矩形 45"/>
            <p:cNvSpPr/>
            <p:nvPr/>
          </p:nvSpPr>
          <p:spPr>
            <a:xfrm>
              <a:off x="773540" y="2423160"/>
              <a:ext cx="2376264" cy="62671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6" name="TextBox 29"/>
          <p:cNvSpPr txBox="1"/>
          <p:nvPr/>
        </p:nvSpPr>
        <p:spPr>
          <a:xfrm>
            <a:off x="1091393" y="3364879"/>
            <a:ext cx="1686244" cy="7694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ts val="2000"/>
              </a:lnSpc>
            </a:pP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线下见面最重要的保证每个用户的安全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7" name="TextBox 30"/>
          <p:cNvSpPr txBox="1"/>
          <p:nvPr/>
        </p:nvSpPr>
        <p:spPr>
          <a:xfrm>
            <a:off x="849125" y="2423788"/>
            <a:ext cx="2216170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8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   实名认证    </a:t>
            </a:r>
            <a:endParaRPr lang="zh-CN" altLang="en-US" sz="28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2" name="TextBox 20"/>
          <p:cNvSpPr txBox="1"/>
          <p:nvPr/>
        </p:nvSpPr>
        <p:spPr>
          <a:xfrm>
            <a:off x="1746869" y="1608429"/>
            <a:ext cx="429606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zh-CN" sz="4000" spc="400" dirty="0" smtClean="0">
                <a:solidFill>
                  <a:schemeClr val="accent1"/>
                </a:solidFill>
                <a:latin typeface="Agency FB" panose="020B0503020202020204" pitchFamily="34" charset="0"/>
                <a:ea typeface="微软雅黑" pitchFamily="34" charset="-122"/>
              </a:rPr>
              <a:t>01</a:t>
            </a:r>
            <a:endParaRPr lang="zh-CN" altLang="en-US" sz="4000" spc="400" dirty="0">
              <a:solidFill>
                <a:schemeClr val="accent1"/>
              </a:solidFill>
              <a:latin typeface="Agency FB" panose="020B0503020202020204" pitchFamily="34" charset="0"/>
              <a:ea typeface="微软雅黑" pitchFamily="34" charset="-122"/>
            </a:endParaRPr>
          </a:p>
        </p:txBody>
      </p:sp>
      <p:grpSp>
        <p:nvGrpSpPr>
          <p:cNvPr id="78" name="组合 77"/>
          <p:cNvGrpSpPr/>
          <p:nvPr/>
        </p:nvGrpSpPr>
        <p:grpSpPr>
          <a:xfrm>
            <a:off x="3456295" y="1243484"/>
            <a:ext cx="2523948" cy="5137844"/>
            <a:chOff x="699698" y="1340769"/>
            <a:chExt cx="2523948" cy="5137844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79" name="任意多边形 78"/>
            <p:cNvSpPr>
              <a:spLocks/>
            </p:cNvSpPr>
            <p:nvPr/>
          </p:nvSpPr>
          <p:spPr bwMode="auto">
            <a:xfrm rot="5400000">
              <a:off x="-607250" y="2647717"/>
              <a:ext cx="5137844" cy="2523948"/>
            </a:xfrm>
            <a:custGeom>
              <a:avLst/>
              <a:gdLst>
                <a:gd name="connsiteX0" fmla="*/ 135606 w 5137844"/>
                <a:gd name="connsiteY0" fmla="*/ 1261974 h 2523948"/>
                <a:gd name="connsiteX1" fmla="*/ 162467 w 5137844"/>
                <a:gd name="connsiteY1" fmla="*/ 1378906 h 2523948"/>
                <a:gd name="connsiteX2" fmla="*/ 690261 w 5137844"/>
                <a:gd name="connsiteY2" fmla="*/ 2293610 h 2523948"/>
                <a:gd name="connsiteX3" fmla="*/ 893838 w 5137844"/>
                <a:gd name="connsiteY3" fmla="*/ 2410541 h 2523948"/>
                <a:gd name="connsiteX4" fmla="*/ 1084338 w 5137844"/>
                <a:gd name="connsiteY4" fmla="*/ 2410541 h 2523948"/>
                <a:gd name="connsiteX5" fmla="*/ 1934122 w 5137844"/>
                <a:gd name="connsiteY5" fmla="*/ 2410541 h 2523948"/>
                <a:gd name="connsiteX6" fmla="*/ 1949425 w 5137844"/>
                <a:gd name="connsiteY6" fmla="*/ 2410541 h 2523948"/>
                <a:gd name="connsiteX7" fmla="*/ 1956221 w 5137844"/>
                <a:gd name="connsiteY7" fmla="*/ 2410541 h 2523948"/>
                <a:gd name="connsiteX8" fmla="*/ 2124622 w 5137844"/>
                <a:gd name="connsiteY8" fmla="*/ 2410541 h 2523948"/>
                <a:gd name="connsiteX9" fmla="*/ 2139925 w 5137844"/>
                <a:gd name="connsiteY9" fmla="*/ 2410541 h 2523948"/>
                <a:gd name="connsiteX10" fmla="*/ 2146721 w 5137844"/>
                <a:gd name="connsiteY10" fmla="*/ 2410541 h 2523948"/>
                <a:gd name="connsiteX11" fmla="*/ 2989710 w 5137844"/>
                <a:gd name="connsiteY11" fmla="*/ 2410541 h 2523948"/>
                <a:gd name="connsiteX12" fmla="*/ 2996506 w 5137844"/>
                <a:gd name="connsiteY12" fmla="*/ 2410541 h 2523948"/>
                <a:gd name="connsiteX13" fmla="*/ 3011809 w 5137844"/>
                <a:gd name="connsiteY13" fmla="*/ 2410541 h 2523948"/>
                <a:gd name="connsiteX14" fmla="*/ 3180210 w 5137844"/>
                <a:gd name="connsiteY14" fmla="*/ 2410541 h 2523948"/>
                <a:gd name="connsiteX15" fmla="*/ 3187006 w 5137844"/>
                <a:gd name="connsiteY15" fmla="*/ 2410541 h 2523948"/>
                <a:gd name="connsiteX16" fmla="*/ 3202309 w 5137844"/>
                <a:gd name="connsiteY16" fmla="*/ 2410541 h 2523948"/>
                <a:gd name="connsiteX17" fmla="*/ 4052093 w 5137844"/>
                <a:gd name="connsiteY17" fmla="*/ 2410541 h 2523948"/>
                <a:gd name="connsiteX18" fmla="*/ 4242593 w 5137844"/>
                <a:gd name="connsiteY18" fmla="*/ 2410541 h 2523948"/>
                <a:gd name="connsiteX19" fmla="*/ 4446171 w 5137844"/>
                <a:gd name="connsiteY19" fmla="*/ 2293610 h 2523948"/>
                <a:gd name="connsiteX20" fmla="*/ 4973965 w 5137844"/>
                <a:gd name="connsiteY20" fmla="*/ 1378906 h 2523948"/>
                <a:gd name="connsiteX21" fmla="*/ 4973965 w 5137844"/>
                <a:gd name="connsiteY21" fmla="*/ 1145043 h 2523948"/>
                <a:gd name="connsiteX22" fmla="*/ 4446171 w 5137844"/>
                <a:gd name="connsiteY22" fmla="*/ 230339 h 2523948"/>
                <a:gd name="connsiteX23" fmla="*/ 4242593 w 5137844"/>
                <a:gd name="connsiteY23" fmla="*/ 113407 h 2523948"/>
                <a:gd name="connsiteX24" fmla="*/ 4133871 w 5137844"/>
                <a:gd name="connsiteY24" fmla="*/ 113407 h 2523948"/>
                <a:gd name="connsiteX25" fmla="*/ 4052093 w 5137844"/>
                <a:gd name="connsiteY25" fmla="*/ 113407 h 2523948"/>
                <a:gd name="connsiteX26" fmla="*/ 4050394 w 5137844"/>
                <a:gd name="connsiteY26" fmla="*/ 113407 h 2523948"/>
                <a:gd name="connsiteX27" fmla="*/ 4038503 w 5137844"/>
                <a:gd name="connsiteY27" fmla="*/ 113407 h 2523948"/>
                <a:gd name="connsiteX28" fmla="*/ 4030245 w 5137844"/>
                <a:gd name="connsiteY28" fmla="*/ 113407 h 2523948"/>
                <a:gd name="connsiteX29" fmla="*/ 4006226 w 5137844"/>
                <a:gd name="connsiteY29" fmla="*/ 113407 h 2523948"/>
                <a:gd name="connsiteX30" fmla="*/ 3943371 w 5137844"/>
                <a:gd name="connsiteY30" fmla="*/ 113407 h 2523948"/>
                <a:gd name="connsiteX31" fmla="*/ 3875656 w 5137844"/>
                <a:gd name="connsiteY31" fmla="*/ 113407 h 2523948"/>
                <a:gd name="connsiteX32" fmla="*/ 3839745 w 5137844"/>
                <a:gd name="connsiteY32" fmla="*/ 113407 h 2523948"/>
                <a:gd name="connsiteX33" fmla="*/ 3776065 w 5137844"/>
                <a:gd name="connsiteY33" fmla="*/ 113407 h 2523948"/>
                <a:gd name="connsiteX34" fmla="*/ 3685156 w 5137844"/>
                <a:gd name="connsiteY34" fmla="*/ 113407 h 2523948"/>
                <a:gd name="connsiteX35" fmla="*/ 3659911 w 5137844"/>
                <a:gd name="connsiteY35" fmla="*/ 113407 h 2523948"/>
                <a:gd name="connsiteX36" fmla="*/ 3585565 w 5137844"/>
                <a:gd name="connsiteY36" fmla="*/ 113407 h 2523948"/>
                <a:gd name="connsiteX37" fmla="*/ 3525919 w 5137844"/>
                <a:gd name="connsiteY37" fmla="*/ 113407 h 2523948"/>
                <a:gd name="connsiteX38" fmla="*/ 3469411 w 5137844"/>
                <a:gd name="connsiteY38" fmla="*/ 113407 h 2523948"/>
                <a:gd name="connsiteX39" fmla="*/ 3372816 w 5137844"/>
                <a:gd name="connsiteY39" fmla="*/ 113407 h 2523948"/>
                <a:gd name="connsiteX40" fmla="*/ 3335419 w 5137844"/>
                <a:gd name="connsiteY40" fmla="*/ 113407 h 2523948"/>
                <a:gd name="connsiteX41" fmla="*/ 3202309 w 5137844"/>
                <a:gd name="connsiteY41" fmla="*/ 113407 h 2523948"/>
                <a:gd name="connsiteX42" fmla="*/ 3200246 w 5137844"/>
                <a:gd name="connsiteY42" fmla="*/ 113407 h 2523948"/>
                <a:gd name="connsiteX43" fmla="*/ 3187006 w 5137844"/>
                <a:gd name="connsiteY43" fmla="*/ 113407 h 2523948"/>
                <a:gd name="connsiteX44" fmla="*/ 3185815 w 5137844"/>
                <a:gd name="connsiteY44" fmla="*/ 113407 h 2523948"/>
                <a:gd name="connsiteX45" fmla="*/ 3182316 w 5137844"/>
                <a:gd name="connsiteY45" fmla="*/ 113407 h 2523948"/>
                <a:gd name="connsiteX46" fmla="*/ 3180210 w 5137844"/>
                <a:gd name="connsiteY46" fmla="*/ 113407 h 2523948"/>
                <a:gd name="connsiteX47" fmla="*/ 3163716 w 5137844"/>
                <a:gd name="connsiteY47" fmla="*/ 113407 h 2523948"/>
                <a:gd name="connsiteX48" fmla="*/ 3146643 w 5137844"/>
                <a:gd name="connsiteY48" fmla="*/ 113407 h 2523948"/>
                <a:gd name="connsiteX49" fmla="*/ 3124544 w 5137844"/>
                <a:gd name="connsiteY49" fmla="*/ 113407 h 2523948"/>
                <a:gd name="connsiteX50" fmla="*/ 3070360 w 5137844"/>
                <a:gd name="connsiteY50" fmla="*/ 113407 h 2523948"/>
                <a:gd name="connsiteX51" fmla="*/ 3048262 w 5137844"/>
                <a:gd name="connsiteY51" fmla="*/ 113407 h 2523948"/>
                <a:gd name="connsiteX52" fmla="*/ 3014437 w 5137844"/>
                <a:gd name="connsiteY52" fmla="*/ 113407 h 2523948"/>
                <a:gd name="connsiteX53" fmla="*/ 3011809 w 5137844"/>
                <a:gd name="connsiteY53" fmla="*/ 113407 h 2523948"/>
                <a:gd name="connsiteX54" fmla="*/ 3009746 w 5137844"/>
                <a:gd name="connsiteY54" fmla="*/ 113407 h 2523948"/>
                <a:gd name="connsiteX55" fmla="*/ 2996506 w 5137844"/>
                <a:gd name="connsiteY55" fmla="*/ 113407 h 2523948"/>
                <a:gd name="connsiteX56" fmla="*/ 2995315 w 5137844"/>
                <a:gd name="connsiteY56" fmla="*/ 113407 h 2523948"/>
                <a:gd name="connsiteX57" fmla="*/ 2992338 w 5137844"/>
                <a:gd name="connsiteY57" fmla="*/ 113407 h 2523948"/>
                <a:gd name="connsiteX58" fmla="*/ 2989710 w 5137844"/>
                <a:gd name="connsiteY58" fmla="*/ 113407 h 2523948"/>
                <a:gd name="connsiteX59" fmla="*/ 2987648 w 5137844"/>
                <a:gd name="connsiteY59" fmla="*/ 113407 h 2523948"/>
                <a:gd name="connsiteX60" fmla="*/ 2973216 w 5137844"/>
                <a:gd name="connsiteY60" fmla="*/ 113407 h 2523948"/>
                <a:gd name="connsiteX61" fmla="*/ 2956143 w 5137844"/>
                <a:gd name="connsiteY61" fmla="*/ 113407 h 2523948"/>
                <a:gd name="connsiteX62" fmla="*/ 2944597 w 5137844"/>
                <a:gd name="connsiteY62" fmla="*/ 113407 h 2523948"/>
                <a:gd name="connsiteX63" fmla="*/ 2934044 w 5137844"/>
                <a:gd name="connsiteY63" fmla="*/ 113407 h 2523948"/>
                <a:gd name="connsiteX64" fmla="*/ 2922498 w 5137844"/>
                <a:gd name="connsiteY64" fmla="*/ 113407 h 2523948"/>
                <a:gd name="connsiteX65" fmla="*/ 2879860 w 5137844"/>
                <a:gd name="connsiteY65" fmla="*/ 113407 h 2523948"/>
                <a:gd name="connsiteX66" fmla="*/ 2859294 w 5137844"/>
                <a:gd name="connsiteY66" fmla="*/ 113407 h 2523948"/>
                <a:gd name="connsiteX67" fmla="*/ 2857762 w 5137844"/>
                <a:gd name="connsiteY67" fmla="*/ 113407 h 2523948"/>
                <a:gd name="connsiteX68" fmla="*/ 2837195 w 5137844"/>
                <a:gd name="connsiteY68" fmla="*/ 113407 h 2523948"/>
                <a:gd name="connsiteX69" fmla="*/ 2823937 w 5137844"/>
                <a:gd name="connsiteY69" fmla="*/ 113407 h 2523948"/>
                <a:gd name="connsiteX70" fmla="*/ 2801838 w 5137844"/>
                <a:gd name="connsiteY70" fmla="*/ 113407 h 2523948"/>
                <a:gd name="connsiteX71" fmla="*/ 2756982 w 5137844"/>
                <a:gd name="connsiteY71" fmla="*/ 113407 h 2523948"/>
                <a:gd name="connsiteX72" fmla="*/ 2754097 w 5137844"/>
                <a:gd name="connsiteY72" fmla="*/ 113407 h 2523948"/>
                <a:gd name="connsiteX73" fmla="*/ 2734884 w 5137844"/>
                <a:gd name="connsiteY73" fmla="*/ 113407 h 2523948"/>
                <a:gd name="connsiteX74" fmla="*/ 2731998 w 5137844"/>
                <a:gd name="connsiteY74" fmla="*/ 113407 h 2523948"/>
                <a:gd name="connsiteX75" fmla="*/ 2668794 w 5137844"/>
                <a:gd name="connsiteY75" fmla="*/ 113407 h 2523948"/>
                <a:gd name="connsiteX76" fmla="*/ 2646695 w 5137844"/>
                <a:gd name="connsiteY76" fmla="*/ 113407 h 2523948"/>
                <a:gd name="connsiteX77" fmla="*/ 2636115 w 5137844"/>
                <a:gd name="connsiteY77" fmla="*/ 113407 h 2523948"/>
                <a:gd name="connsiteX78" fmla="*/ 2614017 w 5137844"/>
                <a:gd name="connsiteY78" fmla="*/ 113407 h 2523948"/>
                <a:gd name="connsiteX79" fmla="*/ 2566482 w 5137844"/>
                <a:gd name="connsiteY79" fmla="*/ 113407 h 2523948"/>
                <a:gd name="connsiteX80" fmla="*/ 2544384 w 5137844"/>
                <a:gd name="connsiteY80" fmla="*/ 113407 h 2523948"/>
                <a:gd name="connsiteX81" fmla="*/ 2495147 w 5137844"/>
                <a:gd name="connsiteY81" fmla="*/ 113407 h 2523948"/>
                <a:gd name="connsiteX82" fmla="*/ 2473049 w 5137844"/>
                <a:gd name="connsiteY82" fmla="*/ 113407 h 2523948"/>
                <a:gd name="connsiteX83" fmla="*/ 2445615 w 5137844"/>
                <a:gd name="connsiteY83" fmla="*/ 113407 h 2523948"/>
                <a:gd name="connsiteX84" fmla="*/ 2423517 w 5137844"/>
                <a:gd name="connsiteY84" fmla="*/ 113407 h 2523948"/>
                <a:gd name="connsiteX85" fmla="*/ 2332532 w 5137844"/>
                <a:gd name="connsiteY85" fmla="*/ 113407 h 2523948"/>
                <a:gd name="connsiteX86" fmla="*/ 2310433 w 5137844"/>
                <a:gd name="connsiteY86" fmla="*/ 113407 h 2523948"/>
                <a:gd name="connsiteX87" fmla="*/ 2304647 w 5137844"/>
                <a:gd name="connsiteY87" fmla="*/ 113407 h 2523948"/>
                <a:gd name="connsiteX88" fmla="*/ 2282549 w 5137844"/>
                <a:gd name="connsiteY88" fmla="*/ 113407 h 2523948"/>
                <a:gd name="connsiteX89" fmla="*/ 2146721 w 5137844"/>
                <a:gd name="connsiteY89" fmla="*/ 113407 h 2523948"/>
                <a:gd name="connsiteX90" fmla="*/ 2142032 w 5137844"/>
                <a:gd name="connsiteY90" fmla="*/ 113407 h 2523948"/>
                <a:gd name="connsiteX91" fmla="*/ 2139925 w 5137844"/>
                <a:gd name="connsiteY91" fmla="*/ 113407 h 2523948"/>
                <a:gd name="connsiteX92" fmla="*/ 2137864 w 5137844"/>
                <a:gd name="connsiteY92" fmla="*/ 113407 h 2523948"/>
                <a:gd name="connsiteX93" fmla="*/ 2124622 w 5137844"/>
                <a:gd name="connsiteY93" fmla="*/ 113407 h 2523948"/>
                <a:gd name="connsiteX94" fmla="*/ 2123432 w 5137844"/>
                <a:gd name="connsiteY94" fmla="*/ 113407 h 2523948"/>
                <a:gd name="connsiteX95" fmla="*/ 2119933 w 5137844"/>
                <a:gd name="connsiteY95" fmla="*/ 113407 h 2523948"/>
                <a:gd name="connsiteX96" fmla="*/ 2097049 w 5137844"/>
                <a:gd name="connsiteY96" fmla="*/ 113407 h 2523948"/>
                <a:gd name="connsiteX97" fmla="*/ 1981658 w 5137844"/>
                <a:gd name="connsiteY97" fmla="*/ 113407 h 2523948"/>
                <a:gd name="connsiteX98" fmla="*/ 1956221 w 5137844"/>
                <a:gd name="connsiteY98" fmla="*/ 113407 h 2523948"/>
                <a:gd name="connsiteX99" fmla="*/ 1949425 w 5137844"/>
                <a:gd name="connsiteY99" fmla="*/ 113407 h 2523948"/>
                <a:gd name="connsiteX100" fmla="*/ 1947364 w 5137844"/>
                <a:gd name="connsiteY100" fmla="*/ 113407 h 2523948"/>
                <a:gd name="connsiteX101" fmla="*/ 1934122 w 5137844"/>
                <a:gd name="connsiteY101" fmla="*/ 113407 h 2523948"/>
                <a:gd name="connsiteX102" fmla="*/ 1932932 w 5137844"/>
                <a:gd name="connsiteY102" fmla="*/ 113407 h 2523948"/>
                <a:gd name="connsiteX103" fmla="*/ 1906549 w 5137844"/>
                <a:gd name="connsiteY103" fmla="*/ 113407 h 2523948"/>
                <a:gd name="connsiteX104" fmla="*/ 1882214 w 5137844"/>
                <a:gd name="connsiteY104" fmla="*/ 113407 h 2523948"/>
                <a:gd name="connsiteX105" fmla="*/ 1861030 w 5137844"/>
                <a:gd name="connsiteY105" fmla="*/ 113407 h 2523948"/>
                <a:gd name="connsiteX106" fmla="*/ 1791158 w 5137844"/>
                <a:gd name="connsiteY106" fmla="*/ 113407 h 2523948"/>
                <a:gd name="connsiteX107" fmla="*/ 1747978 w 5137844"/>
                <a:gd name="connsiteY107" fmla="*/ 113407 h 2523948"/>
                <a:gd name="connsiteX108" fmla="*/ 1691714 w 5137844"/>
                <a:gd name="connsiteY108" fmla="*/ 113407 h 2523948"/>
                <a:gd name="connsiteX109" fmla="*/ 1573733 w 5137844"/>
                <a:gd name="connsiteY109" fmla="*/ 113407 h 2523948"/>
                <a:gd name="connsiteX110" fmla="*/ 1557478 w 5137844"/>
                <a:gd name="connsiteY110" fmla="*/ 113407 h 2523948"/>
                <a:gd name="connsiteX111" fmla="*/ 1383233 w 5137844"/>
                <a:gd name="connsiteY111" fmla="*/ 113407 h 2523948"/>
                <a:gd name="connsiteX112" fmla="*/ 1354259 w 5137844"/>
                <a:gd name="connsiteY112" fmla="*/ 113407 h 2523948"/>
                <a:gd name="connsiteX113" fmla="*/ 1163759 w 5137844"/>
                <a:gd name="connsiteY113" fmla="*/ 113407 h 2523948"/>
                <a:gd name="connsiteX114" fmla="*/ 1084338 w 5137844"/>
                <a:gd name="connsiteY114" fmla="*/ 113407 h 2523948"/>
                <a:gd name="connsiteX115" fmla="*/ 893838 w 5137844"/>
                <a:gd name="connsiteY115" fmla="*/ 113407 h 2523948"/>
                <a:gd name="connsiteX116" fmla="*/ 690261 w 5137844"/>
                <a:gd name="connsiteY116" fmla="*/ 230339 h 2523948"/>
                <a:gd name="connsiteX117" fmla="*/ 162467 w 5137844"/>
                <a:gd name="connsiteY117" fmla="*/ 1145043 h 2523948"/>
                <a:gd name="connsiteX118" fmla="*/ 135606 w 5137844"/>
                <a:gd name="connsiteY118" fmla="*/ 1261974 h 2523948"/>
                <a:gd name="connsiteX119" fmla="*/ 0 w 5137844"/>
                <a:gd name="connsiteY119" fmla="*/ 1261974 h 2523948"/>
                <a:gd name="connsiteX120" fmla="*/ 29513 w 5137844"/>
                <a:gd name="connsiteY120" fmla="*/ 1133497 h 2523948"/>
                <a:gd name="connsiteX121" fmla="*/ 609420 w 5137844"/>
                <a:gd name="connsiteY121" fmla="*/ 128477 h 2523948"/>
                <a:gd name="connsiteX122" fmla="*/ 833098 w 5137844"/>
                <a:gd name="connsiteY122" fmla="*/ 0 h 2523948"/>
                <a:gd name="connsiteX123" fmla="*/ 1974790 w 5137844"/>
                <a:gd name="connsiteY123" fmla="*/ 0 h 2523948"/>
                <a:gd name="connsiteX124" fmla="*/ 1976098 w 5137844"/>
                <a:gd name="connsiteY124" fmla="*/ 0 h 2523948"/>
                <a:gd name="connsiteX125" fmla="*/ 1990647 w 5137844"/>
                <a:gd name="connsiteY125" fmla="*/ 0 h 2523948"/>
                <a:gd name="connsiteX126" fmla="*/ 1992912 w 5137844"/>
                <a:gd name="connsiteY126" fmla="*/ 0 h 2523948"/>
                <a:gd name="connsiteX127" fmla="*/ 2000379 w 5137844"/>
                <a:gd name="connsiteY127" fmla="*/ 0 h 2523948"/>
                <a:gd name="connsiteX128" fmla="*/ 2180255 w 5137844"/>
                <a:gd name="connsiteY128" fmla="*/ 0 h 2523948"/>
                <a:gd name="connsiteX129" fmla="*/ 2204536 w 5137844"/>
                <a:gd name="connsiteY129" fmla="*/ 0 h 2523948"/>
                <a:gd name="connsiteX130" fmla="*/ 2358928 w 5137844"/>
                <a:gd name="connsiteY130" fmla="*/ 0 h 2523948"/>
                <a:gd name="connsiteX131" fmla="*/ 2383208 w 5137844"/>
                <a:gd name="connsiteY131" fmla="*/ 0 h 2523948"/>
                <a:gd name="connsiteX132" fmla="*/ 2513815 w 5137844"/>
                <a:gd name="connsiteY132" fmla="*/ 0 h 2523948"/>
                <a:gd name="connsiteX133" fmla="*/ 2538095 w 5137844"/>
                <a:gd name="connsiteY133" fmla="*/ 0 h 2523948"/>
                <a:gd name="connsiteX134" fmla="*/ 2646616 w 5137844"/>
                <a:gd name="connsiteY134" fmla="*/ 0 h 2523948"/>
                <a:gd name="connsiteX135" fmla="*/ 2670896 w 5137844"/>
                <a:gd name="connsiteY135" fmla="*/ 0 h 2523948"/>
                <a:gd name="connsiteX136" fmla="*/ 2759029 w 5137844"/>
                <a:gd name="connsiteY136" fmla="*/ 0 h 2523948"/>
                <a:gd name="connsiteX137" fmla="*/ 2783310 w 5137844"/>
                <a:gd name="connsiteY137" fmla="*/ 0 h 2523948"/>
                <a:gd name="connsiteX138" fmla="*/ 2852754 w 5137844"/>
                <a:gd name="connsiteY138" fmla="*/ 0 h 2523948"/>
                <a:gd name="connsiteX139" fmla="*/ 2877035 w 5137844"/>
                <a:gd name="connsiteY139" fmla="*/ 0 h 2523948"/>
                <a:gd name="connsiteX140" fmla="*/ 2929490 w 5137844"/>
                <a:gd name="connsiteY140" fmla="*/ 0 h 2523948"/>
                <a:gd name="connsiteX141" fmla="*/ 2953771 w 5137844"/>
                <a:gd name="connsiteY141" fmla="*/ 0 h 2523948"/>
                <a:gd name="connsiteX142" fmla="*/ 2990936 w 5137844"/>
                <a:gd name="connsiteY142" fmla="*/ 0 h 2523948"/>
                <a:gd name="connsiteX143" fmla="*/ 3015216 w 5137844"/>
                <a:gd name="connsiteY143" fmla="*/ 0 h 2523948"/>
                <a:gd name="connsiteX144" fmla="*/ 3074750 w 5137844"/>
                <a:gd name="connsiteY144" fmla="*/ 0 h 2523948"/>
                <a:gd name="connsiteX145" fmla="*/ 3099031 w 5137844"/>
                <a:gd name="connsiteY145" fmla="*/ 0 h 2523948"/>
                <a:gd name="connsiteX146" fmla="*/ 3117790 w 5137844"/>
                <a:gd name="connsiteY146" fmla="*/ 0 h 2523948"/>
                <a:gd name="connsiteX147" fmla="*/ 3135912 w 5137844"/>
                <a:gd name="connsiteY147" fmla="*/ 0 h 2523948"/>
                <a:gd name="connsiteX148" fmla="*/ 3142071 w 5137844"/>
                <a:gd name="connsiteY148" fmla="*/ 0 h 2523948"/>
                <a:gd name="connsiteX149" fmla="*/ 3143379 w 5137844"/>
                <a:gd name="connsiteY149" fmla="*/ 0 h 2523948"/>
                <a:gd name="connsiteX150" fmla="*/ 3157927 w 5137844"/>
                <a:gd name="connsiteY150" fmla="*/ 0 h 2523948"/>
                <a:gd name="connsiteX151" fmla="*/ 3160193 w 5137844"/>
                <a:gd name="connsiteY151" fmla="*/ 0 h 2523948"/>
                <a:gd name="connsiteX152" fmla="*/ 3347536 w 5137844"/>
                <a:gd name="connsiteY152" fmla="*/ 0 h 2523948"/>
                <a:gd name="connsiteX153" fmla="*/ 4303193 w 5137844"/>
                <a:gd name="connsiteY153" fmla="*/ 0 h 2523948"/>
                <a:gd name="connsiteX154" fmla="*/ 4526872 w 5137844"/>
                <a:gd name="connsiteY154" fmla="*/ 128477 h 2523948"/>
                <a:gd name="connsiteX155" fmla="*/ 5106779 w 5137844"/>
                <a:gd name="connsiteY155" fmla="*/ 1133497 h 2523948"/>
                <a:gd name="connsiteX156" fmla="*/ 5106779 w 5137844"/>
                <a:gd name="connsiteY156" fmla="*/ 1390451 h 2523948"/>
                <a:gd name="connsiteX157" fmla="*/ 4526872 w 5137844"/>
                <a:gd name="connsiteY157" fmla="*/ 2395471 h 2523948"/>
                <a:gd name="connsiteX158" fmla="*/ 4303193 w 5137844"/>
                <a:gd name="connsiteY158" fmla="*/ 2523948 h 2523948"/>
                <a:gd name="connsiteX159" fmla="*/ 3160193 w 5137844"/>
                <a:gd name="connsiteY159" fmla="*/ 2523948 h 2523948"/>
                <a:gd name="connsiteX160" fmla="*/ 3143379 w 5137844"/>
                <a:gd name="connsiteY160" fmla="*/ 2523948 h 2523948"/>
                <a:gd name="connsiteX161" fmla="*/ 3135912 w 5137844"/>
                <a:gd name="connsiteY161" fmla="*/ 2523948 h 2523948"/>
                <a:gd name="connsiteX162" fmla="*/ 2000379 w 5137844"/>
                <a:gd name="connsiteY162" fmla="*/ 2523948 h 2523948"/>
                <a:gd name="connsiteX163" fmla="*/ 1992912 w 5137844"/>
                <a:gd name="connsiteY163" fmla="*/ 2523948 h 2523948"/>
                <a:gd name="connsiteX164" fmla="*/ 1976098 w 5137844"/>
                <a:gd name="connsiteY164" fmla="*/ 2523948 h 2523948"/>
                <a:gd name="connsiteX165" fmla="*/ 833098 w 5137844"/>
                <a:gd name="connsiteY165" fmla="*/ 2523948 h 2523948"/>
                <a:gd name="connsiteX166" fmla="*/ 609420 w 5137844"/>
                <a:gd name="connsiteY166" fmla="*/ 2395471 h 2523948"/>
                <a:gd name="connsiteX167" fmla="*/ 29513 w 5137844"/>
                <a:gd name="connsiteY167" fmla="*/ 1390451 h 2523948"/>
                <a:gd name="connsiteX168" fmla="*/ 0 w 5137844"/>
                <a:gd name="connsiteY168" fmla="*/ 1261974 h 2523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</a:cxnLst>
              <a:rect l="l" t="t" r="r" b="b"/>
              <a:pathLst>
                <a:path w="5137844" h="2523948">
                  <a:moveTo>
                    <a:pt x="135606" y="1261974"/>
                  </a:moveTo>
                  <a:cubicBezTo>
                    <a:pt x="135606" y="1304409"/>
                    <a:pt x="144559" y="1346843"/>
                    <a:pt x="162467" y="1378906"/>
                  </a:cubicBezTo>
                  <a:cubicBezTo>
                    <a:pt x="162467" y="1378906"/>
                    <a:pt x="162467" y="1378906"/>
                    <a:pt x="690261" y="2293610"/>
                  </a:cubicBezTo>
                  <a:cubicBezTo>
                    <a:pt x="727960" y="2357733"/>
                    <a:pt x="820324" y="2410541"/>
                    <a:pt x="893838" y="2410541"/>
                  </a:cubicBezTo>
                  <a:lnTo>
                    <a:pt x="1084338" y="2410541"/>
                  </a:lnTo>
                  <a:lnTo>
                    <a:pt x="1934122" y="2410541"/>
                  </a:lnTo>
                  <a:lnTo>
                    <a:pt x="1949425" y="2410541"/>
                  </a:lnTo>
                  <a:lnTo>
                    <a:pt x="1956221" y="2410541"/>
                  </a:lnTo>
                  <a:lnTo>
                    <a:pt x="2124622" y="2410541"/>
                  </a:lnTo>
                  <a:lnTo>
                    <a:pt x="2139925" y="2410541"/>
                  </a:lnTo>
                  <a:lnTo>
                    <a:pt x="2146721" y="2410541"/>
                  </a:lnTo>
                  <a:lnTo>
                    <a:pt x="2989710" y="2410541"/>
                  </a:lnTo>
                  <a:lnTo>
                    <a:pt x="2996506" y="2410541"/>
                  </a:lnTo>
                  <a:lnTo>
                    <a:pt x="3011809" y="2410541"/>
                  </a:lnTo>
                  <a:lnTo>
                    <a:pt x="3180210" y="2410541"/>
                  </a:lnTo>
                  <a:lnTo>
                    <a:pt x="3187006" y="2410541"/>
                  </a:lnTo>
                  <a:lnTo>
                    <a:pt x="3202309" y="2410541"/>
                  </a:lnTo>
                  <a:lnTo>
                    <a:pt x="4052093" y="2410541"/>
                  </a:lnTo>
                  <a:lnTo>
                    <a:pt x="4242593" y="2410541"/>
                  </a:lnTo>
                  <a:cubicBezTo>
                    <a:pt x="4317992" y="2410541"/>
                    <a:pt x="4408471" y="2357733"/>
                    <a:pt x="4446171" y="2293610"/>
                  </a:cubicBezTo>
                  <a:cubicBezTo>
                    <a:pt x="4446171" y="2293610"/>
                    <a:pt x="4446171" y="2293610"/>
                    <a:pt x="4973965" y="1378906"/>
                  </a:cubicBezTo>
                  <a:cubicBezTo>
                    <a:pt x="5011664" y="1314782"/>
                    <a:pt x="5011664" y="1209166"/>
                    <a:pt x="4973965" y="1145043"/>
                  </a:cubicBezTo>
                  <a:cubicBezTo>
                    <a:pt x="4973965" y="1145043"/>
                    <a:pt x="4973965" y="1145043"/>
                    <a:pt x="4446171" y="230339"/>
                  </a:cubicBezTo>
                  <a:cubicBezTo>
                    <a:pt x="4408471" y="166215"/>
                    <a:pt x="4317992" y="113407"/>
                    <a:pt x="4242593" y="113407"/>
                  </a:cubicBezTo>
                  <a:cubicBezTo>
                    <a:pt x="4242593" y="113407"/>
                    <a:pt x="4242593" y="113407"/>
                    <a:pt x="4133871" y="113407"/>
                  </a:cubicBezTo>
                  <a:lnTo>
                    <a:pt x="4052093" y="113407"/>
                  </a:lnTo>
                  <a:lnTo>
                    <a:pt x="4050394" y="113407"/>
                  </a:lnTo>
                  <a:lnTo>
                    <a:pt x="4038503" y="113407"/>
                  </a:lnTo>
                  <a:lnTo>
                    <a:pt x="4030245" y="113407"/>
                  </a:lnTo>
                  <a:lnTo>
                    <a:pt x="4006226" y="113407"/>
                  </a:lnTo>
                  <a:lnTo>
                    <a:pt x="3943371" y="113407"/>
                  </a:lnTo>
                  <a:lnTo>
                    <a:pt x="3875656" y="113407"/>
                  </a:lnTo>
                  <a:lnTo>
                    <a:pt x="3839745" y="113407"/>
                  </a:lnTo>
                  <a:lnTo>
                    <a:pt x="3776065" y="113407"/>
                  </a:lnTo>
                  <a:lnTo>
                    <a:pt x="3685156" y="113407"/>
                  </a:lnTo>
                  <a:lnTo>
                    <a:pt x="3659911" y="113407"/>
                  </a:lnTo>
                  <a:lnTo>
                    <a:pt x="3585565" y="113407"/>
                  </a:lnTo>
                  <a:lnTo>
                    <a:pt x="3525919" y="113407"/>
                  </a:lnTo>
                  <a:lnTo>
                    <a:pt x="3469411" y="113407"/>
                  </a:lnTo>
                  <a:lnTo>
                    <a:pt x="3372816" y="113407"/>
                  </a:lnTo>
                  <a:lnTo>
                    <a:pt x="3335419" y="113407"/>
                  </a:lnTo>
                  <a:lnTo>
                    <a:pt x="3202309" y="113407"/>
                  </a:lnTo>
                  <a:lnTo>
                    <a:pt x="3200246" y="113407"/>
                  </a:lnTo>
                  <a:lnTo>
                    <a:pt x="3187006" y="113407"/>
                  </a:lnTo>
                  <a:lnTo>
                    <a:pt x="3185815" y="113407"/>
                  </a:lnTo>
                  <a:lnTo>
                    <a:pt x="3182316" y="113407"/>
                  </a:lnTo>
                  <a:lnTo>
                    <a:pt x="3180210" y="113407"/>
                  </a:lnTo>
                  <a:cubicBezTo>
                    <a:pt x="3180210" y="113407"/>
                    <a:pt x="3180210" y="113407"/>
                    <a:pt x="3163716" y="113407"/>
                  </a:cubicBezTo>
                  <a:lnTo>
                    <a:pt x="3146643" y="113407"/>
                  </a:lnTo>
                  <a:lnTo>
                    <a:pt x="3124544" y="113407"/>
                  </a:lnTo>
                  <a:lnTo>
                    <a:pt x="3070360" y="113407"/>
                  </a:lnTo>
                  <a:lnTo>
                    <a:pt x="3048262" y="113407"/>
                  </a:lnTo>
                  <a:lnTo>
                    <a:pt x="3014437" y="113407"/>
                  </a:lnTo>
                  <a:lnTo>
                    <a:pt x="3011809" y="113407"/>
                  </a:lnTo>
                  <a:lnTo>
                    <a:pt x="3009746" y="113407"/>
                  </a:lnTo>
                  <a:lnTo>
                    <a:pt x="2996506" y="113407"/>
                  </a:lnTo>
                  <a:lnTo>
                    <a:pt x="2995315" y="113407"/>
                  </a:lnTo>
                  <a:lnTo>
                    <a:pt x="2992338" y="113407"/>
                  </a:lnTo>
                  <a:lnTo>
                    <a:pt x="2989710" y="113407"/>
                  </a:lnTo>
                  <a:lnTo>
                    <a:pt x="2987648" y="113407"/>
                  </a:lnTo>
                  <a:lnTo>
                    <a:pt x="2973216" y="113407"/>
                  </a:lnTo>
                  <a:lnTo>
                    <a:pt x="2956143" y="113407"/>
                  </a:lnTo>
                  <a:lnTo>
                    <a:pt x="2944597" y="113407"/>
                  </a:lnTo>
                  <a:lnTo>
                    <a:pt x="2934044" y="113407"/>
                  </a:lnTo>
                  <a:lnTo>
                    <a:pt x="2922498" y="113407"/>
                  </a:lnTo>
                  <a:lnTo>
                    <a:pt x="2879860" y="113407"/>
                  </a:lnTo>
                  <a:lnTo>
                    <a:pt x="2859294" y="113407"/>
                  </a:lnTo>
                  <a:lnTo>
                    <a:pt x="2857762" y="113407"/>
                  </a:lnTo>
                  <a:lnTo>
                    <a:pt x="2837195" y="113407"/>
                  </a:lnTo>
                  <a:lnTo>
                    <a:pt x="2823937" y="113407"/>
                  </a:lnTo>
                  <a:lnTo>
                    <a:pt x="2801838" y="113407"/>
                  </a:lnTo>
                  <a:lnTo>
                    <a:pt x="2756982" y="113407"/>
                  </a:lnTo>
                  <a:lnTo>
                    <a:pt x="2754097" y="113407"/>
                  </a:lnTo>
                  <a:lnTo>
                    <a:pt x="2734884" y="113407"/>
                  </a:lnTo>
                  <a:lnTo>
                    <a:pt x="2731998" y="113407"/>
                  </a:lnTo>
                  <a:lnTo>
                    <a:pt x="2668794" y="113407"/>
                  </a:lnTo>
                  <a:lnTo>
                    <a:pt x="2646695" y="113407"/>
                  </a:lnTo>
                  <a:lnTo>
                    <a:pt x="2636115" y="113407"/>
                  </a:lnTo>
                  <a:lnTo>
                    <a:pt x="2614017" y="113407"/>
                  </a:lnTo>
                  <a:lnTo>
                    <a:pt x="2566482" y="113407"/>
                  </a:lnTo>
                  <a:lnTo>
                    <a:pt x="2544384" y="113407"/>
                  </a:lnTo>
                  <a:lnTo>
                    <a:pt x="2495147" y="113407"/>
                  </a:lnTo>
                  <a:lnTo>
                    <a:pt x="2473049" y="113407"/>
                  </a:lnTo>
                  <a:lnTo>
                    <a:pt x="2445615" y="113407"/>
                  </a:lnTo>
                  <a:lnTo>
                    <a:pt x="2423517" y="113407"/>
                  </a:lnTo>
                  <a:lnTo>
                    <a:pt x="2332532" y="113407"/>
                  </a:lnTo>
                  <a:lnTo>
                    <a:pt x="2310433" y="113407"/>
                  </a:lnTo>
                  <a:lnTo>
                    <a:pt x="2304647" y="113407"/>
                  </a:lnTo>
                  <a:lnTo>
                    <a:pt x="2282549" y="113407"/>
                  </a:lnTo>
                  <a:lnTo>
                    <a:pt x="2146721" y="113407"/>
                  </a:lnTo>
                  <a:lnTo>
                    <a:pt x="2142032" y="113407"/>
                  </a:lnTo>
                  <a:lnTo>
                    <a:pt x="2139925" y="113407"/>
                  </a:lnTo>
                  <a:lnTo>
                    <a:pt x="2137864" y="113407"/>
                  </a:lnTo>
                  <a:lnTo>
                    <a:pt x="2124622" y="113407"/>
                  </a:lnTo>
                  <a:lnTo>
                    <a:pt x="2123432" y="113407"/>
                  </a:lnTo>
                  <a:lnTo>
                    <a:pt x="2119933" y="113407"/>
                  </a:lnTo>
                  <a:lnTo>
                    <a:pt x="2097049" y="113407"/>
                  </a:lnTo>
                  <a:cubicBezTo>
                    <a:pt x="2073661" y="113407"/>
                    <a:pt x="2037517" y="113407"/>
                    <a:pt x="1981658" y="113407"/>
                  </a:cubicBezTo>
                  <a:lnTo>
                    <a:pt x="1956221" y="113407"/>
                  </a:lnTo>
                  <a:lnTo>
                    <a:pt x="1949425" y="113407"/>
                  </a:lnTo>
                  <a:lnTo>
                    <a:pt x="1947364" y="113407"/>
                  </a:lnTo>
                  <a:lnTo>
                    <a:pt x="1934122" y="113407"/>
                  </a:lnTo>
                  <a:lnTo>
                    <a:pt x="1932932" y="113407"/>
                  </a:lnTo>
                  <a:lnTo>
                    <a:pt x="1906549" y="113407"/>
                  </a:lnTo>
                  <a:lnTo>
                    <a:pt x="1882214" y="113407"/>
                  </a:lnTo>
                  <a:lnTo>
                    <a:pt x="1861030" y="113407"/>
                  </a:lnTo>
                  <a:lnTo>
                    <a:pt x="1791158" y="113407"/>
                  </a:lnTo>
                  <a:lnTo>
                    <a:pt x="1747978" y="113407"/>
                  </a:lnTo>
                  <a:lnTo>
                    <a:pt x="1691714" y="113407"/>
                  </a:lnTo>
                  <a:lnTo>
                    <a:pt x="1573733" y="113407"/>
                  </a:lnTo>
                  <a:lnTo>
                    <a:pt x="1557478" y="113407"/>
                  </a:lnTo>
                  <a:lnTo>
                    <a:pt x="1383233" y="113407"/>
                  </a:lnTo>
                  <a:lnTo>
                    <a:pt x="1354259" y="113407"/>
                  </a:lnTo>
                  <a:lnTo>
                    <a:pt x="1163759" y="113407"/>
                  </a:lnTo>
                  <a:lnTo>
                    <a:pt x="1084338" y="113407"/>
                  </a:lnTo>
                  <a:lnTo>
                    <a:pt x="893838" y="113407"/>
                  </a:lnTo>
                  <a:cubicBezTo>
                    <a:pt x="820324" y="113407"/>
                    <a:pt x="727960" y="166215"/>
                    <a:pt x="690261" y="230339"/>
                  </a:cubicBezTo>
                  <a:cubicBezTo>
                    <a:pt x="690261" y="230339"/>
                    <a:pt x="690261" y="230339"/>
                    <a:pt x="162467" y="1145043"/>
                  </a:cubicBezTo>
                  <a:cubicBezTo>
                    <a:pt x="144559" y="1177105"/>
                    <a:pt x="135606" y="1219539"/>
                    <a:pt x="135606" y="1261974"/>
                  </a:cubicBezTo>
                  <a:close/>
                  <a:moveTo>
                    <a:pt x="0" y="1261974"/>
                  </a:moveTo>
                  <a:cubicBezTo>
                    <a:pt x="0" y="1215349"/>
                    <a:pt x="9837" y="1168725"/>
                    <a:pt x="29513" y="1133497"/>
                  </a:cubicBezTo>
                  <a:cubicBezTo>
                    <a:pt x="609420" y="128477"/>
                    <a:pt x="609420" y="128477"/>
                    <a:pt x="609420" y="128477"/>
                  </a:cubicBezTo>
                  <a:cubicBezTo>
                    <a:pt x="650842" y="58022"/>
                    <a:pt x="752325" y="0"/>
                    <a:pt x="833098" y="0"/>
                  </a:cubicBezTo>
                  <a:cubicBezTo>
                    <a:pt x="1702959" y="0"/>
                    <a:pt x="1920424" y="0"/>
                    <a:pt x="1974790" y="0"/>
                  </a:cubicBezTo>
                  <a:lnTo>
                    <a:pt x="1976098" y="0"/>
                  </a:lnTo>
                  <a:lnTo>
                    <a:pt x="1990647" y="0"/>
                  </a:lnTo>
                  <a:lnTo>
                    <a:pt x="1992912" y="0"/>
                  </a:lnTo>
                  <a:lnTo>
                    <a:pt x="2000379" y="0"/>
                  </a:lnTo>
                  <a:lnTo>
                    <a:pt x="2180255" y="0"/>
                  </a:lnTo>
                  <a:lnTo>
                    <a:pt x="2204536" y="0"/>
                  </a:lnTo>
                  <a:lnTo>
                    <a:pt x="2358928" y="0"/>
                  </a:lnTo>
                  <a:lnTo>
                    <a:pt x="2383208" y="0"/>
                  </a:lnTo>
                  <a:lnTo>
                    <a:pt x="2513815" y="0"/>
                  </a:lnTo>
                  <a:lnTo>
                    <a:pt x="2538095" y="0"/>
                  </a:lnTo>
                  <a:lnTo>
                    <a:pt x="2646616" y="0"/>
                  </a:lnTo>
                  <a:lnTo>
                    <a:pt x="2670896" y="0"/>
                  </a:lnTo>
                  <a:lnTo>
                    <a:pt x="2759029" y="0"/>
                  </a:lnTo>
                  <a:lnTo>
                    <a:pt x="2783310" y="0"/>
                  </a:lnTo>
                  <a:lnTo>
                    <a:pt x="2852754" y="0"/>
                  </a:lnTo>
                  <a:lnTo>
                    <a:pt x="2877035" y="0"/>
                  </a:lnTo>
                  <a:lnTo>
                    <a:pt x="2929490" y="0"/>
                  </a:lnTo>
                  <a:lnTo>
                    <a:pt x="2953771" y="0"/>
                  </a:lnTo>
                  <a:lnTo>
                    <a:pt x="2990936" y="0"/>
                  </a:lnTo>
                  <a:lnTo>
                    <a:pt x="3015216" y="0"/>
                  </a:lnTo>
                  <a:lnTo>
                    <a:pt x="3074750" y="0"/>
                  </a:lnTo>
                  <a:lnTo>
                    <a:pt x="3099031" y="0"/>
                  </a:lnTo>
                  <a:lnTo>
                    <a:pt x="3117790" y="0"/>
                  </a:lnTo>
                  <a:cubicBezTo>
                    <a:pt x="3135912" y="0"/>
                    <a:pt x="3135912" y="0"/>
                    <a:pt x="3135912" y="0"/>
                  </a:cubicBezTo>
                  <a:lnTo>
                    <a:pt x="3142071" y="0"/>
                  </a:lnTo>
                  <a:lnTo>
                    <a:pt x="3143379" y="0"/>
                  </a:lnTo>
                  <a:lnTo>
                    <a:pt x="3157927" y="0"/>
                  </a:lnTo>
                  <a:lnTo>
                    <a:pt x="3160193" y="0"/>
                  </a:lnTo>
                  <a:lnTo>
                    <a:pt x="3347536" y="0"/>
                  </a:lnTo>
                  <a:cubicBezTo>
                    <a:pt x="4303193" y="0"/>
                    <a:pt x="4303193" y="0"/>
                    <a:pt x="4303193" y="0"/>
                  </a:cubicBezTo>
                  <a:cubicBezTo>
                    <a:pt x="4386037" y="0"/>
                    <a:pt x="4485449" y="58022"/>
                    <a:pt x="4526872" y="128477"/>
                  </a:cubicBezTo>
                  <a:cubicBezTo>
                    <a:pt x="5106779" y="1133497"/>
                    <a:pt x="5106779" y="1133497"/>
                    <a:pt x="5106779" y="1133497"/>
                  </a:cubicBezTo>
                  <a:cubicBezTo>
                    <a:pt x="5148200" y="1203952"/>
                    <a:pt x="5148200" y="1319996"/>
                    <a:pt x="5106779" y="1390451"/>
                  </a:cubicBezTo>
                  <a:cubicBezTo>
                    <a:pt x="4526872" y="2395471"/>
                    <a:pt x="4526872" y="2395471"/>
                    <a:pt x="4526872" y="2395471"/>
                  </a:cubicBezTo>
                  <a:cubicBezTo>
                    <a:pt x="4485449" y="2465926"/>
                    <a:pt x="4386037" y="2523948"/>
                    <a:pt x="4303193" y="2523948"/>
                  </a:cubicBezTo>
                  <a:lnTo>
                    <a:pt x="3160193" y="2523948"/>
                  </a:lnTo>
                  <a:lnTo>
                    <a:pt x="3143379" y="2523948"/>
                  </a:lnTo>
                  <a:lnTo>
                    <a:pt x="3135912" y="2523948"/>
                  </a:lnTo>
                  <a:lnTo>
                    <a:pt x="2000379" y="2523948"/>
                  </a:lnTo>
                  <a:lnTo>
                    <a:pt x="1992912" y="2523948"/>
                  </a:lnTo>
                  <a:lnTo>
                    <a:pt x="1976098" y="2523948"/>
                  </a:lnTo>
                  <a:lnTo>
                    <a:pt x="833098" y="2523948"/>
                  </a:lnTo>
                  <a:cubicBezTo>
                    <a:pt x="752325" y="2523948"/>
                    <a:pt x="650842" y="2465926"/>
                    <a:pt x="609420" y="2395471"/>
                  </a:cubicBezTo>
                  <a:cubicBezTo>
                    <a:pt x="29513" y="1390451"/>
                    <a:pt x="29513" y="1390451"/>
                    <a:pt x="29513" y="1390451"/>
                  </a:cubicBezTo>
                  <a:cubicBezTo>
                    <a:pt x="9837" y="1355223"/>
                    <a:pt x="0" y="1308599"/>
                    <a:pt x="0" y="1261974"/>
                  </a:cubicBezTo>
                  <a:close/>
                </a:path>
              </a:pathLst>
            </a:custGeom>
            <a:solidFill>
              <a:schemeClr val="accent3"/>
            </a:solidFill>
            <a:ln w="25400"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0" name="矩形 79"/>
            <p:cNvSpPr/>
            <p:nvPr/>
          </p:nvSpPr>
          <p:spPr>
            <a:xfrm>
              <a:off x="773540" y="2423160"/>
              <a:ext cx="2376264" cy="62671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1" name="TextBox 29"/>
          <p:cNvSpPr txBox="1"/>
          <p:nvPr/>
        </p:nvSpPr>
        <p:spPr>
          <a:xfrm>
            <a:off x="3875147" y="3364879"/>
            <a:ext cx="1686244" cy="15388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ts val="2000"/>
              </a:lnSpc>
            </a:pP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活动与队伍以及个人均通过标签定义、进行标签匹配，推送活动消息与接送皆由这一条控制。</a:t>
            </a:r>
          </a:p>
          <a:p>
            <a:pPr algn="just">
              <a:lnSpc>
                <a:spcPts val="2000"/>
              </a:lnSpc>
            </a:pP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对密码进行了加密。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2" name="TextBox 30"/>
          <p:cNvSpPr txBox="1"/>
          <p:nvPr/>
        </p:nvSpPr>
        <p:spPr>
          <a:xfrm>
            <a:off x="3610184" y="2423788"/>
            <a:ext cx="2216170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8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  技术创新</a:t>
            </a:r>
            <a:endParaRPr lang="zh-CN" altLang="en-US" sz="28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4" name="TextBox 20"/>
          <p:cNvSpPr txBox="1"/>
          <p:nvPr/>
        </p:nvSpPr>
        <p:spPr>
          <a:xfrm>
            <a:off x="4506673" y="1608429"/>
            <a:ext cx="423193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zh-CN" sz="4000" dirty="0" smtClean="0">
                <a:solidFill>
                  <a:schemeClr val="accent1"/>
                </a:solidFill>
                <a:latin typeface="Agency FB" panose="020B0503020202020204" pitchFamily="34" charset="0"/>
                <a:ea typeface="微软雅黑" pitchFamily="34" charset="-122"/>
              </a:rPr>
              <a:t>02</a:t>
            </a:r>
            <a:endParaRPr lang="zh-CN" altLang="en-US" sz="4000" dirty="0">
              <a:solidFill>
                <a:schemeClr val="accent1"/>
              </a:solidFill>
              <a:latin typeface="Agency FB" panose="020B0503020202020204" pitchFamily="34" charset="0"/>
              <a:ea typeface="微软雅黑" pitchFamily="34" charset="-122"/>
            </a:endParaRPr>
          </a:p>
        </p:txBody>
      </p:sp>
      <p:grpSp>
        <p:nvGrpSpPr>
          <p:cNvPr id="85" name="组合 84"/>
          <p:cNvGrpSpPr/>
          <p:nvPr/>
        </p:nvGrpSpPr>
        <p:grpSpPr>
          <a:xfrm>
            <a:off x="6212892" y="1243484"/>
            <a:ext cx="2523948" cy="5137844"/>
            <a:chOff x="699698" y="1340769"/>
            <a:chExt cx="2523948" cy="5137844"/>
          </a:xfrm>
        </p:grpSpPr>
        <p:sp>
          <p:nvSpPr>
            <p:cNvPr id="86" name="任意多边形 85"/>
            <p:cNvSpPr>
              <a:spLocks/>
            </p:cNvSpPr>
            <p:nvPr/>
          </p:nvSpPr>
          <p:spPr bwMode="auto">
            <a:xfrm rot="5400000">
              <a:off x="-607250" y="2647717"/>
              <a:ext cx="5137844" cy="2523948"/>
            </a:xfrm>
            <a:custGeom>
              <a:avLst/>
              <a:gdLst>
                <a:gd name="connsiteX0" fmla="*/ 135606 w 5137844"/>
                <a:gd name="connsiteY0" fmla="*/ 1261974 h 2523948"/>
                <a:gd name="connsiteX1" fmla="*/ 162467 w 5137844"/>
                <a:gd name="connsiteY1" fmla="*/ 1378906 h 2523948"/>
                <a:gd name="connsiteX2" fmla="*/ 690261 w 5137844"/>
                <a:gd name="connsiteY2" fmla="*/ 2293610 h 2523948"/>
                <a:gd name="connsiteX3" fmla="*/ 893838 w 5137844"/>
                <a:gd name="connsiteY3" fmla="*/ 2410541 h 2523948"/>
                <a:gd name="connsiteX4" fmla="*/ 1084338 w 5137844"/>
                <a:gd name="connsiteY4" fmla="*/ 2410541 h 2523948"/>
                <a:gd name="connsiteX5" fmla="*/ 1934122 w 5137844"/>
                <a:gd name="connsiteY5" fmla="*/ 2410541 h 2523948"/>
                <a:gd name="connsiteX6" fmla="*/ 1949425 w 5137844"/>
                <a:gd name="connsiteY6" fmla="*/ 2410541 h 2523948"/>
                <a:gd name="connsiteX7" fmla="*/ 1956221 w 5137844"/>
                <a:gd name="connsiteY7" fmla="*/ 2410541 h 2523948"/>
                <a:gd name="connsiteX8" fmla="*/ 2124622 w 5137844"/>
                <a:gd name="connsiteY8" fmla="*/ 2410541 h 2523948"/>
                <a:gd name="connsiteX9" fmla="*/ 2139925 w 5137844"/>
                <a:gd name="connsiteY9" fmla="*/ 2410541 h 2523948"/>
                <a:gd name="connsiteX10" fmla="*/ 2146721 w 5137844"/>
                <a:gd name="connsiteY10" fmla="*/ 2410541 h 2523948"/>
                <a:gd name="connsiteX11" fmla="*/ 2989710 w 5137844"/>
                <a:gd name="connsiteY11" fmla="*/ 2410541 h 2523948"/>
                <a:gd name="connsiteX12" fmla="*/ 2996506 w 5137844"/>
                <a:gd name="connsiteY12" fmla="*/ 2410541 h 2523948"/>
                <a:gd name="connsiteX13" fmla="*/ 3011809 w 5137844"/>
                <a:gd name="connsiteY13" fmla="*/ 2410541 h 2523948"/>
                <a:gd name="connsiteX14" fmla="*/ 3180210 w 5137844"/>
                <a:gd name="connsiteY14" fmla="*/ 2410541 h 2523948"/>
                <a:gd name="connsiteX15" fmla="*/ 3187006 w 5137844"/>
                <a:gd name="connsiteY15" fmla="*/ 2410541 h 2523948"/>
                <a:gd name="connsiteX16" fmla="*/ 3202309 w 5137844"/>
                <a:gd name="connsiteY16" fmla="*/ 2410541 h 2523948"/>
                <a:gd name="connsiteX17" fmla="*/ 4052093 w 5137844"/>
                <a:gd name="connsiteY17" fmla="*/ 2410541 h 2523948"/>
                <a:gd name="connsiteX18" fmla="*/ 4242593 w 5137844"/>
                <a:gd name="connsiteY18" fmla="*/ 2410541 h 2523948"/>
                <a:gd name="connsiteX19" fmla="*/ 4446171 w 5137844"/>
                <a:gd name="connsiteY19" fmla="*/ 2293610 h 2523948"/>
                <a:gd name="connsiteX20" fmla="*/ 4973965 w 5137844"/>
                <a:gd name="connsiteY20" fmla="*/ 1378906 h 2523948"/>
                <a:gd name="connsiteX21" fmla="*/ 4973965 w 5137844"/>
                <a:gd name="connsiteY21" fmla="*/ 1145043 h 2523948"/>
                <a:gd name="connsiteX22" fmla="*/ 4446171 w 5137844"/>
                <a:gd name="connsiteY22" fmla="*/ 230339 h 2523948"/>
                <a:gd name="connsiteX23" fmla="*/ 4242593 w 5137844"/>
                <a:gd name="connsiteY23" fmla="*/ 113407 h 2523948"/>
                <a:gd name="connsiteX24" fmla="*/ 4133871 w 5137844"/>
                <a:gd name="connsiteY24" fmla="*/ 113407 h 2523948"/>
                <a:gd name="connsiteX25" fmla="*/ 4052093 w 5137844"/>
                <a:gd name="connsiteY25" fmla="*/ 113407 h 2523948"/>
                <a:gd name="connsiteX26" fmla="*/ 4050394 w 5137844"/>
                <a:gd name="connsiteY26" fmla="*/ 113407 h 2523948"/>
                <a:gd name="connsiteX27" fmla="*/ 4038503 w 5137844"/>
                <a:gd name="connsiteY27" fmla="*/ 113407 h 2523948"/>
                <a:gd name="connsiteX28" fmla="*/ 4030245 w 5137844"/>
                <a:gd name="connsiteY28" fmla="*/ 113407 h 2523948"/>
                <a:gd name="connsiteX29" fmla="*/ 4006226 w 5137844"/>
                <a:gd name="connsiteY29" fmla="*/ 113407 h 2523948"/>
                <a:gd name="connsiteX30" fmla="*/ 3943371 w 5137844"/>
                <a:gd name="connsiteY30" fmla="*/ 113407 h 2523948"/>
                <a:gd name="connsiteX31" fmla="*/ 3875656 w 5137844"/>
                <a:gd name="connsiteY31" fmla="*/ 113407 h 2523948"/>
                <a:gd name="connsiteX32" fmla="*/ 3839745 w 5137844"/>
                <a:gd name="connsiteY32" fmla="*/ 113407 h 2523948"/>
                <a:gd name="connsiteX33" fmla="*/ 3776065 w 5137844"/>
                <a:gd name="connsiteY33" fmla="*/ 113407 h 2523948"/>
                <a:gd name="connsiteX34" fmla="*/ 3685156 w 5137844"/>
                <a:gd name="connsiteY34" fmla="*/ 113407 h 2523948"/>
                <a:gd name="connsiteX35" fmla="*/ 3659911 w 5137844"/>
                <a:gd name="connsiteY35" fmla="*/ 113407 h 2523948"/>
                <a:gd name="connsiteX36" fmla="*/ 3585565 w 5137844"/>
                <a:gd name="connsiteY36" fmla="*/ 113407 h 2523948"/>
                <a:gd name="connsiteX37" fmla="*/ 3525919 w 5137844"/>
                <a:gd name="connsiteY37" fmla="*/ 113407 h 2523948"/>
                <a:gd name="connsiteX38" fmla="*/ 3469411 w 5137844"/>
                <a:gd name="connsiteY38" fmla="*/ 113407 h 2523948"/>
                <a:gd name="connsiteX39" fmla="*/ 3372816 w 5137844"/>
                <a:gd name="connsiteY39" fmla="*/ 113407 h 2523948"/>
                <a:gd name="connsiteX40" fmla="*/ 3335419 w 5137844"/>
                <a:gd name="connsiteY40" fmla="*/ 113407 h 2523948"/>
                <a:gd name="connsiteX41" fmla="*/ 3202309 w 5137844"/>
                <a:gd name="connsiteY41" fmla="*/ 113407 h 2523948"/>
                <a:gd name="connsiteX42" fmla="*/ 3200246 w 5137844"/>
                <a:gd name="connsiteY42" fmla="*/ 113407 h 2523948"/>
                <a:gd name="connsiteX43" fmla="*/ 3187006 w 5137844"/>
                <a:gd name="connsiteY43" fmla="*/ 113407 h 2523948"/>
                <a:gd name="connsiteX44" fmla="*/ 3185815 w 5137844"/>
                <a:gd name="connsiteY44" fmla="*/ 113407 h 2523948"/>
                <a:gd name="connsiteX45" fmla="*/ 3182316 w 5137844"/>
                <a:gd name="connsiteY45" fmla="*/ 113407 h 2523948"/>
                <a:gd name="connsiteX46" fmla="*/ 3180210 w 5137844"/>
                <a:gd name="connsiteY46" fmla="*/ 113407 h 2523948"/>
                <a:gd name="connsiteX47" fmla="*/ 3163716 w 5137844"/>
                <a:gd name="connsiteY47" fmla="*/ 113407 h 2523948"/>
                <a:gd name="connsiteX48" fmla="*/ 3146643 w 5137844"/>
                <a:gd name="connsiteY48" fmla="*/ 113407 h 2523948"/>
                <a:gd name="connsiteX49" fmla="*/ 3124544 w 5137844"/>
                <a:gd name="connsiteY49" fmla="*/ 113407 h 2523948"/>
                <a:gd name="connsiteX50" fmla="*/ 3070360 w 5137844"/>
                <a:gd name="connsiteY50" fmla="*/ 113407 h 2523948"/>
                <a:gd name="connsiteX51" fmla="*/ 3048262 w 5137844"/>
                <a:gd name="connsiteY51" fmla="*/ 113407 h 2523948"/>
                <a:gd name="connsiteX52" fmla="*/ 3014437 w 5137844"/>
                <a:gd name="connsiteY52" fmla="*/ 113407 h 2523948"/>
                <a:gd name="connsiteX53" fmla="*/ 3011809 w 5137844"/>
                <a:gd name="connsiteY53" fmla="*/ 113407 h 2523948"/>
                <a:gd name="connsiteX54" fmla="*/ 3009746 w 5137844"/>
                <a:gd name="connsiteY54" fmla="*/ 113407 h 2523948"/>
                <a:gd name="connsiteX55" fmla="*/ 2996506 w 5137844"/>
                <a:gd name="connsiteY55" fmla="*/ 113407 h 2523948"/>
                <a:gd name="connsiteX56" fmla="*/ 2995315 w 5137844"/>
                <a:gd name="connsiteY56" fmla="*/ 113407 h 2523948"/>
                <a:gd name="connsiteX57" fmla="*/ 2992338 w 5137844"/>
                <a:gd name="connsiteY57" fmla="*/ 113407 h 2523948"/>
                <a:gd name="connsiteX58" fmla="*/ 2989710 w 5137844"/>
                <a:gd name="connsiteY58" fmla="*/ 113407 h 2523948"/>
                <a:gd name="connsiteX59" fmla="*/ 2987648 w 5137844"/>
                <a:gd name="connsiteY59" fmla="*/ 113407 h 2523948"/>
                <a:gd name="connsiteX60" fmla="*/ 2973216 w 5137844"/>
                <a:gd name="connsiteY60" fmla="*/ 113407 h 2523948"/>
                <a:gd name="connsiteX61" fmla="*/ 2956143 w 5137844"/>
                <a:gd name="connsiteY61" fmla="*/ 113407 h 2523948"/>
                <a:gd name="connsiteX62" fmla="*/ 2944597 w 5137844"/>
                <a:gd name="connsiteY62" fmla="*/ 113407 h 2523948"/>
                <a:gd name="connsiteX63" fmla="*/ 2934044 w 5137844"/>
                <a:gd name="connsiteY63" fmla="*/ 113407 h 2523948"/>
                <a:gd name="connsiteX64" fmla="*/ 2922498 w 5137844"/>
                <a:gd name="connsiteY64" fmla="*/ 113407 h 2523948"/>
                <a:gd name="connsiteX65" fmla="*/ 2879860 w 5137844"/>
                <a:gd name="connsiteY65" fmla="*/ 113407 h 2523948"/>
                <a:gd name="connsiteX66" fmla="*/ 2859294 w 5137844"/>
                <a:gd name="connsiteY66" fmla="*/ 113407 h 2523948"/>
                <a:gd name="connsiteX67" fmla="*/ 2857762 w 5137844"/>
                <a:gd name="connsiteY67" fmla="*/ 113407 h 2523948"/>
                <a:gd name="connsiteX68" fmla="*/ 2837195 w 5137844"/>
                <a:gd name="connsiteY68" fmla="*/ 113407 h 2523948"/>
                <a:gd name="connsiteX69" fmla="*/ 2823937 w 5137844"/>
                <a:gd name="connsiteY69" fmla="*/ 113407 h 2523948"/>
                <a:gd name="connsiteX70" fmla="*/ 2801838 w 5137844"/>
                <a:gd name="connsiteY70" fmla="*/ 113407 h 2523948"/>
                <a:gd name="connsiteX71" fmla="*/ 2756982 w 5137844"/>
                <a:gd name="connsiteY71" fmla="*/ 113407 h 2523948"/>
                <a:gd name="connsiteX72" fmla="*/ 2754097 w 5137844"/>
                <a:gd name="connsiteY72" fmla="*/ 113407 h 2523948"/>
                <a:gd name="connsiteX73" fmla="*/ 2734884 w 5137844"/>
                <a:gd name="connsiteY73" fmla="*/ 113407 h 2523948"/>
                <a:gd name="connsiteX74" fmla="*/ 2731998 w 5137844"/>
                <a:gd name="connsiteY74" fmla="*/ 113407 h 2523948"/>
                <a:gd name="connsiteX75" fmla="*/ 2668794 w 5137844"/>
                <a:gd name="connsiteY75" fmla="*/ 113407 h 2523948"/>
                <a:gd name="connsiteX76" fmla="*/ 2646695 w 5137844"/>
                <a:gd name="connsiteY76" fmla="*/ 113407 h 2523948"/>
                <a:gd name="connsiteX77" fmla="*/ 2636115 w 5137844"/>
                <a:gd name="connsiteY77" fmla="*/ 113407 h 2523948"/>
                <a:gd name="connsiteX78" fmla="*/ 2614017 w 5137844"/>
                <a:gd name="connsiteY78" fmla="*/ 113407 h 2523948"/>
                <a:gd name="connsiteX79" fmla="*/ 2566482 w 5137844"/>
                <a:gd name="connsiteY79" fmla="*/ 113407 h 2523948"/>
                <a:gd name="connsiteX80" fmla="*/ 2544384 w 5137844"/>
                <a:gd name="connsiteY80" fmla="*/ 113407 h 2523948"/>
                <a:gd name="connsiteX81" fmla="*/ 2495147 w 5137844"/>
                <a:gd name="connsiteY81" fmla="*/ 113407 h 2523948"/>
                <a:gd name="connsiteX82" fmla="*/ 2473049 w 5137844"/>
                <a:gd name="connsiteY82" fmla="*/ 113407 h 2523948"/>
                <a:gd name="connsiteX83" fmla="*/ 2445615 w 5137844"/>
                <a:gd name="connsiteY83" fmla="*/ 113407 h 2523948"/>
                <a:gd name="connsiteX84" fmla="*/ 2423517 w 5137844"/>
                <a:gd name="connsiteY84" fmla="*/ 113407 h 2523948"/>
                <a:gd name="connsiteX85" fmla="*/ 2332532 w 5137844"/>
                <a:gd name="connsiteY85" fmla="*/ 113407 h 2523948"/>
                <a:gd name="connsiteX86" fmla="*/ 2310433 w 5137844"/>
                <a:gd name="connsiteY86" fmla="*/ 113407 h 2523948"/>
                <a:gd name="connsiteX87" fmla="*/ 2304647 w 5137844"/>
                <a:gd name="connsiteY87" fmla="*/ 113407 h 2523948"/>
                <a:gd name="connsiteX88" fmla="*/ 2282549 w 5137844"/>
                <a:gd name="connsiteY88" fmla="*/ 113407 h 2523948"/>
                <a:gd name="connsiteX89" fmla="*/ 2146721 w 5137844"/>
                <a:gd name="connsiteY89" fmla="*/ 113407 h 2523948"/>
                <a:gd name="connsiteX90" fmla="*/ 2142032 w 5137844"/>
                <a:gd name="connsiteY90" fmla="*/ 113407 h 2523948"/>
                <a:gd name="connsiteX91" fmla="*/ 2139925 w 5137844"/>
                <a:gd name="connsiteY91" fmla="*/ 113407 h 2523948"/>
                <a:gd name="connsiteX92" fmla="*/ 2137864 w 5137844"/>
                <a:gd name="connsiteY92" fmla="*/ 113407 h 2523948"/>
                <a:gd name="connsiteX93" fmla="*/ 2124622 w 5137844"/>
                <a:gd name="connsiteY93" fmla="*/ 113407 h 2523948"/>
                <a:gd name="connsiteX94" fmla="*/ 2123432 w 5137844"/>
                <a:gd name="connsiteY94" fmla="*/ 113407 h 2523948"/>
                <a:gd name="connsiteX95" fmla="*/ 2119933 w 5137844"/>
                <a:gd name="connsiteY95" fmla="*/ 113407 h 2523948"/>
                <a:gd name="connsiteX96" fmla="*/ 2097049 w 5137844"/>
                <a:gd name="connsiteY96" fmla="*/ 113407 h 2523948"/>
                <a:gd name="connsiteX97" fmla="*/ 1981658 w 5137844"/>
                <a:gd name="connsiteY97" fmla="*/ 113407 h 2523948"/>
                <a:gd name="connsiteX98" fmla="*/ 1956221 w 5137844"/>
                <a:gd name="connsiteY98" fmla="*/ 113407 h 2523948"/>
                <a:gd name="connsiteX99" fmla="*/ 1949425 w 5137844"/>
                <a:gd name="connsiteY99" fmla="*/ 113407 h 2523948"/>
                <a:gd name="connsiteX100" fmla="*/ 1947364 w 5137844"/>
                <a:gd name="connsiteY100" fmla="*/ 113407 h 2523948"/>
                <a:gd name="connsiteX101" fmla="*/ 1934122 w 5137844"/>
                <a:gd name="connsiteY101" fmla="*/ 113407 h 2523948"/>
                <a:gd name="connsiteX102" fmla="*/ 1932932 w 5137844"/>
                <a:gd name="connsiteY102" fmla="*/ 113407 h 2523948"/>
                <a:gd name="connsiteX103" fmla="*/ 1906549 w 5137844"/>
                <a:gd name="connsiteY103" fmla="*/ 113407 h 2523948"/>
                <a:gd name="connsiteX104" fmla="*/ 1882214 w 5137844"/>
                <a:gd name="connsiteY104" fmla="*/ 113407 h 2523948"/>
                <a:gd name="connsiteX105" fmla="*/ 1861030 w 5137844"/>
                <a:gd name="connsiteY105" fmla="*/ 113407 h 2523948"/>
                <a:gd name="connsiteX106" fmla="*/ 1791158 w 5137844"/>
                <a:gd name="connsiteY106" fmla="*/ 113407 h 2523948"/>
                <a:gd name="connsiteX107" fmla="*/ 1747978 w 5137844"/>
                <a:gd name="connsiteY107" fmla="*/ 113407 h 2523948"/>
                <a:gd name="connsiteX108" fmla="*/ 1691714 w 5137844"/>
                <a:gd name="connsiteY108" fmla="*/ 113407 h 2523948"/>
                <a:gd name="connsiteX109" fmla="*/ 1573733 w 5137844"/>
                <a:gd name="connsiteY109" fmla="*/ 113407 h 2523948"/>
                <a:gd name="connsiteX110" fmla="*/ 1557478 w 5137844"/>
                <a:gd name="connsiteY110" fmla="*/ 113407 h 2523948"/>
                <a:gd name="connsiteX111" fmla="*/ 1383233 w 5137844"/>
                <a:gd name="connsiteY111" fmla="*/ 113407 h 2523948"/>
                <a:gd name="connsiteX112" fmla="*/ 1354259 w 5137844"/>
                <a:gd name="connsiteY112" fmla="*/ 113407 h 2523948"/>
                <a:gd name="connsiteX113" fmla="*/ 1163759 w 5137844"/>
                <a:gd name="connsiteY113" fmla="*/ 113407 h 2523948"/>
                <a:gd name="connsiteX114" fmla="*/ 1084338 w 5137844"/>
                <a:gd name="connsiteY114" fmla="*/ 113407 h 2523948"/>
                <a:gd name="connsiteX115" fmla="*/ 893838 w 5137844"/>
                <a:gd name="connsiteY115" fmla="*/ 113407 h 2523948"/>
                <a:gd name="connsiteX116" fmla="*/ 690261 w 5137844"/>
                <a:gd name="connsiteY116" fmla="*/ 230339 h 2523948"/>
                <a:gd name="connsiteX117" fmla="*/ 162467 w 5137844"/>
                <a:gd name="connsiteY117" fmla="*/ 1145043 h 2523948"/>
                <a:gd name="connsiteX118" fmla="*/ 135606 w 5137844"/>
                <a:gd name="connsiteY118" fmla="*/ 1261974 h 2523948"/>
                <a:gd name="connsiteX119" fmla="*/ 0 w 5137844"/>
                <a:gd name="connsiteY119" fmla="*/ 1261974 h 2523948"/>
                <a:gd name="connsiteX120" fmla="*/ 29513 w 5137844"/>
                <a:gd name="connsiteY120" fmla="*/ 1133497 h 2523948"/>
                <a:gd name="connsiteX121" fmla="*/ 609420 w 5137844"/>
                <a:gd name="connsiteY121" fmla="*/ 128477 h 2523948"/>
                <a:gd name="connsiteX122" fmla="*/ 833098 w 5137844"/>
                <a:gd name="connsiteY122" fmla="*/ 0 h 2523948"/>
                <a:gd name="connsiteX123" fmla="*/ 1974790 w 5137844"/>
                <a:gd name="connsiteY123" fmla="*/ 0 h 2523948"/>
                <a:gd name="connsiteX124" fmla="*/ 1976098 w 5137844"/>
                <a:gd name="connsiteY124" fmla="*/ 0 h 2523948"/>
                <a:gd name="connsiteX125" fmla="*/ 1990647 w 5137844"/>
                <a:gd name="connsiteY125" fmla="*/ 0 h 2523948"/>
                <a:gd name="connsiteX126" fmla="*/ 1992912 w 5137844"/>
                <a:gd name="connsiteY126" fmla="*/ 0 h 2523948"/>
                <a:gd name="connsiteX127" fmla="*/ 2000379 w 5137844"/>
                <a:gd name="connsiteY127" fmla="*/ 0 h 2523948"/>
                <a:gd name="connsiteX128" fmla="*/ 2180255 w 5137844"/>
                <a:gd name="connsiteY128" fmla="*/ 0 h 2523948"/>
                <a:gd name="connsiteX129" fmla="*/ 2204536 w 5137844"/>
                <a:gd name="connsiteY129" fmla="*/ 0 h 2523948"/>
                <a:gd name="connsiteX130" fmla="*/ 2358928 w 5137844"/>
                <a:gd name="connsiteY130" fmla="*/ 0 h 2523948"/>
                <a:gd name="connsiteX131" fmla="*/ 2383208 w 5137844"/>
                <a:gd name="connsiteY131" fmla="*/ 0 h 2523948"/>
                <a:gd name="connsiteX132" fmla="*/ 2513815 w 5137844"/>
                <a:gd name="connsiteY132" fmla="*/ 0 h 2523948"/>
                <a:gd name="connsiteX133" fmla="*/ 2538095 w 5137844"/>
                <a:gd name="connsiteY133" fmla="*/ 0 h 2523948"/>
                <a:gd name="connsiteX134" fmla="*/ 2646616 w 5137844"/>
                <a:gd name="connsiteY134" fmla="*/ 0 h 2523948"/>
                <a:gd name="connsiteX135" fmla="*/ 2670896 w 5137844"/>
                <a:gd name="connsiteY135" fmla="*/ 0 h 2523948"/>
                <a:gd name="connsiteX136" fmla="*/ 2759029 w 5137844"/>
                <a:gd name="connsiteY136" fmla="*/ 0 h 2523948"/>
                <a:gd name="connsiteX137" fmla="*/ 2783310 w 5137844"/>
                <a:gd name="connsiteY137" fmla="*/ 0 h 2523948"/>
                <a:gd name="connsiteX138" fmla="*/ 2852754 w 5137844"/>
                <a:gd name="connsiteY138" fmla="*/ 0 h 2523948"/>
                <a:gd name="connsiteX139" fmla="*/ 2877035 w 5137844"/>
                <a:gd name="connsiteY139" fmla="*/ 0 h 2523948"/>
                <a:gd name="connsiteX140" fmla="*/ 2929490 w 5137844"/>
                <a:gd name="connsiteY140" fmla="*/ 0 h 2523948"/>
                <a:gd name="connsiteX141" fmla="*/ 2953771 w 5137844"/>
                <a:gd name="connsiteY141" fmla="*/ 0 h 2523948"/>
                <a:gd name="connsiteX142" fmla="*/ 2990936 w 5137844"/>
                <a:gd name="connsiteY142" fmla="*/ 0 h 2523948"/>
                <a:gd name="connsiteX143" fmla="*/ 3015216 w 5137844"/>
                <a:gd name="connsiteY143" fmla="*/ 0 h 2523948"/>
                <a:gd name="connsiteX144" fmla="*/ 3074750 w 5137844"/>
                <a:gd name="connsiteY144" fmla="*/ 0 h 2523948"/>
                <a:gd name="connsiteX145" fmla="*/ 3099031 w 5137844"/>
                <a:gd name="connsiteY145" fmla="*/ 0 h 2523948"/>
                <a:gd name="connsiteX146" fmla="*/ 3117790 w 5137844"/>
                <a:gd name="connsiteY146" fmla="*/ 0 h 2523948"/>
                <a:gd name="connsiteX147" fmla="*/ 3135912 w 5137844"/>
                <a:gd name="connsiteY147" fmla="*/ 0 h 2523948"/>
                <a:gd name="connsiteX148" fmla="*/ 3142071 w 5137844"/>
                <a:gd name="connsiteY148" fmla="*/ 0 h 2523948"/>
                <a:gd name="connsiteX149" fmla="*/ 3143379 w 5137844"/>
                <a:gd name="connsiteY149" fmla="*/ 0 h 2523948"/>
                <a:gd name="connsiteX150" fmla="*/ 3157927 w 5137844"/>
                <a:gd name="connsiteY150" fmla="*/ 0 h 2523948"/>
                <a:gd name="connsiteX151" fmla="*/ 3160193 w 5137844"/>
                <a:gd name="connsiteY151" fmla="*/ 0 h 2523948"/>
                <a:gd name="connsiteX152" fmla="*/ 3347536 w 5137844"/>
                <a:gd name="connsiteY152" fmla="*/ 0 h 2523948"/>
                <a:gd name="connsiteX153" fmla="*/ 4303193 w 5137844"/>
                <a:gd name="connsiteY153" fmla="*/ 0 h 2523948"/>
                <a:gd name="connsiteX154" fmla="*/ 4526872 w 5137844"/>
                <a:gd name="connsiteY154" fmla="*/ 128477 h 2523948"/>
                <a:gd name="connsiteX155" fmla="*/ 5106779 w 5137844"/>
                <a:gd name="connsiteY155" fmla="*/ 1133497 h 2523948"/>
                <a:gd name="connsiteX156" fmla="*/ 5106779 w 5137844"/>
                <a:gd name="connsiteY156" fmla="*/ 1390451 h 2523948"/>
                <a:gd name="connsiteX157" fmla="*/ 4526872 w 5137844"/>
                <a:gd name="connsiteY157" fmla="*/ 2395471 h 2523948"/>
                <a:gd name="connsiteX158" fmla="*/ 4303193 w 5137844"/>
                <a:gd name="connsiteY158" fmla="*/ 2523948 h 2523948"/>
                <a:gd name="connsiteX159" fmla="*/ 3160193 w 5137844"/>
                <a:gd name="connsiteY159" fmla="*/ 2523948 h 2523948"/>
                <a:gd name="connsiteX160" fmla="*/ 3143379 w 5137844"/>
                <a:gd name="connsiteY160" fmla="*/ 2523948 h 2523948"/>
                <a:gd name="connsiteX161" fmla="*/ 3135912 w 5137844"/>
                <a:gd name="connsiteY161" fmla="*/ 2523948 h 2523948"/>
                <a:gd name="connsiteX162" fmla="*/ 2000379 w 5137844"/>
                <a:gd name="connsiteY162" fmla="*/ 2523948 h 2523948"/>
                <a:gd name="connsiteX163" fmla="*/ 1992912 w 5137844"/>
                <a:gd name="connsiteY163" fmla="*/ 2523948 h 2523948"/>
                <a:gd name="connsiteX164" fmla="*/ 1976098 w 5137844"/>
                <a:gd name="connsiteY164" fmla="*/ 2523948 h 2523948"/>
                <a:gd name="connsiteX165" fmla="*/ 833098 w 5137844"/>
                <a:gd name="connsiteY165" fmla="*/ 2523948 h 2523948"/>
                <a:gd name="connsiteX166" fmla="*/ 609420 w 5137844"/>
                <a:gd name="connsiteY166" fmla="*/ 2395471 h 2523948"/>
                <a:gd name="connsiteX167" fmla="*/ 29513 w 5137844"/>
                <a:gd name="connsiteY167" fmla="*/ 1390451 h 2523948"/>
                <a:gd name="connsiteX168" fmla="*/ 0 w 5137844"/>
                <a:gd name="connsiteY168" fmla="*/ 1261974 h 2523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</a:cxnLst>
              <a:rect l="l" t="t" r="r" b="b"/>
              <a:pathLst>
                <a:path w="5137844" h="2523948">
                  <a:moveTo>
                    <a:pt x="135606" y="1261974"/>
                  </a:moveTo>
                  <a:cubicBezTo>
                    <a:pt x="135606" y="1304409"/>
                    <a:pt x="144559" y="1346843"/>
                    <a:pt x="162467" y="1378906"/>
                  </a:cubicBezTo>
                  <a:cubicBezTo>
                    <a:pt x="162467" y="1378906"/>
                    <a:pt x="162467" y="1378906"/>
                    <a:pt x="690261" y="2293610"/>
                  </a:cubicBezTo>
                  <a:cubicBezTo>
                    <a:pt x="727960" y="2357733"/>
                    <a:pt x="820324" y="2410541"/>
                    <a:pt x="893838" y="2410541"/>
                  </a:cubicBezTo>
                  <a:lnTo>
                    <a:pt x="1084338" y="2410541"/>
                  </a:lnTo>
                  <a:lnTo>
                    <a:pt x="1934122" y="2410541"/>
                  </a:lnTo>
                  <a:lnTo>
                    <a:pt x="1949425" y="2410541"/>
                  </a:lnTo>
                  <a:lnTo>
                    <a:pt x="1956221" y="2410541"/>
                  </a:lnTo>
                  <a:lnTo>
                    <a:pt x="2124622" y="2410541"/>
                  </a:lnTo>
                  <a:lnTo>
                    <a:pt x="2139925" y="2410541"/>
                  </a:lnTo>
                  <a:lnTo>
                    <a:pt x="2146721" y="2410541"/>
                  </a:lnTo>
                  <a:lnTo>
                    <a:pt x="2989710" y="2410541"/>
                  </a:lnTo>
                  <a:lnTo>
                    <a:pt x="2996506" y="2410541"/>
                  </a:lnTo>
                  <a:lnTo>
                    <a:pt x="3011809" y="2410541"/>
                  </a:lnTo>
                  <a:lnTo>
                    <a:pt x="3180210" y="2410541"/>
                  </a:lnTo>
                  <a:lnTo>
                    <a:pt x="3187006" y="2410541"/>
                  </a:lnTo>
                  <a:lnTo>
                    <a:pt x="3202309" y="2410541"/>
                  </a:lnTo>
                  <a:lnTo>
                    <a:pt x="4052093" y="2410541"/>
                  </a:lnTo>
                  <a:lnTo>
                    <a:pt x="4242593" y="2410541"/>
                  </a:lnTo>
                  <a:cubicBezTo>
                    <a:pt x="4317992" y="2410541"/>
                    <a:pt x="4408471" y="2357733"/>
                    <a:pt x="4446171" y="2293610"/>
                  </a:cubicBezTo>
                  <a:cubicBezTo>
                    <a:pt x="4446171" y="2293610"/>
                    <a:pt x="4446171" y="2293610"/>
                    <a:pt x="4973965" y="1378906"/>
                  </a:cubicBezTo>
                  <a:cubicBezTo>
                    <a:pt x="5011664" y="1314782"/>
                    <a:pt x="5011664" y="1209166"/>
                    <a:pt x="4973965" y="1145043"/>
                  </a:cubicBezTo>
                  <a:cubicBezTo>
                    <a:pt x="4973965" y="1145043"/>
                    <a:pt x="4973965" y="1145043"/>
                    <a:pt x="4446171" y="230339"/>
                  </a:cubicBezTo>
                  <a:cubicBezTo>
                    <a:pt x="4408471" y="166215"/>
                    <a:pt x="4317992" y="113407"/>
                    <a:pt x="4242593" y="113407"/>
                  </a:cubicBezTo>
                  <a:cubicBezTo>
                    <a:pt x="4242593" y="113407"/>
                    <a:pt x="4242593" y="113407"/>
                    <a:pt x="4133871" y="113407"/>
                  </a:cubicBezTo>
                  <a:lnTo>
                    <a:pt x="4052093" y="113407"/>
                  </a:lnTo>
                  <a:lnTo>
                    <a:pt x="4050394" y="113407"/>
                  </a:lnTo>
                  <a:lnTo>
                    <a:pt x="4038503" y="113407"/>
                  </a:lnTo>
                  <a:lnTo>
                    <a:pt x="4030245" y="113407"/>
                  </a:lnTo>
                  <a:lnTo>
                    <a:pt x="4006226" y="113407"/>
                  </a:lnTo>
                  <a:lnTo>
                    <a:pt x="3943371" y="113407"/>
                  </a:lnTo>
                  <a:lnTo>
                    <a:pt x="3875656" y="113407"/>
                  </a:lnTo>
                  <a:lnTo>
                    <a:pt x="3839745" y="113407"/>
                  </a:lnTo>
                  <a:lnTo>
                    <a:pt x="3776065" y="113407"/>
                  </a:lnTo>
                  <a:lnTo>
                    <a:pt x="3685156" y="113407"/>
                  </a:lnTo>
                  <a:lnTo>
                    <a:pt x="3659911" y="113407"/>
                  </a:lnTo>
                  <a:lnTo>
                    <a:pt x="3585565" y="113407"/>
                  </a:lnTo>
                  <a:lnTo>
                    <a:pt x="3525919" y="113407"/>
                  </a:lnTo>
                  <a:lnTo>
                    <a:pt x="3469411" y="113407"/>
                  </a:lnTo>
                  <a:lnTo>
                    <a:pt x="3372816" y="113407"/>
                  </a:lnTo>
                  <a:lnTo>
                    <a:pt x="3335419" y="113407"/>
                  </a:lnTo>
                  <a:lnTo>
                    <a:pt x="3202309" y="113407"/>
                  </a:lnTo>
                  <a:lnTo>
                    <a:pt x="3200246" y="113407"/>
                  </a:lnTo>
                  <a:lnTo>
                    <a:pt x="3187006" y="113407"/>
                  </a:lnTo>
                  <a:lnTo>
                    <a:pt x="3185815" y="113407"/>
                  </a:lnTo>
                  <a:lnTo>
                    <a:pt x="3182316" y="113407"/>
                  </a:lnTo>
                  <a:lnTo>
                    <a:pt x="3180210" y="113407"/>
                  </a:lnTo>
                  <a:cubicBezTo>
                    <a:pt x="3180210" y="113407"/>
                    <a:pt x="3180210" y="113407"/>
                    <a:pt x="3163716" y="113407"/>
                  </a:cubicBezTo>
                  <a:lnTo>
                    <a:pt x="3146643" y="113407"/>
                  </a:lnTo>
                  <a:lnTo>
                    <a:pt x="3124544" y="113407"/>
                  </a:lnTo>
                  <a:lnTo>
                    <a:pt x="3070360" y="113407"/>
                  </a:lnTo>
                  <a:lnTo>
                    <a:pt x="3048262" y="113407"/>
                  </a:lnTo>
                  <a:lnTo>
                    <a:pt x="3014437" y="113407"/>
                  </a:lnTo>
                  <a:lnTo>
                    <a:pt x="3011809" y="113407"/>
                  </a:lnTo>
                  <a:lnTo>
                    <a:pt x="3009746" y="113407"/>
                  </a:lnTo>
                  <a:lnTo>
                    <a:pt x="2996506" y="113407"/>
                  </a:lnTo>
                  <a:lnTo>
                    <a:pt x="2995315" y="113407"/>
                  </a:lnTo>
                  <a:lnTo>
                    <a:pt x="2992338" y="113407"/>
                  </a:lnTo>
                  <a:lnTo>
                    <a:pt x="2989710" y="113407"/>
                  </a:lnTo>
                  <a:lnTo>
                    <a:pt x="2987648" y="113407"/>
                  </a:lnTo>
                  <a:lnTo>
                    <a:pt x="2973216" y="113407"/>
                  </a:lnTo>
                  <a:lnTo>
                    <a:pt x="2956143" y="113407"/>
                  </a:lnTo>
                  <a:lnTo>
                    <a:pt x="2944597" y="113407"/>
                  </a:lnTo>
                  <a:lnTo>
                    <a:pt x="2934044" y="113407"/>
                  </a:lnTo>
                  <a:lnTo>
                    <a:pt x="2922498" y="113407"/>
                  </a:lnTo>
                  <a:lnTo>
                    <a:pt x="2879860" y="113407"/>
                  </a:lnTo>
                  <a:lnTo>
                    <a:pt x="2859294" y="113407"/>
                  </a:lnTo>
                  <a:lnTo>
                    <a:pt x="2857762" y="113407"/>
                  </a:lnTo>
                  <a:lnTo>
                    <a:pt x="2837195" y="113407"/>
                  </a:lnTo>
                  <a:lnTo>
                    <a:pt x="2823937" y="113407"/>
                  </a:lnTo>
                  <a:lnTo>
                    <a:pt x="2801838" y="113407"/>
                  </a:lnTo>
                  <a:lnTo>
                    <a:pt x="2756982" y="113407"/>
                  </a:lnTo>
                  <a:lnTo>
                    <a:pt x="2754097" y="113407"/>
                  </a:lnTo>
                  <a:lnTo>
                    <a:pt x="2734884" y="113407"/>
                  </a:lnTo>
                  <a:lnTo>
                    <a:pt x="2731998" y="113407"/>
                  </a:lnTo>
                  <a:lnTo>
                    <a:pt x="2668794" y="113407"/>
                  </a:lnTo>
                  <a:lnTo>
                    <a:pt x="2646695" y="113407"/>
                  </a:lnTo>
                  <a:lnTo>
                    <a:pt x="2636115" y="113407"/>
                  </a:lnTo>
                  <a:lnTo>
                    <a:pt x="2614017" y="113407"/>
                  </a:lnTo>
                  <a:lnTo>
                    <a:pt x="2566482" y="113407"/>
                  </a:lnTo>
                  <a:lnTo>
                    <a:pt x="2544384" y="113407"/>
                  </a:lnTo>
                  <a:lnTo>
                    <a:pt x="2495147" y="113407"/>
                  </a:lnTo>
                  <a:lnTo>
                    <a:pt x="2473049" y="113407"/>
                  </a:lnTo>
                  <a:lnTo>
                    <a:pt x="2445615" y="113407"/>
                  </a:lnTo>
                  <a:lnTo>
                    <a:pt x="2423517" y="113407"/>
                  </a:lnTo>
                  <a:lnTo>
                    <a:pt x="2332532" y="113407"/>
                  </a:lnTo>
                  <a:lnTo>
                    <a:pt x="2310433" y="113407"/>
                  </a:lnTo>
                  <a:lnTo>
                    <a:pt x="2304647" y="113407"/>
                  </a:lnTo>
                  <a:lnTo>
                    <a:pt x="2282549" y="113407"/>
                  </a:lnTo>
                  <a:lnTo>
                    <a:pt x="2146721" y="113407"/>
                  </a:lnTo>
                  <a:lnTo>
                    <a:pt x="2142032" y="113407"/>
                  </a:lnTo>
                  <a:lnTo>
                    <a:pt x="2139925" y="113407"/>
                  </a:lnTo>
                  <a:lnTo>
                    <a:pt x="2137864" y="113407"/>
                  </a:lnTo>
                  <a:lnTo>
                    <a:pt x="2124622" y="113407"/>
                  </a:lnTo>
                  <a:lnTo>
                    <a:pt x="2123432" y="113407"/>
                  </a:lnTo>
                  <a:lnTo>
                    <a:pt x="2119933" y="113407"/>
                  </a:lnTo>
                  <a:lnTo>
                    <a:pt x="2097049" y="113407"/>
                  </a:lnTo>
                  <a:cubicBezTo>
                    <a:pt x="2073661" y="113407"/>
                    <a:pt x="2037517" y="113407"/>
                    <a:pt x="1981658" y="113407"/>
                  </a:cubicBezTo>
                  <a:lnTo>
                    <a:pt x="1956221" y="113407"/>
                  </a:lnTo>
                  <a:lnTo>
                    <a:pt x="1949425" y="113407"/>
                  </a:lnTo>
                  <a:lnTo>
                    <a:pt x="1947364" y="113407"/>
                  </a:lnTo>
                  <a:lnTo>
                    <a:pt x="1934122" y="113407"/>
                  </a:lnTo>
                  <a:lnTo>
                    <a:pt x="1932932" y="113407"/>
                  </a:lnTo>
                  <a:lnTo>
                    <a:pt x="1906549" y="113407"/>
                  </a:lnTo>
                  <a:lnTo>
                    <a:pt x="1882214" y="113407"/>
                  </a:lnTo>
                  <a:lnTo>
                    <a:pt x="1861030" y="113407"/>
                  </a:lnTo>
                  <a:lnTo>
                    <a:pt x="1791158" y="113407"/>
                  </a:lnTo>
                  <a:lnTo>
                    <a:pt x="1747978" y="113407"/>
                  </a:lnTo>
                  <a:lnTo>
                    <a:pt x="1691714" y="113407"/>
                  </a:lnTo>
                  <a:lnTo>
                    <a:pt x="1573733" y="113407"/>
                  </a:lnTo>
                  <a:lnTo>
                    <a:pt x="1557478" y="113407"/>
                  </a:lnTo>
                  <a:lnTo>
                    <a:pt x="1383233" y="113407"/>
                  </a:lnTo>
                  <a:lnTo>
                    <a:pt x="1354259" y="113407"/>
                  </a:lnTo>
                  <a:lnTo>
                    <a:pt x="1163759" y="113407"/>
                  </a:lnTo>
                  <a:lnTo>
                    <a:pt x="1084338" y="113407"/>
                  </a:lnTo>
                  <a:lnTo>
                    <a:pt x="893838" y="113407"/>
                  </a:lnTo>
                  <a:cubicBezTo>
                    <a:pt x="820324" y="113407"/>
                    <a:pt x="727960" y="166215"/>
                    <a:pt x="690261" y="230339"/>
                  </a:cubicBezTo>
                  <a:cubicBezTo>
                    <a:pt x="690261" y="230339"/>
                    <a:pt x="690261" y="230339"/>
                    <a:pt x="162467" y="1145043"/>
                  </a:cubicBezTo>
                  <a:cubicBezTo>
                    <a:pt x="144559" y="1177105"/>
                    <a:pt x="135606" y="1219539"/>
                    <a:pt x="135606" y="1261974"/>
                  </a:cubicBezTo>
                  <a:close/>
                  <a:moveTo>
                    <a:pt x="0" y="1261974"/>
                  </a:moveTo>
                  <a:cubicBezTo>
                    <a:pt x="0" y="1215349"/>
                    <a:pt x="9837" y="1168725"/>
                    <a:pt x="29513" y="1133497"/>
                  </a:cubicBezTo>
                  <a:cubicBezTo>
                    <a:pt x="609420" y="128477"/>
                    <a:pt x="609420" y="128477"/>
                    <a:pt x="609420" y="128477"/>
                  </a:cubicBezTo>
                  <a:cubicBezTo>
                    <a:pt x="650842" y="58022"/>
                    <a:pt x="752325" y="0"/>
                    <a:pt x="833098" y="0"/>
                  </a:cubicBezTo>
                  <a:cubicBezTo>
                    <a:pt x="1702959" y="0"/>
                    <a:pt x="1920424" y="0"/>
                    <a:pt x="1974790" y="0"/>
                  </a:cubicBezTo>
                  <a:lnTo>
                    <a:pt x="1976098" y="0"/>
                  </a:lnTo>
                  <a:lnTo>
                    <a:pt x="1990647" y="0"/>
                  </a:lnTo>
                  <a:lnTo>
                    <a:pt x="1992912" y="0"/>
                  </a:lnTo>
                  <a:lnTo>
                    <a:pt x="2000379" y="0"/>
                  </a:lnTo>
                  <a:lnTo>
                    <a:pt x="2180255" y="0"/>
                  </a:lnTo>
                  <a:lnTo>
                    <a:pt x="2204536" y="0"/>
                  </a:lnTo>
                  <a:lnTo>
                    <a:pt x="2358928" y="0"/>
                  </a:lnTo>
                  <a:lnTo>
                    <a:pt x="2383208" y="0"/>
                  </a:lnTo>
                  <a:lnTo>
                    <a:pt x="2513815" y="0"/>
                  </a:lnTo>
                  <a:lnTo>
                    <a:pt x="2538095" y="0"/>
                  </a:lnTo>
                  <a:lnTo>
                    <a:pt x="2646616" y="0"/>
                  </a:lnTo>
                  <a:lnTo>
                    <a:pt x="2670896" y="0"/>
                  </a:lnTo>
                  <a:lnTo>
                    <a:pt x="2759029" y="0"/>
                  </a:lnTo>
                  <a:lnTo>
                    <a:pt x="2783310" y="0"/>
                  </a:lnTo>
                  <a:lnTo>
                    <a:pt x="2852754" y="0"/>
                  </a:lnTo>
                  <a:lnTo>
                    <a:pt x="2877035" y="0"/>
                  </a:lnTo>
                  <a:lnTo>
                    <a:pt x="2929490" y="0"/>
                  </a:lnTo>
                  <a:lnTo>
                    <a:pt x="2953771" y="0"/>
                  </a:lnTo>
                  <a:lnTo>
                    <a:pt x="2990936" y="0"/>
                  </a:lnTo>
                  <a:lnTo>
                    <a:pt x="3015216" y="0"/>
                  </a:lnTo>
                  <a:lnTo>
                    <a:pt x="3074750" y="0"/>
                  </a:lnTo>
                  <a:lnTo>
                    <a:pt x="3099031" y="0"/>
                  </a:lnTo>
                  <a:lnTo>
                    <a:pt x="3117790" y="0"/>
                  </a:lnTo>
                  <a:cubicBezTo>
                    <a:pt x="3135912" y="0"/>
                    <a:pt x="3135912" y="0"/>
                    <a:pt x="3135912" y="0"/>
                  </a:cubicBezTo>
                  <a:lnTo>
                    <a:pt x="3142071" y="0"/>
                  </a:lnTo>
                  <a:lnTo>
                    <a:pt x="3143379" y="0"/>
                  </a:lnTo>
                  <a:lnTo>
                    <a:pt x="3157927" y="0"/>
                  </a:lnTo>
                  <a:lnTo>
                    <a:pt x="3160193" y="0"/>
                  </a:lnTo>
                  <a:lnTo>
                    <a:pt x="3347536" y="0"/>
                  </a:lnTo>
                  <a:cubicBezTo>
                    <a:pt x="4303193" y="0"/>
                    <a:pt x="4303193" y="0"/>
                    <a:pt x="4303193" y="0"/>
                  </a:cubicBezTo>
                  <a:cubicBezTo>
                    <a:pt x="4386037" y="0"/>
                    <a:pt x="4485449" y="58022"/>
                    <a:pt x="4526872" y="128477"/>
                  </a:cubicBezTo>
                  <a:cubicBezTo>
                    <a:pt x="5106779" y="1133497"/>
                    <a:pt x="5106779" y="1133497"/>
                    <a:pt x="5106779" y="1133497"/>
                  </a:cubicBezTo>
                  <a:cubicBezTo>
                    <a:pt x="5148200" y="1203952"/>
                    <a:pt x="5148200" y="1319996"/>
                    <a:pt x="5106779" y="1390451"/>
                  </a:cubicBezTo>
                  <a:cubicBezTo>
                    <a:pt x="4526872" y="2395471"/>
                    <a:pt x="4526872" y="2395471"/>
                    <a:pt x="4526872" y="2395471"/>
                  </a:cubicBezTo>
                  <a:cubicBezTo>
                    <a:pt x="4485449" y="2465926"/>
                    <a:pt x="4386037" y="2523948"/>
                    <a:pt x="4303193" y="2523948"/>
                  </a:cubicBezTo>
                  <a:lnTo>
                    <a:pt x="3160193" y="2523948"/>
                  </a:lnTo>
                  <a:lnTo>
                    <a:pt x="3143379" y="2523948"/>
                  </a:lnTo>
                  <a:lnTo>
                    <a:pt x="3135912" y="2523948"/>
                  </a:lnTo>
                  <a:lnTo>
                    <a:pt x="2000379" y="2523948"/>
                  </a:lnTo>
                  <a:lnTo>
                    <a:pt x="1992912" y="2523948"/>
                  </a:lnTo>
                  <a:lnTo>
                    <a:pt x="1976098" y="2523948"/>
                  </a:lnTo>
                  <a:lnTo>
                    <a:pt x="833098" y="2523948"/>
                  </a:lnTo>
                  <a:cubicBezTo>
                    <a:pt x="752325" y="2523948"/>
                    <a:pt x="650842" y="2465926"/>
                    <a:pt x="609420" y="2395471"/>
                  </a:cubicBezTo>
                  <a:cubicBezTo>
                    <a:pt x="29513" y="1390451"/>
                    <a:pt x="29513" y="1390451"/>
                    <a:pt x="29513" y="1390451"/>
                  </a:cubicBezTo>
                  <a:cubicBezTo>
                    <a:pt x="9837" y="1355223"/>
                    <a:pt x="0" y="1308599"/>
                    <a:pt x="0" y="1261974"/>
                  </a:cubicBezTo>
                  <a:close/>
                </a:path>
              </a:pathLst>
            </a:custGeom>
            <a:solidFill>
              <a:schemeClr val="accent1"/>
            </a:solidFill>
            <a:ln w="25400"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7" name="矩形 86"/>
            <p:cNvSpPr/>
            <p:nvPr/>
          </p:nvSpPr>
          <p:spPr>
            <a:xfrm>
              <a:off x="773540" y="2423160"/>
              <a:ext cx="2376264" cy="62671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8" name="TextBox 29"/>
          <p:cNvSpPr txBox="1"/>
          <p:nvPr/>
        </p:nvSpPr>
        <p:spPr>
          <a:xfrm>
            <a:off x="6628034" y="3364879"/>
            <a:ext cx="1686244" cy="17953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ts val="2000"/>
              </a:lnSpc>
            </a:pP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本</a:t>
            </a:r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app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虽然集合了</a:t>
            </a:r>
            <a:r>
              <a:rPr lang="en-US" altLang="zh-CN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qq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、微信、微博甚至以后会有百合网等的功能，但我们的项目界面或使用功能均十分简单，是真正的社交软件。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9" name="TextBox 30"/>
          <p:cNvSpPr txBox="1"/>
          <p:nvPr/>
        </p:nvSpPr>
        <p:spPr>
          <a:xfrm>
            <a:off x="6385766" y="2423788"/>
            <a:ext cx="2216170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8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综合但不繁琐</a:t>
            </a:r>
            <a:endParaRPr lang="zh-CN" altLang="en-US" sz="28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91" name="组合 90"/>
          <p:cNvGrpSpPr/>
          <p:nvPr/>
        </p:nvGrpSpPr>
        <p:grpSpPr>
          <a:xfrm>
            <a:off x="8969490" y="1243484"/>
            <a:ext cx="2523948" cy="5137844"/>
            <a:chOff x="699698" y="1340769"/>
            <a:chExt cx="2523948" cy="5137844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92" name="任意多边形 91"/>
            <p:cNvSpPr>
              <a:spLocks/>
            </p:cNvSpPr>
            <p:nvPr/>
          </p:nvSpPr>
          <p:spPr bwMode="auto">
            <a:xfrm rot="5400000">
              <a:off x="-607250" y="2647717"/>
              <a:ext cx="5137844" cy="2523948"/>
            </a:xfrm>
            <a:custGeom>
              <a:avLst/>
              <a:gdLst>
                <a:gd name="connsiteX0" fmla="*/ 135606 w 5137844"/>
                <a:gd name="connsiteY0" fmla="*/ 1261974 h 2523948"/>
                <a:gd name="connsiteX1" fmla="*/ 162467 w 5137844"/>
                <a:gd name="connsiteY1" fmla="*/ 1378906 h 2523948"/>
                <a:gd name="connsiteX2" fmla="*/ 690261 w 5137844"/>
                <a:gd name="connsiteY2" fmla="*/ 2293610 h 2523948"/>
                <a:gd name="connsiteX3" fmla="*/ 893838 w 5137844"/>
                <a:gd name="connsiteY3" fmla="*/ 2410541 h 2523948"/>
                <a:gd name="connsiteX4" fmla="*/ 1084338 w 5137844"/>
                <a:gd name="connsiteY4" fmla="*/ 2410541 h 2523948"/>
                <a:gd name="connsiteX5" fmla="*/ 1934122 w 5137844"/>
                <a:gd name="connsiteY5" fmla="*/ 2410541 h 2523948"/>
                <a:gd name="connsiteX6" fmla="*/ 1949425 w 5137844"/>
                <a:gd name="connsiteY6" fmla="*/ 2410541 h 2523948"/>
                <a:gd name="connsiteX7" fmla="*/ 1956221 w 5137844"/>
                <a:gd name="connsiteY7" fmla="*/ 2410541 h 2523948"/>
                <a:gd name="connsiteX8" fmla="*/ 2124622 w 5137844"/>
                <a:gd name="connsiteY8" fmla="*/ 2410541 h 2523948"/>
                <a:gd name="connsiteX9" fmla="*/ 2139925 w 5137844"/>
                <a:gd name="connsiteY9" fmla="*/ 2410541 h 2523948"/>
                <a:gd name="connsiteX10" fmla="*/ 2146721 w 5137844"/>
                <a:gd name="connsiteY10" fmla="*/ 2410541 h 2523948"/>
                <a:gd name="connsiteX11" fmla="*/ 2989710 w 5137844"/>
                <a:gd name="connsiteY11" fmla="*/ 2410541 h 2523948"/>
                <a:gd name="connsiteX12" fmla="*/ 2996506 w 5137844"/>
                <a:gd name="connsiteY12" fmla="*/ 2410541 h 2523948"/>
                <a:gd name="connsiteX13" fmla="*/ 3011809 w 5137844"/>
                <a:gd name="connsiteY13" fmla="*/ 2410541 h 2523948"/>
                <a:gd name="connsiteX14" fmla="*/ 3180210 w 5137844"/>
                <a:gd name="connsiteY14" fmla="*/ 2410541 h 2523948"/>
                <a:gd name="connsiteX15" fmla="*/ 3187006 w 5137844"/>
                <a:gd name="connsiteY15" fmla="*/ 2410541 h 2523948"/>
                <a:gd name="connsiteX16" fmla="*/ 3202309 w 5137844"/>
                <a:gd name="connsiteY16" fmla="*/ 2410541 h 2523948"/>
                <a:gd name="connsiteX17" fmla="*/ 4052093 w 5137844"/>
                <a:gd name="connsiteY17" fmla="*/ 2410541 h 2523948"/>
                <a:gd name="connsiteX18" fmla="*/ 4242593 w 5137844"/>
                <a:gd name="connsiteY18" fmla="*/ 2410541 h 2523948"/>
                <a:gd name="connsiteX19" fmla="*/ 4446171 w 5137844"/>
                <a:gd name="connsiteY19" fmla="*/ 2293610 h 2523948"/>
                <a:gd name="connsiteX20" fmla="*/ 4973965 w 5137844"/>
                <a:gd name="connsiteY20" fmla="*/ 1378906 h 2523948"/>
                <a:gd name="connsiteX21" fmla="*/ 4973965 w 5137844"/>
                <a:gd name="connsiteY21" fmla="*/ 1145043 h 2523948"/>
                <a:gd name="connsiteX22" fmla="*/ 4446171 w 5137844"/>
                <a:gd name="connsiteY22" fmla="*/ 230339 h 2523948"/>
                <a:gd name="connsiteX23" fmla="*/ 4242593 w 5137844"/>
                <a:gd name="connsiteY23" fmla="*/ 113407 h 2523948"/>
                <a:gd name="connsiteX24" fmla="*/ 4133871 w 5137844"/>
                <a:gd name="connsiteY24" fmla="*/ 113407 h 2523948"/>
                <a:gd name="connsiteX25" fmla="*/ 4052093 w 5137844"/>
                <a:gd name="connsiteY25" fmla="*/ 113407 h 2523948"/>
                <a:gd name="connsiteX26" fmla="*/ 4050394 w 5137844"/>
                <a:gd name="connsiteY26" fmla="*/ 113407 h 2523948"/>
                <a:gd name="connsiteX27" fmla="*/ 4038503 w 5137844"/>
                <a:gd name="connsiteY27" fmla="*/ 113407 h 2523948"/>
                <a:gd name="connsiteX28" fmla="*/ 4030245 w 5137844"/>
                <a:gd name="connsiteY28" fmla="*/ 113407 h 2523948"/>
                <a:gd name="connsiteX29" fmla="*/ 4006226 w 5137844"/>
                <a:gd name="connsiteY29" fmla="*/ 113407 h 2523948"/>
                <a:gd name="connsiteX30" fmla="*/ 3943371 w 5137844"/>
                <a:gd name="connsiteY30" fmla="*/ 113407 h 2523948"/>
                <a:gd name="connsiteX31" fmla="*/ 3875656 w 5137844"/>
                <a:gd name="connsiteY31" fmla="*/ 113407 h 2523948"/>
                <a:gd name="connsiteX32" fmla="*/ 3839745 w 5137844"/>
                <a:gd name="connsiteY32" fmla="*/ 113407 h 2523948"/>
                <a:gd name="connsiteX33" fmla="*/ 3776065 w 5137844"/>
                <a:gd name="connsiteY33" fmla="*/ 113407 h 2523948"/>
                <a:gd name="connsiteX34" fmla="*/ 3685156 w 5137844"/>
                <a:gd name="connsiteY34" fmla="*/ 113407 h 2523948"/>
                <a:gd name="connsiteX35" fmla="*/ 3659911 w 5137844"/>
                <a:gd name="connsiteY35" fmla="*/ 113407 h 2523948"/>
                <a:gd name="connsiteX36" fmla="*/ 3585565 w 5137844"/>
                <a:gd name="connsiteY36" fmla="*/ 113407 h 2523948"/>
                <a:gd name="connsiteX37" fmla="*/ 3525919 w 5137844"/>
                <a:gd name="connsiteY37" fmla="*/ 113407 h 2523948"/>
                <a:gd name="connsiteX38" fmla="*/ 3469411 w 5137844"/>
                <a:gd name="connsiteY38" fmla="*/ 113407 h 2523948"/>
                <a:gd name="connsiteX39" fmla="*/ 3372816 w 5137844"/>
                <a:gd name="connsiteY39" fmla="*/ 113407 h 2523948"/>
                <a:gd name="connsiteX40" fmla="*/ 3335419 w 5137844"/>
                <a:gd name="connsiteY40" fmla="*/ 113407 h 2523948"/>
                <a:gd name="connsiteX41" fmla="*/ 3202309 w 5137844"/>
                <a:gd name="connsiteY41" fmla="*/ 113407 h 2523948"/>
                <a:gd name="connsiteX42" fmla="*/ 3200246 w 5137844"/>
                <a:gd name="connsiteY42" fmla="*/ 113407 h 2523948"/>
                <a:gd name="connsiteX43" fmla="*/ 3187006 w 5137844"/>
                <a:gd name="connsiteY43" fmla="*/ 113407 h 2523948"/>
                <a:gd name="connsiteX44" fmla="*/ 3185815 w 5137844"/>
                <a:gd name="connsiteY44" fmla="*/ 113407 h 2523948"/>
                <a:gd name="connsiteX45" fmla="*/ 3182316 w 5137844"/>
                <a:gd name="connsiteY45" fmla="*/ 113407 h 2523948"/>
                <a:gd name="connsiteX46" fmla="*/ 3180210 w 5137844"/>
                <a:gd name="connsiteY46" fmla="*/ 113407 h 2523948"/>
                <a:gd name="connsiteX47" fmla="*/ 3163716 w 5137844"/>
                <a:gd name="connsiteY47" fmla="*/ 113407 h 2523948"/>
                <a:gd name="connsiteX48" fmla="*/ 3146643 w 5137844"/>
                <a:gd name="connsiteY48" fmla="*/ 113407 h 2523948"/>
                <a:gd name="connsiteX49" fmla="*/ 3124544 w 5137844"/>
                <a:gd name="connsiteY49" fmla="*/ 113407 h 2523948"/>
                <a:gd name="connsiteX50" fmla="*/ 3070360 w 5137844"/>
                <a:gd name="connsiteY50" fmla="*/ 113407 h 2523948"/>
                <a:gd name="connsiteX51" fmla="*/ 3048262 w 5137844"/>
                <a:gd name="connsiteY51" fmla="*/ 113407 h 2523948"/>
                <a:gd name="connsiteX52" fmla="*/ 3014437 w 5137844"/>
                <a:gd name="connsiteY52" fmla="*/ 113407 h 2523948"/>
                <a:gd name="connsiteX53" fmla="*/ 3011809 w 5137844"/>
                <a:gd name="connsiteY53" fmla="*/ 113407 h 2523948"/>
                <a:gd name="connsiteX54" fmla="*/ 3009746 w 5137844"/>
                <a:gd name="connsiteY54" fmla="*/ 113407 h 2523948"/>
                <a:gd name="connsiteX55" fmla="*/ 2996506 w 5137844"/>
                <a:gd name="connsiteY55" fmla="*/ 113407 h 2523948"/>
                <a:gd name="connsiteX56" fmla="*/ 2995315 w 5137844"/>
                <a:gd name="connsiteY56" fmla="*/ 113407 h 2523948"/>
                <a:gd name="connsiteX57" fmla="*/ 2992338 w 5137844"/>
                <a:gd name="connsiteY57" fmla="*/ 113407 h 2523948"/>
                <a:gd name="connsiteX58" fmla="*/ 2989710 w 5137844"/>
                <a:gd name="connsiteY58" fmla="*/ 113407 h 2523948"/>
                <a:gd name="connsiteX59" fmla="*/ 2987648 w 5137844"/>
                <a:gd name="connsiteY59" fmla="*/ 113407 h 2523948"/>
                <a:gd name="connsiteX60" fmla="*/ 2973216 w 5137844"/>
                <a:gd name="connsiteY60" fmla="*/ 113407 h 2523948"/>
                <a:gd name="connsiteX61" fmla="*/ 2956143 w 5137844"/>
                <a:gd name="connsiteY61" fmla="*/ 113407 h 2523948"/>
                <a:gd name="connsiteX62" fmla="*/ 2944597 w 5137844"/>
                <a:gd name="connsiteY62" fmla="*/ 113407 h 2523948"/>
                <a:gd name="connsiteX63" fmla="*/ 2934044 w 5137844"/>
                <a:gd name="connsiteY63" fmla="*/ 113407 h 2523948"/>
                <a:gd name="connsiteX64" fmla="*/ 2922498 w 5137844"/>
                <a:gd name="connsiteY64" fmla="*/ 113407 h 2523948"/>
                <a:gd name="connsiteX65" fmla="*/ 2879860 w 5137844"/>
                <a:gd name="connsiteY65" fmla="*/ 113407 h 2523948"/>
                <a:gd name="connsiteX66" fmla="*/ 2859294 w 5137844"/>
                <a:gd name="connsiteY66" fmla="*/ 113407 h 2523948"/>
                <a:gd name="connsiteX67" fmla="*/ 2857762 w 5137844"/>
                <a:gd name="connsiteY67" fmla="*/ 113407 h 2523948"/>
                <a:gd name="connsiteX68" fmla="*/ 2837195 w 5137844"/>
                <a:gd name="connsiteY68" fmla="*/ 113407 h 2523948"/>
                <a:gd name="connsiteX69" fmla="*/ 2823937 w 5137844"/>
                <a:gd name="connsiteY69" fmla="*/ 113407 h 2523948"/>
                <a:gd name="connsiteX70" fmla="*/ 2801838 w 5137844"/>
                <a:gd name="connsiteY70" fmla="*/ 113407 h 2523948"/>
                <a:gd name="connsiteX71" fmla="*/ 2756982 w 5137844"/>
                <a:gd name="connsiteY71" fmla="*/ 113407 h 2523948"/>
                <a:gd name="connsiteX72" fmla="*/ 2754097 w 5137844"/>
                <a:gd name="connsiteY72" fmla="*/ 113407 h 2523948"/>
                <a:gd name="connsiteX73" fmla="*/ 2734884 w 5137844"/>
                <a:gd name="connsiteY73" fmla="*/ 113407 h 2523948"/>
                <a:gd name="connsiteX74" fmla="*/ 2731998 w 5137844"/>
                <a:gd name="connsiteY74" fmla="*/ 113407 h 2523948"/>
                <a:gd name="connsiteX75" fmla="*/ 2668794 w 5137844"/>
                <a:gd name="connsiteY75" fmla="*/ 113407 h 2523948"/>
                <a:gd name="connsiteX76" fmla="*/ 2646695 w 5137844"/>
                <a:gd name="connsiteY76" fmla="*/ 113407 h 2523948"/>
                <a:gd name="connsiteX77" fmla="*/ 2636115 w 5137844"/>
                <a:gd name="connsiteY77" fmla="*/ 113407 h 2523948"/>
                <a:gd name="connsiteX78" fmla="*/ 2614017 w 5137844"/>
                <a:gd name="connsiteY78" fmla="*/ 113407 h 2523948"/>
                <a:gd name="connsiteX79" fmla="*/ 2566482 w 5137844"/>
                <a:gd name="connsiteY79" fmla="*/ 113407 h 2523948"/>
                <a:gd name="connsiteX80" fmla="*/ 2544384 w 5137844"/>
                <a:gd name="connsiteY80" fmla="*/ 113407 h 2523948"/>
                <a:gd name="connsiteX81" fmla="*/ 2495147 w 5137844"/>
                <a:gd name="connsiteY81" fmla="*/ 113407 h 2523948"/>
                <a:gd name="connsiteX82" fmla="*/ 2473049 w 5137844"/>
                <a:gd name="connsiteY82" fmla="*/ 113407 h 2523948"/>
                <a:gd name="connsiteX83" fmla="*/ 2445615 w 5137844"/>
                <a:gd name="connsiteY83" fmla="*/ 113407 h 2523948"/>
                <a:gd name="connsiteX84" fmla="*/ 2423517 w 5137844"/>
                <a:gd name="connsiteY84" fmla="*/ 113407 h 2523948"/>
                <a:gd name="connsiteX85" fmla="*/ 2332532 w 5137844"/>
                <a:gd name="connsiteY85" fmla="*/ 113407 h 2523948"/>
                <a:gd name="connsiteX86" fmla="*/ 2310433 w 5137844"/>
                <a:gd name="connsiteY86" fmla="*/ 113407 h 2523948"/>
                <a:gd name="connsiteX87" fmla="*/ 2304647 w 5137844"/>
                <a:gd name="connsiteY87" fmla="*/ 113407 h 2523948"/>
                <a:gd name="connsiteX88" fmla="*/ 2282549 w 5137844"/>
                <a:gd name="connsiteY88" fmla="*/ 113407 h 2523948"/>
                <a:gd name="connsiteX89" fmla="*/ 2146721 w 5137844"/>
                <a:gd name="connsiteY89" fmla="*/ 113407 h 2523948"/>
                <a:gd name="connsiteX90" fmla="*/ 2142032 w 5137844"/>
                <a:gd name="connsiteY90" fmla="*/ 113407 h 2523948"/>
                <a:gd name="connsiteX91" fmla="*/ 2139925 w 5137844"/>
                <a:gd name="connsiteY91" fmla="*/ 113407 h 2523948"/>
                <a:gd name="connsiteX92" fmla="*/ 2137864 w 5137844"/>
                <a:gd name="connsiteY92" fmla="*/ 113407 h 2523948"/>
                <a:gd name="connsiteX93" fmla="*/ 2124622 w 5137844"/>
                <a:gd name="connsiteY93" fmla="*/ 113407 h 2523948"/>
                <a:gd name="connsiteX94" fmla="*/ 2123432 w 5137844"/>
                <a:gd name="connsiteY94" fmla="*/ 113407 h 2523948"/>
                <a:gd name="connsiteX95" fmla="*/ 2119933 w 5137844"/>
                <a:gd name="connsiteY95" fmla="*/ 113407 h 2523948"/>
                <a:gd name="connsiteX96" fmla="*/ 2097049 w 5137844"/>
                <a:gd name="connsiteY96" fmla="*/ 113407 h 2523948"/>
                <a:gd name="connsiteX97" fmla="*/ 1981658 w 5137844"/>
                <a:gd name="connsiteY97" fmla="*/ 113407 h 2523948"/>
                <a:gd name="connsiteX98" fmla="*/ 1956221 w 5137844"/>
                <a:gd name="connsiteY98" fmla="*/ 113407 h 2523948"/>
                <a:gd name="connsiteX99" fmla="*/ 1949425 w 5137844"/>
                <a:gd name="connsiteY99" fmla="*/ 113407 h 2523948"/>
                <a:gd name="connsiteX100" fmla="*/ 1947364 w 5137844"/>
                <a:gd name="connsiteY100" fmla="*/ 113407 h 2523948"/>
                <a:gd name="connsiteX101" fmla="*/ 1934122 w 5137844"/>
                <a:gd name="connsiteY101" fmla="*/ 113407 h 2523948"/>
                <a:gd name="connsiteX102" fmla="*/ 1932932 w 5137844"/>
                <a:gd name="connsiteY102" fmla="*/ 113407 h 2523948"/>
                <a:gd name="connsiteX103" fmla="*/ 1906549 w 5137844"/>
                <a:gd name="connsiteY103" fmla="*/ 113407 h 2523948"/>
                <a:gd name="connsiteX104" fmla="*/ 1882214 w 5137844"/>
                <a:gd name="connsiteY104" fmla="*/ 113407 h 2523948"/>
                <a:gd name="connsiteX105" fmla="*/ 1861030 w 5137844"/>
                <a:gd name="connsiteY105" fmla="*/ 113407 h 2523948"/>
                <a:gd name="connsiteX106" fmla="*/ 1791158 w 5137844"/>
                <a:gd name="connsiteY106" fmla="*/ 113407 h 2523948"/>
                <a:gd name="connsiteX107" fmla="*/ 1747978 w 5137844"/>
                <a:gd name="connsiteY107" fmla="*/ 113407 h 2523948"/>
                <a:gd name="connsiteX108" fmla="*/ 1691714 w 5137844"/>
                <a:gd name="connsiteY108" fmla="*/ 113407 h 2523948"/>
                <a:gd name="connsiteX109" fmla="*/ 1573733 w 5137844"/>
                <a:gd name="connsiteY109" fmla="*/ 113407 h 2523948"/>
                <a:gd name="connsiteX110" fmla="*/ 1557478 w 5137844"/>
                <a:gd name="connsiteY110" fmla="*/ 113407 h 2523948"/>
                <a:gd name="connsiteX111" fmla="*/ 1383233 w 5137844"/>
                <a:gd name="connsiteY111" fmla="*/ 113407 h 2523948"/>
                <a:gd name="connsiteX112" fmla="*/ 1354259 w 5137844"/>
                <a:gd name="connsiteY112" fmla="*/ 113407 h 2523948"/>
                <a:gd name="connsiteX113" fmla="*/ 1163759 w 5137844"/>
                <a:gd name="connsiteY113" fmla="*/ 113407 h 2523948"/>
                <a:gd name="connsiteX114" fmla="*/ 1084338 w 5137844"/>
                <a:gd name="connsiteY114" fmla="*/ 113407 h 2523948"/>
                <a:gd name="connsiteX115" fmla="*/ 893838 w 5137844"/>
                <a:gd name="connsiteY115" fmla="*/ 113407 h 2523948"/>
                <a:gd name="connsiteX116" fmla="*/ 690261 w 5137844"/>
                <a:gd name="connsiteY116" fmla="*/ 230339 h 2523948"/>
                <a:gd name="connsiteX117" fmla="*/ 162467 w 5137844"/>
                <a:gd name="connsiteY117" fmla="*/ 1145043 h 2523948"/>
                <a:gd name="connsiteX118" fmla="*/ 135606 w 5137844"/>
                <a:gd name="connsiteY118" fmla="*/ 1261974 h 2523948"/>
                <a:gd name="connsiteX119" fmla="*/ 0 w 5137844"/>
                <a:gd name="connsiteY119" fmla="*/ 1261974 h 2523948"/>
                <a:gd name="connsiteX120" fmla="*/ 29513 w 5137844"/>
                <a:gd name="connsiteY120" fmla="*/ 1133497 h 2523948"/>
                <a:gd name="connsiteX121" fmla="*/ 609420 w 5137844"/>
                <a:gd name="connsiteY121" fmla="*/ 128477 h 2523948"/>
                <a:gd name="connsiteX122" fmla="*/ 833098 w 5137844"/>
                <a:gd name="connsiteY122" fmla="*/ 0 h 2523948"/>
                <a:gd name="connsiteX123" fmla="*/ 1974790 w 5137844"/>
                <a:gd name="connsiteY123" fmla="*/ 0 h 2523948"/>
                <a:gd name="connsiteX124" fmla="*/ 1976098 w 5137844"/>
                <a:gd name="connsiteY124" fmla="*/ 0 h 2523948"/>
                <a:gd name="connsiteX125" fmla="*/ 1990647 w 5137844"/>
                <a:gd name="connsiteY125" fmla="*/ 0 h 2523948"/>
                <a:gd name="connsiteX126" fmla="*/ 1992912 w 5137844"/>
                <a:gd name="connsiteY126" fmla="*/ 0 h 2523948"/>
                <a:gd name="connsiteX127" fmla="*/ 2000379 w 5137844"/>
                <a:gd name="connsiteY127" fmla="*/ 0 h 2523948"/>
                <a:gd name="connsiteX128" fmla="*/ 2180255 w 5137844"/>
                <a:gd name="connsiteY128" fmla="*/ 0 h 2523948"/>
                <a:gd name="connsiteX129" fmla="*/ 2204536 w 5137844"/>
                <a:gd name="connsiteY129" fmla="*/ 0 h 2523948"/>
                <a:gd name="connsiteX130" fmla="*/ 2358928 w 5137844"/>
                <a:gd name="connsiteY130" fmla="*/ 0 h 2523948"/>
                <a:gd name="connsiteX131" fmla="*/ 2383208 w 5137844"/>
                <a:gd name="connsiteY131" fmla="*/ 0 h 2523948"/>
                <a:gd name="connsiteX132" fmla="*/ 2513815 w 5137844"/>
                <a:gd name="connsiteY132" fmla="*/ 0 h 2523948"/>
                <a:gd name="connsiteX133" fmla="*/ 2538095 w 5137844"/>
                <a:gd name="connsiteY133" fmla="*/ 0 h 2523948"/>
                <a:gd name="connsiteX134" fmla="*/ 2646616 w 5137844"/>
                <a:gd name="connsiteY134" fmla="*/ 0 h 2523948"/>
                <a:gd name="connsiteX135" fmla="*/ 2670896 w 5137844"/>
                <a:gd name="connsiteY135" fmla="*/ 0 h 2523948"/>
                <a:gd name="connsiteX136" fmla="*/ 2759029 w 5137844"/>
                <a:gd name="connsiteY136" fmla="*/ 0 h 2523948"/>
                <a:gd name="connsiteX137" fmla="*/ 2783310 w 5137844"/>
                <a:gd name="connsiteY137" fmla="*/ 0 h 2523948"/>
                <a:gd name="connsiteX138" fmla="*/ 2852754 w 5137844"/>
                <a:gd name="connsiteY138" fmla="*/ 0 h 2523948"/>
                <a:gd name="connsiteX139" fmla="*/ 2877035 w 5137844"/>
                <a:gd name="connsiteY139" fmla="*/ 0 h 2523948"/>
                <a:gd name="connsiteX140" fmla="*/ 2929490 w 5137844"/>
                <a:gd name="connsiteY140" fmla="*/ 0 h 2523948"/>
                <a:gd name="connsiteX141" fmla="*/ 2953771 w 5137844"/>
                <a:gd name="connsiteY141" fmla="*/ 0 h 2523948"/>
                <a:gd name="connsiteX142" fmla="*/ 2990936 w 5137844"/>
                <a:gd name="connsiteY142" fmla="*/ 0 h 2523948"/>
                <a:gd name="connsiteX143" fmla="*/ 3015216 w 5137844"/>
                <a:gd name="connsiteY143" fmla="*/ 0 h 2523948"/>
                <a:gd name="connsiteX144" fmla="*/ 3074750 w 5137844"/>
                <a:gd name="connsiteY144" fmla="*/ 0 h 2523948"/>
                <a:gd name="connsiteX145" fmla="*/ 3099031 w 5137844"/>
                <a:gd name="connsiteY145" fmla="*/ 0 h 2523948"/>
                <a:gd name="connsiteX146" fmla="*/ 3117790 w 5137844"/>
                <a:gd name="connsiteY146" fmla="*/ 0 h 2523948"/>
                <a:gd name="connsiteX147" fmla="*/ 3135912 w 5137844"/>
                <a:gd name="connsiteY147" fmla="*/ 0 h 2523948"/>
                <a:gd name="connsiteX148" fmla="*/ 3142071 w 5137844"/>
                <a:gd name="connsiteY148" fmla="*/ 0 h 2523948"/>
                <a:gd name="connsiteX149" fmla="*/ 3143379 w 5137844"/>
                <a:gd name="connsiteY149" fmla="*/ 0 h 2523948"/>
                <a:gd name="connsiteX150" fmla="*/ 3157927 w 5137844"/>
                <a:gd name="connsiteY150" fmla="*/ 0 h 2523948"/>
                <a:gd name="connsiteX151" fmla="*/ 3160193 w 5137844"/>
                <a:gd name="connsiteY151" fmla="*/ 0 h 2523948"/>
                <a:gd name="connsiteX152" fmla="*/ 3347536 w 5137844"/>
                <a:gd name="connsiteY152" fmla="*/ 0 h 2523948"/>
                <a:gd name="connsiteX153" fmla="*/ 4303193 w 5137844"/>
                <a:gd name="connsiteY153" fmla="*/ 0 h 2523948"/>
                <a:gd name="connsiteX154" fmla="*/ 4526872 w 5137844"/>
                <a:gd name="connsiteY154" fmla="*/ 128477 h 2523948"/>
                <a:gd name="connsiteX155" fmla="*/ 5106779 w 5137844"/>
                <a:gd name="connsiteY155" fmla="*/ 1133497 h 2523948"/>
                <a:gd name="connsiteX156" fmla="*/ 5106779 w 5137844"/>
                <a:gd name="connsiteY156" fmla="*/ 1390451 h 2523948"/>
                <a:gd name="connsiteX157" fmla="*/ 4526872 w 5137844"/>
                <a:gd name="connsiteY157" fmla="*/ 2395471 h 2523948"/>
                <a:gd name="connsiteX158" fmla="*/ 4303193 w 5137844"/>
                <a:gd name="connsiteY158" fmla="*/ 2523948 h 2523948"/>
                <a:gd name="connsiteX159" fmla="*/ 3160193 w 5137844"/>
                <a:gd name="connsiteY159" fmla="*/ 2523948 h 2523948"/>
                <a:gd name="connsiteX160" fmla="*/ 3143379 w 5137844"/>
                <a:gd name="connsiteY160" fmla="*/ 2523948 h 2523948"/>
                <a:gd name="connsiteX161" fmla="*/ 3135912 w 5137844"/>
                <a:gd name="connsiteY161" fmla="*/ 2523948 h 2523948"/>
                <a:gd name="connsiteX162" fmla="*/ 2000379 w 5137844"/>
                <a:gd name="connsiteY162" fmla="*/ 2523948 h 2523948"/>
                <a:gd name="connsiteX163" fmla="*/ 1992912 w 5137844"/>
                <a:gd name="connsiteY163" fmla="*/ 2523948 h 2523948"/>
                <a:gd name="connsiteX164" fmla="*/ 1976098 w 5137844"/>
                <a:gd name="connsiteY164" fmla="*/ 2523948 h 2523948"/>
                <a:gd name="connsiteX165" fmla="*/ 833098 w 5137844"/>
                <a:gd name="connsiteY165" fmla="*/ 2523948 h 2523948"/>
                <a:gd name="connsiteX166" fmla="*/ 609420 w 5137844"/>
                <a:gd name="connsiteY166" fmla="*/ 2395471 h 2523948"/>
                <a:gd name="connsiteX167" fmla="*/ 29513 w 5137844"/>
                <a:gd name="connsiteY167" fmla="*/ 1390451 h 2523948"/>
                <a:gd name="connsiteX168" fmla="*/ 0 w 5137844"/>
                <a:gd name="connsiteY168" fmla="*/ 1261974 h 2523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</a:cxnLst>
              <a:rect l="l" t="t" r="r" b="b"/>
              <a:pathLst>
                <a:path w="5137844" h="2523948">
                  <a:moveTo>
                    <a:pt x="135606" y="1261974"/>
                  </a:moveTo>
                  <a:cubicBezTo>
                    <a:pt x="135606" y="1304409"/>
                    <a:pt x="144559" y="1346843"/>
                    <a:pt x="162467" y="1378906"/>
                  </a:cubicBezTo>
                  <a:cubicBezTo>
                    <a:pt x="162467" y="1378906"/>
                    <a:pt x="162467" y="1378906"/>
                    <a:pt x="690261" y="2293610"/>
                  </a:cubicBezTo>
                  <a:cubicBezTo>
                    <a:pt x="727960" y="2357733"/>
                    <a:pt x="820324" y="2410541"/>
                    <a:pt x="893838" y="2410541"/>
                  </a:cubicBezTo>
                  <a:lnTo>
                    <a:pt x="1084338" y="2410541"/>
                  </a:lnTo>
                  <a:lnTo>
                    <a:pt x="1934122" y="2410541"/>
                  </a:lnTo>
                  <a:lnTo>
                    <a:pt x="1949425" y="2410541"/>
                  </a:lnTo>
                  <a:lnTo>
                    <a:pt x="1956221" y="2410541"/>
                  </a:lnTo>
                  <a:lnTo>
                    <a:pt x="2124622" y="2410541"/>
                  </a:lnTo>
                  <a:lnTo>
                    <a:pt x="2139925" y="2410541"/>
                  </a:lnTo>
                  <a:lnTo>
                    <a:pt x="2146721" y="2410541"/>
                  </a:lnTo>
                  <a:lnTo>
                    <a:pt x="2989710" y="2410541"/>
                  </a:lnTo>
                  <a:lnTo>
                    <a:pt x="2996506" y="2410541"/>
                  </a:lnTo>
                  <a:lnTo>
                    <a:pt x="3011809" y="2410541"/>
                  </a:lnTo>
                  <a:lnTo>
                    <a:pt x="3180210" y="2410541"/>
                  </a:lnTo>
                  <a:lnTo>
                    <a:pt x="3187006" y="2410541"/>
                  </a:lnTo>
                  <a:lnTo>
                    <a:pt x="3202309" y="2410541"/>
                  </a:lnTo>
                  <a:lnTo>
                    <a:pt x="4052093" y="2410541"/>
                  </a:lnTo>
                  <a:lnTo>
                    <a:pt x="4242593" y="2410541"/>
                  </a:lnTo>
                  <a:cubicBezTo>
                    <a:pt x="4317992" y="2410541"/>
                    <a:pt x="4408471" y="2357733"/>
                    <a:pt x="4446171" y="2293610"/>
                  </a:cubicBezTo>
                  <a:cubicBezTo>
                    <a:pt x="4446171" y="2293610"/>
                    <a:pt x="4446171" y="2293610"/>
                    <a:pt x="4973965" y="1378906"/>
                  </a:cubicBezTo>
                  <a:cubicBezTo>
                    <a:pt x="5011664" y="1314782"/>
                    <a:pt x="5011664" y="1209166"/>
                    <a:pt x="4973965" y="1145043"/>
                  </a:cubicBezTo>
                  <a:cubicBezTo>
                    <a:pt x="4973965" y="1145043"/>
                    <a:pt x="4973965" y="1145043"/>
                    <a:pt x="4446171" y="230339"/>
                  </a:cubicBezTo>
                  <a:cubicBezTo>
                    <a:pt x="4408471" y="166215"/>
                    <a:pt x="4317992" y="113407"/>
                    <a:pt x="4242593" y="113407"/>
                  </a:cubicBezTo>
                  <a:cubicBezTo>
                    <a:pt x="4242593" y="113407"/>
                    <a:pt x="4242593" y="113407"/>
                    <a:pt x="4133871" y="113407"/>
                  </a:cubicBezTo>
                  <a:lnTo>
                    <a:pt x="4052093" y="113407"/>
                  </a:lnTo>
                  <a:lnTo>
                    <a:pt x="4050394" y="113407"/>
                  </a:lnTo>
                  <a:lnTo>
                    <a:pt x="4038503" y="113407"/>
                  </a:lnTo>
                  <a:lnTo>
                    <a:pt x="4030245" y="113407"/>
                  </a:lnTo>
                  <a:lnTo>
                    <a:pt x="4006226" y="113407"/>
                  </a:lnTo>
                  <a:lnTo>
                    <a:pt x="3943371" y="113407"/>
                  </a:lnTo>
                  <a:lnTo>
                    <a:pt x="3875656" y="113407"/>
                  </a:lnTo>
                  <a:lnTo>
                    <a:pt x="3839745" y="113407"/>
                  </a:lnTo>
                  <a:lnTo>
                    <a:pt x="3776065" y="113407"/>
                  </a:lnTo>
                  <a:lnTo>
                    <a:pt x="3685156" y="113407"/>
                  </a:lnTo>
                  <a:lnTo>
                    <a:pt x="3659911" y="113407"/>
                  </a:lnTo>
                  <a:lnTo>
                    <a:pt x="3585565" y="113407"/>
                  </a:lnTo>
                  <a:lnTo>
                    <a:pt x="3525919" y="113407"/>
                  </a:lnTo>
                  <a:lnTo>
                    <a:pt x="3469411" y="113407"/>
                  </a:lnTo>
                  <a:lnTo>
                    <a:pt x="3372816" y="113407"/>
                  </a:lnTo>
                  <a:lnTo>
                    <a:pt x="3335419" y="113407"/>
                  </a:lnTo>
                  <a:lnTo>
                    <a:pt x="3202309" y="113407"/>
                  </a:lnTo>
                  <a:lnTo>
                    <a:pt x="3200246" y="113407"/>
                  </a:lnTo>
                  <a:lnTo>
                    <a:pt x="3187006" y="113407"/>
                  </a:lnTo>
                  <a:lnTo>
                    <a:pt x="3185815" y="113407"/>
                  </a:lnTo>
                  <a:lnTo>
                    <a:pt x="3182316" y="113407"/>
                  </a:lnTo>
                  <a:lnTo>
                    <a:pt x="3180210" y="113407"/>
                  </a:lnTo>
                  <a:cubicBezTo>
                    <a:pt x="3180210" y="113407"/>
                    <a:pt x="3180210" y="113407"/>
                    <a:pt x="3163716" y="113407"/>
                  </a:cubicBezTo>
                  <a:lnTo>
                    <a:pt x="3146643" y="113407"/>
                  </a:lnTo>
                  <a:lnTo>
                    <a:pt x="3124544" y="113407"/>
                  </a:lnTo>
                  <a:lnTo>
                    <a:pt x="3070360" y="113407"/>
                  </a:lnTo>
                  <a:lnTo>
                    <a:pt x="3048262" y="113407"/>
                  </a:lnTo>
                  <a:lnTo>
                    <a:pt x="3014437" y="113407"/>
                  </a:lnTo>
                  <a:lnTo>
                    <a:pt x="3011809" y="113407"/>
                  </a:lnTo>
                  <a:lnTo>
                    <a:pt x="3009746" y="113407"/>
                  </a:lnTo>
                  <a:lnTo>
                    <a:pt x="2996506" y="113407"/>
                  </a:lnTo>
                  <a:lnTo>
                    <a:pt x="2995315" y="113407"/>
                  </a:lnTo>
                  <a:lnTo>
                    <a:pt x="2992338" y="113407"/>
                  </a:lnTo>
                  <a:lnTo>
                    <a:pt x="2989710" y="113407"/>
                  </a:lnTo>
                  <a:lnTo>
                    <a:pt x="2987648" y="113407"/>
                  </a:lnTo>
                  <a:lnTo>
                    <a:pt x="2973216" y="113407"/>
                  </a:lnTo>
                  <a:lnTo>
                    <a:pt x="2956143" y="113407"/>
                  </a:lnTo>
                  <a:lnTo>
                    <a:pt x="2944597" y="113407"/>
                  </a:lnTo>
                  <a:lnTo>
                    <a:pt x="2934044" y="113407"/>
                  </a:lnTo>
                  <a:lnTo>
                    <a:pt x="2922498" y="113407"/>
                  </a:lnTo>
                  <a:lnTo>
                    <a:pt x="2879860" y="113407"/>
                  </a:lnTo>
                  <a:lnTo>
                    <a:pt x="2859294" y="113407"/>
                  </a:lnTo>
                  <a:lnTo>
                    <a:pt x="2857762" y="113407"/>
                  </a:lnTo>
                  <a:lnTo>
                    <a:pt x="2837195" y="113407"/>
                  </a:lnTo>
                  <a:lnTo>
                    <a:pt x="2823937" y="113407"/>
                  </a:lnTo>
                  <a:lnTo>
                    <a:pt x="2801838" y="113407"/>
                  </a:lnTo>
                  <a:lnTo>
                    <a:pt x="2756982" y="113407"/>
                  </a:lnTo>
                  <a:lnTo>
                    <a:pt x="2754097" y="113407"/>
                  </a:lnTo>
                  <a:lnTo>
                    <a:pt x="2734884" y="113407"/>
                  </a:lnTo>
                  <a:lnTo>
                    <a:pt x="2731998" y="113407"/>
                  </a:lnTo>
                  <a:lnTo>
                    <a:pt x="2668794" y="113407"/>
                  </a:lnTo>
                  <a:lnTo>
                    <a:pt x="2646695" y="113407"/>
                  </a:lnTo>
                  <a:lnTo>
                    <a:pt x="2636115" y="113407"/>
                  </a:lnTo>
                  <a:lnTo>
                    <a:pt x="2614017" y="113407"/>
                  </a:lnTo>
                  <a:lnTo>
                    <a:pt x="2566482" y="113407"/>
                  </a:lnTo>
                  <a:lnTo>
                    <a:pt x="2544384" y="113407"/>
                  </a:lnTo>
                  <a:lnTo>
                    <a:pt x="2495147" y="113407"/>
                  </a:lnTo>
                  <a:lnTo>
                    <a:pt x="2473049" y="113407"/>
                  </a:lnTo>
                  <a:lnTo>
                    <a:pt x="2445615" y="113407"/>
                  </a:lnTo>
                  <a:lnTo>
                    <a:pt x="2423517" y="113407"/>
                  </a:lnTo>
                  <a:lnTo>
                    <a:pt x="2332532" y="113407"/>
                  </a:lnTo>
                  <a:lnTo>
                    <a:pt x="2310433" y="113407"/>
                  </a:lnTo>
                  <a:lnTo>
                    <a:pt x="2304647" y="113407"/>
                  </a:lnTo>
                  <a:lnTo>
                    <a:pt x="2282549" y="113407"/>
                  </a:lnTo>
                  <a:lnTo>
                    <a:pt x="2146721" y="113407"/>
                  </a:lnTo>
                  <a:lnTo>
                    <a:pt x="2142032" y="113407"/>
                  </a:lnTo>
                  <a:lnTo>
                    <a:pt x="2139925" y="113407"/>
                  </a:lnTo>
                  <a:lnTo>
                    <a:pt x="2137864" y="113407"/>
                  </a:lnTo>
                  <a:lnTo>
                    <a:pt x="2124622" y="113407"/>
                  </a:lnTo>
                  <a:lnTo>
                    <a:pt x="2123432" y="113407"/>
                  </a:lnTo>
                  <a:lnTo>
                    <a:pt x="2119933" y="113407"/>
                  </a:lnTo>
                  <a:lnTo>
                    <a:pt x="2097049" y="113407"/>
                  </a:lnTo>
                  <a:cubicBezTo>
                    <a:pt x="2073661" y="113407"/>
                    <a:pt x="2037517" y="113407"/>
                    <a:pt x="1981658" y="113407"/>
                  </a:cubicBezTo>
                  <a:lnTo>
                    <a:pt x="1956221" y="113407"/>
                  </a:lnTo>
                  <a:lnTo>
                    <a:pt x="1949425" y="113407"/>
                  </a:lnTo>
                  <a:lnTo>
                    <a:pt x="1947364" y="113407"/>
                  </a:lnTo>
                  <a:lnTo>
                    <a:pt x="1934122" y="113407"/>
                  </a:lnTo>
                  <a:lnTo>
                    <a:pt x="1932932" y="113407"/>
                  </a:lnTo>
                  <a:lnTo>
                    <a:pt x="1906549" y="113407"/>
                  </a:lnTo>
                  <a:lnTo>
                    <a:pt x="1882214" y="113407"/>
                  </a:lnTo>
                  <a:lnTo>
                    <a:pt x="1861030" y="113407"/>
                  </a:lnTo>
                  <a:lnTo>
                    <a:pt x="1791158" y="113407"/>
                  </a:lnTo>
                  <a:lnTo>
                    <a:pt x="1747978" y="113407"/>
                  </a:lnTo>
                  <a:lnTo>
                    <a:pt x="1691714" y="113407"/>
                  </a:lnTo>
                  <a:lnTo>
                    <a:pt x="1573733" y="113407"/>
                  </a:lnTo>
                  <a:lnTo>
                    <a:pt x="1557478" y="113407"/>
                  </a:lnTo>
                  <a:lnTo>
                    <a:pt x="1383233" y="113407"/>
                  </a:lnTo>
                  <a:lnTo>
                    <a:pt x="1354259" y="113407"/>
                  </a:lnTo>
                  <a:lnTo>
                    <a:pt x="1163759" y="113407"/>
                  </a:lnTo>
                  <a:lnTo>
                    <a:pt x="1084338" y="113407"/>
                  </a:lnTo>
                  <a:lnTo>
                    <a:pt x="893838" y="113407"/>
                  </a:lnTo>
                  <a:cubicBezTo>
                    <a:pt x="820324" y="113407"/>
                    <a:pt x="727960" y="166215"/>
                    <a:pt x="690261" y="230339"/>
                  </a:cubicBezTo>
                  <a:cubicBezTo>
                    <a:pt x="690261" y="230339"/>
                    <a:pt x="690261" y="230339"/>
                    <a:pt x="162467" y="1145043"/>
                  </a:cubicBezTo>
                  <a:cubicBezTo>
                    <a:pt x="144559" y="1177105"/>
                    <a:pt x="135606" y="1219539"/>
                    <a:pt x="135606" y="1261974"/>
                  </a:cubicBezTo>
                  <a:close/>
                  <a:moveTo>
                    <a:pt x="0" y="1261974"/>
                  </a:moveTo>
                  <a:cubicBezTo>
                    <a:pt x="0" y="1215349"/>
                    <a:pt x="9837" y="1168725"/>
                    <a:pt x="29513" y="1133497"/>
                  </a:cubicBezTo>
                  <a:cubicBezTo>
                    <a:pt x="609420" y="128477"/>
                    <a:pt x="609420" y="128477"/>
                    <a:pt x="609420" y="128477"/>
                  </a:cubicBezTo>
                  <a:cubicBezTo>
                    <a:pt x="650842" y="58022"/>
                    <a:pt x="752325" y="0"/>
                    <a:pt x="833098" y="0"/>
                  </a:cubicBezTo>
                  <a:cubicBezTo>
                    <a:pt x="1702959" y="0"/>
                    <a:pt x="1920424" y="0"/>
                    <a:pt x="1974790" y="0"/>
                  </a:cubicBezTo>
                  <a:lnTo>
                    <a:pt x="1976098" y="0"/>
                  </a:lnTo>
                  <a:lnTo>
                    <a:pt x="1990647" y="0"/>
                  </a:lnTo>
                  <a:lnTo>
                    <a:pt x="1992912" y="0"/>
                  </a:lnTo>
                  <a:lnTo>
                    <a:pt x="2000379" y="0"/>
                  </a:lnTo>
                  <a:lnTo>
                    <a:pt x="2180255" y="0"/>
                  </a:lnTo>
                  <a:lnTo>
                    <a:pt x="2204536" y="0"/>
                  </a:lnTo>
                  <a:lnTo>
                    <a:pt x="2358928" y="0"/>
                  </a:lnTo>
                  <a:lnTo>
                    <a:pt x="2383208" y="0"/>
                  </a:lnTo>
                  <a:lnTo>
                    <a:pt x="2513815" y="0"/>
                  </a:lnTo>
                  <a:lnTo>
                    <a:pt x="2538095" y="0"/>
                  </a:lnTo>
                  <a:lnTo>
                    <a:pt x="2646616" y="0"/>
                  </a:lnTo>
                  <a:lnTo>
                    <a:pt x="2670896" y="0"/>
                  </a:lnTo>
                  <a:lnTo>
                    <a:pt x="2759029" y="0"/>
                  </a:lnTo>
                  <a:lnTo>
                    <a:pt x="2783310" y="0"/>
                  </a:lnTo>
                  <a:lnTo>
                    <a:pt x="2852754" y="0"/>
                  </a:lnTo>
                  <a:lnTo>
                    <a:pt x="2877035" y="0"/>
                  </a:lnTo>
                  <a:lnTo>
                    <a:pt x="2929490" y="0"/>
                  </a:lnTo>
                  <a:lnTo>
                    <a:pt x="2953771" y="0"/>
                  </a:lnTo>
                  <a:lnTo>
                    <a:pt x="2990936" y="0"/>
                  </a:lnTo>
                  <a:lnTo>
                    <a:pt x="3015216" y="0"/>
                  </a:lnTo>
                  <a:lnTo>
                    <a:pt x="3074750" y="0"/>
                  </a:lnTo>
                  <a:lnTo>
                    <a:pt x="3099031" y="0"/>
                  </a:lnTo>
                  <a:lnTo>
                    <a:pt x="3117790" y="0"/>
                  </a:lnTo>
                  <a:cubicBezTo>
                    <a:pt x="3135912" y="0"/>
                    <a:pt x="3135912" y="0"/>
                    <a:pt x="3135912" y="0"/>
                  </a:cubicBezTo>
                  <a:lnTo>
                    <a:pt x="3142071" y="0"/>
                  </a:lnTo>
                  <a:lnTo>
                    <a:pt x="3143379" y="0"/>
                  </a:lnTo>
                  <a:lnTo>
                    <a:pt x="3157927" y="0"/>
                  </a:lnTo>
                  <a:lnTo>
                    <a:pt x="3160193" y="0"/>
                  </a:lnTo>
                  <a:lnTo>
                    <a:pt x="3347536" y="0"/>
                  </a:lnTo>
                  <a:cubicBezTo>
                    <a:pt x="4303193" y="0"/>
                    <a:pt x="4303193" y="0"/>
                    <a:pt x="4303193" y="0"/>
                  </a:cubicBezTo>
                  <a:cubicBezTo>
                    <a:pt x="4386037" y="0"/>
                    <a:pt x="4485449" y="58022"/>
                    <a:pt x="4526872" y="128477"/>
                  </a:cubicBezTo>
                  <a:cubicBezTo>
                    <a:pt x="5106779" y="1133497"/>
                    <a:pt x="5106779" y="1133497"/>
                    <a:pt x="5106779" y="1133497"/>
                  </a:cubicBezTo>
                  <a:cubicBezTo>
                    <a:pt x="5148200" y="1203952"/>
                    <a:pt x="5148200" y="1319996"/>
                    <a:pt x="5106779" y="1390451"/>
                  </a:cubicBezTo>
                  <a:cubicBezTo>
                    <a:pt x="4526872" y="2395471"/>
                    <a:pt x="4526872" y="2395471"/>
                    <a:pt x="4526872" y="2395471"/>
                  </a:cubicBezTo>
                  <a:cubicBezTo>
                    <a:pt x="4485449" y="2465926"/>
                    <a:pt x="4386037" y="2523948"/>
                    <a:pt x="4303193" y="2523948"/>
                  </a:cubicBezTo>
                  <a:lnTo>
                    <a:pt x="3160193" y="2523948"/>
                  </a:lnTo>
                  <a:lnTo>
                    <a:pt x="3143379" y="2523948"/>
                  </a:lnTo>
                  <a:lnTo>
                    <a:pt x="3135912" y="2523948"/>
                  </a:lnTo>
                  <a:lnTo>
                    <a:pt x="2000379" y="2523948"/>
                  </a:lnTo>
                  <a:lnTo>
                    <a:pt x="1992912" y="2523948"/>
                  </a:lnTo>
                  <a:lnTo>
                    <a:pt x="1976098" y="2523948"/>
                  </a:lnTo>
                  <a:lnTo>
                    <a:pt x="833098" y="2523948"/>
                  </a:lnTo>
                  <a:cubicBezTo>
                    <a:pt x="752325" y="2523948"/>
                    <a:pt x="650842" y="2465926"/>
                    <a:pt x="609420" y="2395471"/>
                  </a:cubicBezTo>
                  <a:cubicBezTo>
                    <a:pt x="29513" y="1390451"/>
                    <a:pt x="29513" y="1390451"/>
                    <a:pt x="29513" y="1390451"/>
                  </a:cubicBezTo>
                  <a:cubicBezTo>
                    <a:pt x="9837" y="1355223"/>
                    <a:pt x="0" y="1308599"/>
                    <a:pt x="0" y="1261974"/>
                  </a:cubicBezTo>
                  <a:close/>
                </a:path>
              </a:pathLst>
            </a:custGeom>
            <a:solidFill>
              <a:schemeClr val="accent3"/>
            </a:solidFill>
            <a:ln w="25400"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3" name="矩形 92"/>
            <p:cNvSpPr/>
            <p:nvPr/>
          </p:nvSpPr>
          <p:spPr>
            <a:xfrm>
              <a:off x="773540" y="2423160"/>
              <a:ext cx="2376264" cy="62671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4" name="TextBox 29"/>
          <p:cNvSpPr txBox="1"/>
          <p:nvPr/>
        </p:nvSpPr>
        <p:spPr>
          <a:xfrm>
            <a:off x="9361185" y="3364879"/>
            <a:ext cx="1686244" cy="51296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ts val="2000"/>
              </a:lnSpc>
            </a:pP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已制定出了较为详细的盈利方案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5" name="TextBox 30"/>
          <p:cNvSpPr txBox="1"/>
          <p:nvPr/>
        </p:nvSpPr>
        <p:spPr>
          <a:xfrm>
            <a:off x="9118917" y="2423788"/>
            <a:ext cx="2216170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8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盈利模式完整</a:t>
            </a:r>
            <a:endParaRPr lang="zh-CN" altLang="en-US" sz="28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6" name="TextBox 20"/>
          <p:cNvSpPr txBox="1"/>
          <p:nvPr/>
        </p:nvSpPr>
        <p:spPr>
          <a:xfrm>
            <a:off x="9970520" y="1608429"/>
            <a:ext cx="512962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zh-CN" sz="4000" dirty="0" smtClean="0">
                <a:solidFill>
                  <a:schemeClr val="accent1"/>
                </a:solidFill>
                <a:latin typeface="Agency FB" panose="020B0503020202020204" pitchFamily="34" charset="0"/>
                <a:ea typeface="微软雅黑" pitchFamily="34" charset="-122"/>
              </a:rPr>
              <a:t>04</a:t>
            </a:r>
            <a:endParaRPr lang="zh-CN" altLang="en-US" sz="4000" dirty="0">
              <a:solidFill>
                <a:schemeClr val="accent1"/>
              </a:solidFill>
              <a:latin typeface="Agency FB" panose="020B0503020202020204" pitchFamily="34" charset="0"/>
              <a:ea typeface="微软雅黑" pitchFamily="34" charset="-122"/>
            </a:endParaRPr>
          </a:p>
        </p:txBody>
      </p:sp>
      <p:sp>
        <p:nvSpPr>
          <p:cNvPr id="97" name="TextBox 20"/>
          <p:cNvSpPr txBox="1"/>
          <p:nvPr/>
        </p:nvSpPr>
        <p:spPr>
          <a:xfrm>
            <a:off x="7214675" y="1608429"/>
            <a:ext cx="512962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zh-CN" sz="4000" dirty="0" smtClean="0">
                <a:solidFill>
                  <a:schemeClr val="accent1"/>
                </a:solidFill>
                <a:latin typeface="Agency FB" panose="020B0503020202020204" pitchFamily="34" charset="0"/>
                <a:ea typeface="微软雅黑" pitchFamily="34" charset="-122"/>
              </a:rPr>
              <a:t>03</a:t>
            </a:r>
            <a:endParaRPr lang="zh-CN" altLang="en-US" sz="4000" dirty="0">
              <a:solidFill>
                <a:schemeClr val="accent1"/>
              </a:solidFill>
              <a:latin typeface="Agency FB" panose="020B0503020202020204" pitchFamily="34" charset="0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89671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:blinds dir="vert"/>
      </p:transition>
    </mc:Choice>
    <mc:Fallback xmlns="">
      <p:transition spd="slow" advClick="0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7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7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7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7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7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7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7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7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/>
      <p:bldP spid="67" grpId="0"/>
      <p:bldP spid="72" grpId="0"/>
      <p:bldP spid="81" grpId="0"/>
      <p:bldP spid="82" grpId="0"/>
      <p:bldP spid="84" grpId="0"/>
      <p:bldP spid="88" grpId="0"/>
      <p:bldP spid="89" grpId="0"/>
      <p:bldP spid="94" grpId="0"/>
      <p:bldP spid="95" grpId="0"/>
      <p:bldP spid="96" grpId="0"/>
      <p:bldP spid="9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盈利模式</a:t>
            </a:r>
            <a:endParaRPr lang="zh-CN" altLang="en-US" dirty="0"/>
          </a:p>
        </p:txBody>
      </p:sp>
      <p:sp>
        <p:nvSpPr>
          <p:cNvPr id="17" name="KSO_Shape"/>
          <p:cNvSpPr>
            <a:spLocks/>
          </p:cNvSpPr>
          <p:nvPr/>
        </p:nvSpPr>
        <p:spPr bwMode="auto">
          <a:xfrm>
            <a:off x="347664" y="517956"/>
            <a:ext cx="283458" cy="280624"/>
          </a:xfrm>
          <a:custGeom>
            <a:avLst/>
            <a:gdLst>
              <a:gd name="T0" fmla="*/ 615878 w 2390775"/>
              <a:gd name="T1" fmla="*/ 1467970 h 2365376"/>
              <a:gd name="T2" fmla="*/ 587250 w 2390775"/>
              <a:gd name="T3" fmla="*/ 1401697 h 2365376"/>
              <a:gd name="T4" fmla="*/ 1282649 w 2390775"/>
              <a:gd name="T5" fmla="*/ 1393474 h 2365376"/>
              <a:gd name="T6" fmla="*/ 1180915 w 2390775"/>
              <a:gd name="T7" fmla="*/ 1446870 h 2365376"/>
              <a:gd name="T8" fmla="*/ 1210073 w 2390775"/>
              <a:gd name="T9" fmla="*/ 1382167 h 2365376"/>
              <a:gd name="T10" fmla="*/ 653657 w 2390775"/>
              <a:gd name="T11" fmla="*/ 1314699 h 2365376"/>
              <a:gd name="T12" fmla="*/ 646041 w 2390775"/>
              <a:gd name="T13" fmla="*/ 1180275 h 2365376"/>
              <a:gd name="T14" fmla="*/ 589870 w 2390775"/>
              <a:gd name="T15" fmla="*/ 1105327 h 2365376"/>
              <a:gd name="T16" fmla="*/ 599516 w 2390775"/>
              <a:gd name="T17" fmla="*/ 1141280 h 2365376"/>
              <a:gd name="T18" fmla="*/ 579914 w 2390775"/>
              <a:gd name="T19" fmla="*/ 1158779 h 2365376"/>
              <a:gd name="T20" fmla="*/ 541333 w 2390775"/>
              <a:gd name="T21" fmla="*/ 1105965 h 2365376"/>
              <a:gd name="T22" fmla="*/ 1137260 w 2390775"/>
              <a:gd name="T23" fmla="*/ 1009231 h 2365376"/>
              <a:gd name="T24" fmla="*/ 1143562 w 2390775"/>
              <a:gd name="T25" fmla="*/ 1026145 h 2365376"/>
              <a:gd name="T26" fmla="*/ 1096615 w 2390775"/>
              <a:gd name="T27" fmla="*/ 1069549 h 2365376"/>
              <a:gd name="T28" fmla="*/ 1102602 w 2390775"/>
              <a:gd name="T29" fmla="*/ 1001572 h 2365376"/>
              <a:gd name="T30" fmla="*/ 972739 w 2390775"/>
              <a:gd name="T31" fmla="*/ 835988 h 2365376"/>
              <a:gd name="T32" fmla="*/ 989500 w 2390775"/>
              <a:gd name="T33" fmla="*/ 1138672 h 2365376"/>
              <a:gd name="T34" fmla="*/ 639427 w 2390775"/>
              <a:gd name="T35" fmla="*/ 1423644 h 2365376"/>
              <a:gd name="T36" fmla="*/ 599898 w 2390775"/>
              <a:gd name="T37" fmla="*/ 1003302 h 2365376"/>
              <a:gd name="T38" fmla="*/ 529694 w 2390775"/>
              <a:gd name="T39" fmla="*/ 1090596 h 2365376"/>
              <a:gd name="T40" fmla="*/ 602428 w 2390775"/>
              <a:gd name="T41" fmla="*/ 868249 h 2365376"/>
              <a:gd name="T42" fmla="*/ 861740 w 2390775"/>
              <a:gd name="T43" fmla="*/ 924231 h 2365376"/>
              <a:gd name="T44" fmla="*/ 755609 w 2390775"/>
              <a:gd name="T45" fmla="*/ 542052 h 2365376"/>
              <a:gd name="T46" fmla="*/ 929665 w 2390775"/>
              <a:gd name="T47" fmla="*/ 525915 h 2365376"/>
              <a:gd name="T48" fmla="*/ 909019 w 2390775"/>
              <a:gd name="T49" fmla="*/ 571798 h 2365376"/>
              <a:gd name="T50" fmla="*/ 936652 w 2390775"/>
              <a:gd name="T51" fmla="*/ 586353 h 2365376"/>
              <a:gd name="T52" fmla="*/ 928394 w 2390775"/>
              <a:gd name="T53" fmla="*/ 688879 h 2365376"/>
              <a:gd name="T54" fmla="*/ 840414 w 2390775"/>
              <a:gd name="T55" fmla="*/ 772101 h 2365376"/>
              <a:gd name="T56" fmla="*/ 742269 w 2390775"/>
              <a:gd name="T57" fmla="*/ 675588 h 2365376"/>
              <a:gd name="T58" fmla="*/ 738139 w 2390775"/>
              <a:gd name="T59" fmla="*/ 608504 h 2365376"/>
              <a:gd name="T60" fmla="*/ 761643 w 2390775"/>
              <a:gd name="T61" fmla="*/ 510093 h 2365376"/>
              <a:gd name="T62" fmla="*/ 617010 w 2390775"/>
              <a:gd name="T63" fmla="*/ 449064 h 2365376"/>
              <a:gd name="T64" fmla="*/ 350272 w 2390775"/>
              <a:gd name="T65" fmla="*/ 638327 h 2365376"/>
              <a:gd name="T66" fmla="*/ 215163 w 2390775"/>
              <a:gd name="T67" fmla="*/ 939947 h 2365376"/>
              <a:gd name="T68" fmla="*/ 256613 w 2390775"/>
              <a:gd name="T69" fmla="*/ 1277331 h 2365376"/>
              <a:gd name="T70" fmla="*/ 458486 w 2390775"/>
              <a:gd name="T71" fmla="*/ 1534008 h 2365376"/>
              <a:gd name="T72" fmla="*/ 767308 w 2390775"/>
              <a:gd name="T73" fmla="*/ 1655225 h 2365376"/>
              <a:gd name="T74" fmla="*/ 1101127 w 2390775"/>
              <a:gd name="T75" fmla="*/ 1596674 h 2365376"/>
              <a:gd name="T76" fmla="*/ 1347614 w 2390775"/>
              <a:gd name="T77" fmla="*/ 1383040 h 2365376"/>
              <a:gd name="T78" fmla="*/ 1453614 w 2390775"/>
              <a:gd name="T79" fmla="*/ 1066861 h 2365376"/>
              <a:gd name="T80" fmla="*/ 1378939 w 2390775"/>
              <a:gd name="T81" fmla="*/ 738024 h 2365376"/>
              <a:gd name="T82" fmla="*/ 1153652 w 2390775"/>
              <a:gd name="T83" fmla="*/ 501602 h 2365376"/>
              <a:gd name="T84" fmla="*/ 831224 w 2390775"/>
              <a:gd name="T85" fmla="*/ 411085 h 2365376"/>
              <a:gd name="T86" fmla="*/ 989432 w 2390775"/>
              <a:gd name="T87" fmla="*/ 315187 h 2365376"/>
              <a:gd name="T88" fmla="*/ 1471649 w 2390775"/>
              <a:gd name="T89" fmla="*/ 671876 h 2365376"/>
              <a:gd name="T90" fmla="*/ 1554866 w 2390775"/>
              <a:gd name="T91" fmla="*/ 1171938 h 2365376"/>
              <a:gd name="T92" fmla="*/ 1239716 w 2390775"/>
              <a:gd name="T93" fmla="*/ 1647313 h 2365376"/>
              <a:gd name="T94" fmla="*/ 646121 w 2390775"/>
              <a:gd name="T95" fmla="*/ 1748275 h 2365376"/>
              <a:gd name="T96" fmla="*/ 110112 w 2390775"/>
              <a:gd name="T97" fmla="*/ 1186813 h 2365376"/>
              <a:gd name="T98" fmla="*/ 251551 w 2390775"/>
              <a:gd name="T99" fmla="*/ 580725 h 2365376"/>
              <a:gd name="T100" fmla="*/ 1549044 w 2390775"/>
              <a:gd name="T101" fmla="*/ 160116 h 2365376"/>
              <a:gd name="T102" fmla="*/ 1461002 w 2390775"/>
              <a:gd name="T103" fmla="*/ 284475 h 2365376"/>
              <a:gd name="T104" fmla="*/ 1550307 w 2390775"/>
              <a:gd name="T105" fmla="*/ 426554 h 2365376"/>
              <a:gd name="T106" fmla="*/ 1719764 w 2390775"/>
              <a:gd name="T107" fmla="*/ 380038 h 2365376"/>
              <a:gd name="T108" fmla="*/ 1735543 w 2390775"/>
              <a:gd name="T109" fmla="*/ 232579 h 2365376"/>
              <a:gd name="T110" fmla="*/ 1705909 w 2390775"/>
              <a:gd name="T111" fmla="*/ 94508 h 2365376"/>
              <a:gd name="T112" fmla="*/ 1774050 w 2390775"/>
              <a:gd name="T113" fmla="*/ 148403 h 2365376"/>
              <a:gd name="T114" fmla="*/ 1781614 w 2390775"/>
              <a:gd name="T115" fmla="*/ 428769 h 2365376"/>
              <a:gd name="T116" fmla="*/ 1600166 w 2390775"/>
              <a:gd name="T117" fmla="*/ 516104 h 2365376"/>
              <a:gd name="T118" fmla="*/ 1452167 w 2390775"/>
              <a:gd name="T119" fmla="*/ 455349 h 2365376"/>
              <a:gd name="T120" fmla="*/ 1310478 w 2390775"/>
              <a:gd name="T121" fmla="*/ 259477 h 2365376"/>
              <a:gd name="T122" fmla="*/ 1562614 w 2390775"/>
              <a:gd name="T123" fmla="*/ 74046 h 236537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2390775" h="2365376">
                <a:moveTo>
                  <a:pt x="761351" y="1739900"/>
                </a:moveTo>
                <a:lnTo>
                  <a:pt x="791690" y="1805294"/>
                </a:lnTo>
                <a:lnTo>
                  <a:pt x="794883" y="1808051"/>
                </a:lnTo>
                <a:lnTo>
                  <a:pt x="797278" y="1811991"/>
                </a:lnTo>
                <a:lnTo>
                  <a:pt x="800871" y="1817112"/>
                </a:lnTo>
                <a:lnTo>
                  <a:pt x="803266" y="1822233"/>
                </a:lnTo>
                <a:lnTo>
                  <a:pt x="804065" y="1825384"/>
                </a:lnTo>
                <a:lnTo>
                  <a:pt x="804863" y="1828536"/>
                </a:lnTo>
                <a:lnTo>
                  <a:pt x="804863" y="1831687"/>
                </a:lnTo>
                <a:lnTo>
                  <a:pt x="804863" y="1834839"/>
                </a:lnTo>
                <a:lnTo>
                  <a:pt x="804065" y="1837990"/>
                </a:lnTo>
                <a:lnTo>
                  <a:pt x="802867" y="1841142"/>
                </a:lnTo>
                <a:lnTo>
                  <a:pt x="801670" y="1842718"/>
                </a:lnTo>
                <a:lnTo>
                  <a:pt x="799674" y="1844687"/>
                </a:lnTo>
                <a:lnTo>
                  <a:pt x="797278" y="1845475"/>
                </a:lnTo>
                <a:lnTo>
                  <a:pt x="794484" y="1845869"/>
                </a:lnTo>
                <a:lnTo>
                  <a:pt x="790891" y="1846263"/>
                </a:lnTo>
                <a:lnTo>
                  <a:pt x="787698" y="1845869"/>
                </a:lnTo>
                <a:lnTo>
                  <a:pt x="784105" y="1845475"/>
                </a:lnTo>
                <a:lnTo>
                  <a:pt x="780512" y="1844293"/>
                </a:lnTo>
                <a:lnTo>
                  <a:pt x="776520" y="1842718"/>
                </a:lnTo>
                <a:lnTo>
                  <a:pt x="772927" y="1841142"/>
                </a:lnTo>
                <a:lnTo>
                  <a:pt x="768935" y="1839172"/>
                </a:lnTo>
                <a:lnTo>
                  <a:pt x="765343" y="1836809"/>
                </a:lnTo>
                <a:lnTo>
                  <a:pt x="761750" y="1834051"/>
                </a:lnTo>
                <a:lnTo>
                  <a:pt x="758955" y="1831294"/>
                </a:lnTo>
                <a:lnTo>
                  <a:pt x="756161" y="1827748"/>
                </a:lnTo>
                <a:lnTo>
                  <a:pt x="754165" y="1824597"/>
                </a:lnTo>
                <a:lnTo>
                  <a:pt x="748975" y="1815536"/>
                </a:lnTo>
                <a:lnTo>
                  <a:pt x="745782" y="1808839"/>
                </a:lnTo>
                <a:lnTo>
                  <a:pt x="743387" y="1803718"/>
                </a:lnTo>
                <a:lnTo>
                  <a:pt x="742588" y="1799385"/>
                </a:lnTo>
                <a:lnTo>
                  <a:pt x="742588" y="1795051"/>
                </a:lnTo>
                <a:lnTo>
                  <a:pt x="743387" y="1790718"/>
                </a:lnTo>
                <a:lnTo>
                  <a:pt x="746181" y="1778112"/>
                </a:lnTo>
                <a:lnTo>
                  <a:pt x="746979" y="1774173"/>
                </a:lnTo>
                <a:lnTo>
                  <a:pt x="746979" y="1772203"/>
                </a:lnTo>
                <a:lnTo>
                  <a:pt x="746181" y="1771021"/>
                </a:lnTo>
                <a:lnTo>
                  <a:pt x="745383" y="1770627"/>
                </a:lnTo>
                <a:lnTo>
                  <a:pt x="742987" y="1770627"/>
                </a:lnTo>
                <a:lnTo>
                  <a:pt x="742189" y="1770233"/>
                </a:lnTo>
                <a:lnTo>
                  <a:pt x="741790" y="1769839"/>
                </a:lnTo>
                <a:lnTo>
                  <a:pt x="738596" y="1761961"/>
                </a:lnTo>
                <a:lnTo>
                  <a:pt x="736999" y="1758021"/>
                </a:lnTo>
                <a:lnTo>
                  <a:pt x="736600" y="1756052"/>
                </a:lnTo>
                <a:lnTo>
                  <a:pt x="736600" y="1754476"/>
                </a:lnTo>
                <a:lnTo>
                  <a:pt x="742189" y="1750536"/>
                </a:lnTo>
                <a:lnTo>
                  <a:pt x="747379" y="1747385"/>
                </a:lnTo>
                <a:lnTo>
                  <a:pt x="750971" y="1745021"/>
                </a:lnTo>
                <a:lnTo>
                  <a:pt x="754165" y="1743839"/>
                </a:lnTo>
                <a:lnTo>
                  <a:pt x="758556" y="1741870"/>
                </a:lnTo>
                <a:lnTo>
                  <a:pt x="759754" y="1741870"/>
                </a:lnTo>
                <a:lnTo>
                  <a:pt x="761351" y="1739900"/>
                </a:lnTo>
                <a:close/>
                <a:moveTo>
                  <a:pt x="1554438" y="1730375"/>
                </a:moveTo>
                <a:lnTo>
                  <a:pt x="1565575" y="1730375"/>
                </a:lnTo>
                <a:lnTo>
                  <a:pt x="1575916" y="1730375"/>
                </a:lnTo>
                <a:lnTo>
                  <a:pt x="1586258" y="1731163"/>
                </a:lnTo>
                <a:lnTo>
                  <a:pt x="1591031" y="1731951"/>
                </a:lnTo>
                <a:lnTo>
                  <a:pt x="1595008" y="1733133"/>
                </a:lnTo>
                <a:lnTo>
                  <a:pt x="1598986" y="1734314"/>
                </a:lnTo>
                <a:lnTo>
                  <a:pt x="1602168" y="1735890"/>
                </a:lnTo>
                <a:lnTo>
                  <a:pt x="1605350" y="1737860"/>
                </a:lnTo>
                <a:lnTo>
                  <a:pt x="1607339" y="1739830"/>
                </a:lnTo>
                <a:lnTo>
                  <a:pt x="1608929" y="1741799"/>
                </a:lnTo>
                <a:lnTo>
                  <a:pt x="1609725" y="1744951"/>
                </a:lnTo>
                <a:lnTo>
                  <a:pt x="1609725" y="1747708"/>
                </a:lnTo>
                <a:lnTo>
                  <a:pt x="1608929" y="1751648"/>
                </a:lnTo>
                <a:lnTo>
                  <a:pt x="1607339" y="1755193"/>
                </a:lnTo>
                <a:lnTo>
                  <a:pt x="1604554" y="1759920"/>
                </a:lnTo>
                <a:lnTo>
                  <a:pt x="1600577" y="1764648"/>
                </a:lnTo>
                <a:lnTo>
                  <a:pt x="1595804" y="1769769"/>
                </a:lnTo>
                <a:lnTo>
                  <a:pt x="1589042" y="1776072"/>
                </a:lnTo>
                <a:lnTo>
                  <a:pt x="1582678" y="1781193"/>
                </a:lnTo>
                <a:lnTo>
                  <a:pt x="1576314" y="1786314"/>
                </a:lnTo>
                <a:lnTo>
                  <a:pt x="1570348" y="1790647"/>
                </a:lnTo>
                <a:lnTo>
                  <a:pt x="1563586" y="1794193"/>
                </a:lnTo>
                <a:lnTo>
                  <a:pt x="1557222" y="1797738"/>
                </a:lnTo>
                <a:lnTo>
                  <a:pt x="1550461" y="1800496"/>
                </a:lnTo>
                <a:lnTo>
                  <a:pt x="1544097" y="1802466"/>
                </a:lnTo>
                <a:lnTo>
                  <a:pt x="1537733" y="1804829"/>
                </a:lnTo>
                <a:lnTo>
                  <a:pt x="1530971" y="1806799"/>
                </a:lnTo>
                <a:lnTo>
                  <a:pt x="1524607" y="1807981"/>
                </a:lnTo>
                <a:lnTo>
                  <a:pt x="1518243" y="1809163"/>
                </a:lnTo>
                <a:lnTo>
                  <a:pt x="1505117" y="1811132"/>
                </a:lnTo>
                <a:lnTo>
                  <a:pt x="1491992" y="1812314"/>
                </a:lnTo>
                <a:lnTo>
                  <a:pt x="1486026" y="1813102"/>
                </a:lnTo>
                <a:lnTo>
                  <a:pt x="1483241" y="1813890"/>
                </a:lnTo>
                <a:lnTo>
                  <a:pt x="1482048" y="1814678"/>
                </a:lnTo>
                <a:lnTo>
                  <a:pt x="1481253" y="1815072"/>
                </a:lnTo>
                <a:lnTo>
                  <a:pt x="1480855" y="1815859"/>
                </a:lnTo>
                <a:lnTo>
                  <a:pt x="1480855" y="1817041"/>
                </a:lnTo>
                <a:lnTo>
                  <a:pt x="1481253" y="1818617"/>
                </a:lnTo>
                <a:lnTo>
                  <a:pt x="1482048" y="1819799"/>
                </a:lnTo>
                <a:lnTo>
                  <a:pt x="1482048" y="1821375"/>
                </a:lnTo>
                <a:lnTo>
                  <a:pt x="1482048" y="1821769"/>
                </a:lnTo>
                <a:lnTo>
                  <a:pt x="1480855" y="1822556"/>
                </a:lnTo>
                <a:lnTo>
                  <a:pt x="1471309" y="1830829"/>
                </a:lnTo>
                <a:lnTo>
                  <a:pt x="1465343" y="1834375"/>
                </a:lnTo>
                <a:lnTo>
                  <a:pt x="1463354" y="1835556"/>
                </a:lnTo>
                <a:lnTo>
                  <a:pt x="1461365" y="1836738"/>
                </a:lnTo>
                <a:lnTo>
                  <a:pt x="1452615" y="1830041"/>
                </a:lnTo>
                <a:lnTo>
                  <a:pt x="1445853" y="1824132"/>
                </a:lnTo>
                <a:lnTo>
                  <a:pt x="1440285" y="1819405"/>
                </a:lnTo>
                <a:lnTo>
                  <a:pt x="1437103" y="1815072"/>
                </a:lnTo>
                <a:lnTo>
                  <a:pt x="1434716" y="1812314"/>
                </a:lnTo>
                <a:lnTo>
                  <a:pt x="1433125" y="1810344"/>
                </a:lnTo>
                <a:lnTo>
                  <a:pt x="1432330" y="1808375"/>
                </a:lnTo>
                <a:lnTo>
                  <a:pt x="1428750" y="1806799"/>
                </a:lnTo>
                <a:lnTo>
                  <a:pt x="1512675" y="1734314"/>
                </a:lnTo>
                <a:lnTo>
                  <a:pt x="1518641" y="1733527"/>
                </a:lnTo>
                <a:lnTo>
                  <a:pt x="1533755" y="1731951"/>
                </a:lnTo>
                <a:lnTo>
                  <a:pt x="1543699" y="1731163"/>
                </a:lnTo>
                <a:lnTo>
                  <a:pt x="1554438" y="1730375"/>
                </a:lnTo>
                <a:close/>
                <a:moveTo>
                  <a:pt x="588962" y="1535113"/>
                </a:moveTo>
                <a:lnTo>
                  <a:pt x="694496" y="1535113"/>
                </a:lnTo>
                <a:lnTo>
                  <a:pt x="694496" y="1557872"/>
                </a:lnTo>
                <a:lnTo>
                  <a:pt x="694894" y="1558271"/>
                </a:lnTo>
                <a:lnTo>
                  <a:pt x="696885" y="1560268"/>
                </a:lnTo>
                <a:lnTo>
                  <a:pt x="698478" y="1560667"/>
                </a:lnTo>
                <a:lnTo>
                  <a:pt x="700469" y="1561466"/>
                </a:lnTo>
                <a:lnTo>
                  <a:pt x="704053" y="1561865"/>
                </a:lnTo>
                <a:lnTo>
                  <a:pt x="707239" y="1561865"/>
                </a:lnTo>
                <a:lnTo>
                  <a:pt x="711222" y="1561865"/>
                </a:lnTo>
                <a:lnTo>
                  <a:pt x="714407" y="1561466"/>
                </a:lnTo>
                <a:lnTo>
                  <a:pt x="716797" y="1560667"/>
                </a:lnTo>
                <a:lnTo>
                  <a:pt x="718390" y="1560268"/>
                </a:lnTo>
                <a:lnTo>
                  <a:pt x="720381" y="1558271"/>
                </a:lnTo>
                <a:lnTo>
                  <a:pt x="720779" y="1557872"/>
                </a:lnTo>
                <a:lnTo>
                  <a:pt x="720779" y="1535113"/>
                </a:lnTo>
                <a:lnTo>
                  <a:pt x="820737" y="1535113"/>
                </a:lnTo>
                <a:lnTo>
                  <a:pt x="820737" y="1644117"/>
                </a:lnTo>
                <a:lnTo>
                  <a:pt x="820339" y="1648908"/>
                </a:lnTo>
                <a:lnTo>
                  <a:pt x="819144" y="1652901"/>
                </a:lnTo>
                <a:lnTo>
                  <a:pt x="816755" y="1656894"/>
                </a:lnTo>
                <a:lnTo>
                  <a:pt x="814365" y="1660088"/>
                </a:lnTo>
                <a:lnTo>
                  <a:pt x="810781" y="1663283"/>
                </a:lnTo>
                <a:lnTo>
                  <a:pt x="806799" y="1665279"/>
                </a:lnTo>
                <a:lnTo>
                  <a:pt x="802418" y="1666477"/>
                </a:lnTo>
                <a:lnTo>
                  <a:pt x="797639" y="1666876"/>
                </a:lnTo>
                <a:lnTo>
                  <a:pt x="612060" y="1666876"/>
                </a:lnTo>
                <a:lnTo>
                  <a:pt x="607281" y="1666477"/>
                </a:lnTo>
                <a:lnTo>
                  <a:pt x="602901" y="1665279"/>
                </a:lnTo>
                <a:lnTo>
                  <a:pt x="598918" y="1663283"/>
                </a:lnTo>
                <a:lnTo>
                  <a:pt x="595732" y="1660088"/>
                </a:lnTo>
                <a:lnTo>
                  <a:pt x="592546" y="1656894"/>
                </a:lnTo>
                <a:lnTo>
                  <a:pt x="590555" y="1652901"/>
                </a:lnTo>
                <a:lnTo>
                  <a:pt x="589360" y="1648908"/>
                </a:lnTo>
                <a:lnTo>
                  <a:pt x="588962" y="1644117"/>
                </a:lnTo>
                <a:lnTo>
                  <a:pt x="588962" y="1535113"/>
                </a:lnTo>
                <a:close/>
                <a:moveTo>
                  <a:pt x="612060" y="1476375"/>
                </a:moveTo>
                <a:lnTo>
                  <a:pt x="797639" y="1476375"/>
                </a:lnTo>
                <a:lnTo>
                  <a:pt x="802418" y="1476769"/>
                </a:lnTo>
                <a:lnTo>
                  <a:pt x="806799" y="1477950"/>
                </a:lnTo>
                <a:lnTo>
                  <a:pt x="810781" y="1480312"/>
                </a:lnTo>
                <a:lnTo>
                  <a:pt x="814365" y="1483068"/>
                </a:lnTo>
                <a:lnTo>
                  <a:pt x="816755" y="1486611"/>
                </a:lnTo>
                <a:lnTo>
                  <a:pt x="819144" y="1490155"/>
                </a:lnTo>
                <a:lnTo>
                  <a:pt x="820339" y="1494485"/>
                </a:lnTo>
                <a:lnTo>
                  <a:pt x="820737" y="1498816"/>
                </a:lnTo>
                <a:lnTo>
                  <a:pt x="820737" y="1525588"/>
                </a:lnTo>
                <a:lnTo>
                  <a:pt x="588962" y="1525588"/>
                </a:lnTo>
                <a:lnTo>
                  <a:pt x="588962" y="1498816"/>
                </a:lnTo>
                <a:lnTo>
                  <a:pt x="589360" y="1494485"/>
                </a:lnTo>
                <a:lnTo>
                  <a:pt x="590555" y="1490155"/>
                </a:lnTo>
                <a:lnTo>
                  <a:pt x="592546" y="1486611"/>
                </a:lnTo>
                <a:lnTo>
                  <a:pt x="595732" y="1483068"/>
                </a:lnTo>
                <a:lnTo>
                  <a:pt x="598918" y="1480312"/>
                </a:lnTo>
                <a:lnTo>
                  <a:pt x="602901" y="1477950"/>
                </a:lnTo>
                <a:lnTo>
                  <a:pt x="607281" y="1476769"/>
                </a:lnTo>
                <a:lnTo>
                  <a:pt x="612060" y="1476375"/>
                </a:lnTo>
                <a:close/>
                <a:moveTo>
                  <a:pt x="725449" y="1381125"/>
                </a:moveTo>
                <a:lnTo>
                  <a:pt x="730525" y="1381524"/>
                </a:lnTo>
                <a:lnTo>
                  <a:pt x="732087" y="1381524"/>
                </a:lnTo>
                <a:lnTo>
                  <a:pt x="734430" y="1382322"/>
                </a:lnTo>
                <a:lnTo>
                  <a:pt x="737554" y="1384317"/>
                </a:lnTo>
                <a:lnTo>
                  <a:pt x="740287" y="1386312"/>
                </a:lnTo>
                <a:lnTo>
                  <a:pt x="743411" y="1389505"/>
                </a:lnTo>
                <a:lnTo>
                  <a:pt x="746535" y="1393096"/>
                </a:lnTo>
                <a:lnTo>
                  <a:pt x="749659" y="1397486"/>
                </a:lnTo>
                <a:lnTo>
                  <a:pt x="755906" y="1407063"/>
                </a:lnTo>
                <a:lnTo>
                  <a:pt x="761373" y="1417837"/>
                </a:lnTo>
                <a:lnTo>
                  <a:pt x="766059" y="1427813"/>
                </a:lnTo>
                <a:lnTo>
                  <a:pt x="769182" y="1437390"/>
                </a:lnTo>
                <a:lnTo>
                  <a:pt x="770744" y="1441780"/>
                </a:lnTo>
                <a:lnTo>
                  <a:pt x="771525" y="1445770"/>
                </a:lnTo>
                <a:lnTo>
                  <a:pt x="771525" y="1448164"/>
                </a:lnTo>
                <a:lnTo>
                  <a:pt x="771525" y="1450159"/>
                </a:lnTo>
                <a:lnTo>
                  <a:pt x="770744" y="1451357"/>
                </a:lnTo>
                <a:lnTo>
                  <a:pt x="769182" y="1452155"/>
                </a:lnTo>
                <a:lnTo>
                  <a:pt x="768011" y="1452155"/>
                </a:lnTo>
                <a:lnTo>
                  <a:pt x="766449" y="1450958"/>
                </a:lnTo>
                <a:lnTo>
                  <a:pt x="764887" y="1449760"/>
                </a:lnTo>
                <a:lnTo>
                  <a:pt x="762544" y="1448563"/>
                </a:lnTo>
                <a:lnTo>
                  <a:pt x="759030" y="1444174"/>
                </a:lnTo>
                <a:lnTo>
                  <a:pt x="755516" y="1439784"/>
                </a:lnTo>
                <a:lnTo>
                  <a:pt x="753173" y="1434996"/>
                </a:lnTo>
                <a:lnTo>
                  <a:pt x="752392" y="1433400"/>
                </a:lnTo>
                <a:lnTo>
                  <a:pt x="752392" y="1431404"/>
                </a:lnTo>
                <a:lnTo>
                  <a:pt x="752001" y="1428611"/>
                </a:lnTo>
                <a:lnTo>
                  <a:pt x="750830" y="1426616"/>
                </a:lnTo>
                <a:lnTo>
                  <a:pt x="748878" y="1425419"/>
                </a:lnTo>
                <a:lnTo>
                  <a:pt x="746925" y="1425020"/>
                </a:lnTo>
                <a:lnTo>
                  <a:pt x="746144" y="1425419"/>
                </a:lnTo>
                <a:lnTo>
                  <a:pt x="745363" y="1425818"/>
                </a:lnTo>
                <a:lnTo>
                  <a:pt x="744582" y="1426616"/>
                </a:lnTo>
                <a:lnTo>
                  <a:pt x="743411" y="1427414"/>
                </a:lnTo>
                <a:lnTo>
                  <a:pt x="742630" y="1428611"/>
                </a:lnTo>
                <a:lnTo>
                  <a:pt x="742240" y="1430207"/>
                </a:lnTo>
                <a:lnTo>
                  <a:pt x="741849" y="1432602"/>
                </a:lnTo>
                <a:lnTo>
                  <a:pt x="741849" y="1434597"/>
                </a:lnTo>
                <a:lnTo>
                  <a:pt x="741459" y="1439385"/>
                </a:lnTo>
                <a:lnTo>
                  <a:pt x="740678" y="1443376"/>
                </a:lnTo>
                <a:lnTo>
                  <a:pt x="739897" y="1445371"/>
                </a:lnTo>
                <a:lnTo>
                  <a:pt x="739116" y="1446967"/>
                </a:lnTo>
                <a:lnTo>
                  <a:pt x="737944" y="1448164"/>
                </a:lnTo>
                <a:lnTo>
                  <a:pt x="735992" y="1449361"/>
                </a:lnTo>
                <a:lnTo>
                  <a:pt x="734430" y="1450558"/>
                </a:lnTo>
                <a:lnTo>
                  <a:pt x="732868" y="1452155"/>
                </a:lnTo>
                <a:lnTo>
                  <a:pt x="730525" y="1452953"/>
                </a:lnTo>
                <a:lnTo>
                  <a:pt x="727792" y="1453352"/>
                </a:lnTo>
                <a:lnTo>
                  <a:pt x="721935" y="1454150"/>
                </a:lnTo>
                <a:lnTo>
                  <a:pt x="715297" y="1454150"/>
                </a:lnTo>
                <a:lnTo>
                  <a:pt x="712173" y="1453751"/>
                </a:lnTo>
                <a:lnTo>
                  <a:pt x="709049" y="1452953"/>
                </a:lnTo>
                <a:lnTo>
                  <a:pt x="706706" y="1452155"/>
                </a:lnTo>
                <a:lnTo>
                  <a:pt x="703973" y="1450558"/>
                </a:lnTo>
                <a:lnTo>
                  <a:pt x="701240" y="1448962"/>
                </a:lnTo>
                <a:lnTo>
                  <a:pt x="699287" y="1447366"/>
                </a:lnTo>
                <a:lnTo>
                  <a:pt x="694992" y="1442977"/>
                </a:lnTo>
                <a:lnTo>
                  <a:pt x="691478" y="1438188"/>
                </a:lnTo>
                <a:lnTo>
                  <a:pt x="687963" y="1432602"/>
                </a:lnTo>
                <a:lnTo>
                  <a:pt x="685230" y="1427015"/>
                </a:lnTo>
                <a:lnTo>
                  <a:pt x="682497" y="1421029"/>
                </a:lnTo>
                <a:lnTo>
                  <a:pt x="680544" y="1415044"/>
                </a:lnTo>
                <a:lnTo>
                  <a:pt x="678982" y="1409058"/>
                </a:lnTo>
                <a:lnTo>
                  <a:pt x="676249" y="1399082"/>
                </a:lnTo>
                <a:lnTo>
                  <a:pt x="675078" y="1392298"/>
                </a:lnTo>
                <a:lnTo>
                  <a:pt x="674687" y="1389106"/>
                </a:lnTo>
                <a:lnTo>
                  <a:pt x="674687" y="1388707"/>
                </a:lnTo>
                <a:lnTo>
                  <a:pt x="675078" y="1388308"/>
                </a:lnTo>
                <a:lnTo>
                  <a:pt x="676249" y="1387909"/>
                </a:lnTo>
                <a:lnTo>
                  <a:pt x="679373" y="1387111"/>
                </a:lnTo>
                <a:lnTo>
                  <a:pt x="683278" y="1385913"/>
                </a:lnTo>
                <a:lnTo>
                  <a:pt x="689525" y="1384716"/>
                </a:lnTo>
                <a:lnTo>
                  <a:pt x="698897" y="1383120"/>
                </a:lnTo>
                <a:lnTo>
                  <a:pt x="715297" y="1381524"/>
                </a:lnTo>
                <a:lnTo>
                  <a:pt x="725449" y="1381125"/>
                </a:lnTo>
                <a:close/>
                <a:moveTo>
                  <a:pt x="1433588" y="1247775"/>
                </a:moveTo>
                <a:lnTo>
                  <a:pt x="1439124" y="1247775"/>
                </a:lnTo>
                <a:lnTo>
                  <a:pt x="1444264" y="1248175"/>
                </a:lnTo>
                <a:lnTo>
                  <a:pt x="1448614" y="1248976"/>
                </a:lnTo>
                <a:lnTo>
                  <a:pt x="1451382" y="1249776"/>
                </a:lnTo>
                <a:lnTo>
                  <a:pt x="1453359" y="1250977"/>
                </a:lnTo>
                <a:lnTo>
                  <a:pt x="1454150" y="1252178"/>
                </a:lnTo>
                <a:lnTo>
                  <a:pt x="1454150" y="1253779"/>
                </a:lnTo>
                <a:lnTo>
                  <a:pt x="1453359" y="1255380"/>
                </a:lnTo>
                <a:lnTo>
                  <a:pt x="1452173" y="1256981"/>
                </a:lnTo>
                <a:lnTo>
                  <a:pt x="1450196" y="1258582"/>
                </a:lnTo>
                <a:lnTo>
                  <a:pt x="1447428" y="1260183"/>
                </a:lnTo>
                <a:lnTo>
                  <a:pt x="1441892" y="1262985"/>
                </a:lnTo>
                <a:lnTo>
                  <a:pt x="1435565" y="1264986"/>
                </a:lnTo>
                <a:lnTo>
                  <a:pt x="1432402" y="1265387"/>
                </a:lnTo>
                <a:lnTo>
                  <a:pt x="1429634" y="1265787"/>
                </a:lnTo>
                <a:lnTo>
                  <a:pt x="1427261" y="1265787"/>
                </a:lnTo>
                <a:lnTo>
                  <a:pt x="1425284" y="1265387"/>
                </a:lnTo>
                <a:lnTo>
                  <a:pt x="1423703" y="1264986"/>
                </a:lnTo>
                <a:lnTo>
                  <a:pt x="1422516" y="1264586"/>
                </a:lnTo>
                <a:lnTo>
                  <a:pt x="1420539" y="1264586"/>
                </a:lnTo>
                <a:lnTo>
                  <a:pt x="1419353" y="1264986"/>
                </a:lnTo>
                <a:lnTo>
                  <a:pt x="1418562" y="1265787"/>
                </a:lnTo>
                <a:lnTo>
                  <a:pt x="1417376" y="1266588"/>
                </a:lnTo>
                <a:lnTo>
                  <a:pt x="1416980" y="1267388"/>
                </a:lnTo>
                <a:lnTo>
                  <a:pt x="1416585" y="1268589"/>
                </a:lnTo>
                <a:lnTo>
                  <a:pt x="1416190" y="1269790"/>
                </a:lnTo>
                <a:lnTo>
                  <a:pt x="1416585" y="1270990"/>
                </a:lnTo>
                <a:lnTo>
                  <a:pt x="1416585" y="1272191"/>
                </a:lnTo>
                <a:lnTo>
                  <a:pt x="1417376" y="1273392"/>
                </a:lnTo>
                <a:lnTo>
                  <a:pt x="1418562" y="1274993"/>
                </a:lnTo>
                <a:lnTo>
                  <a:pt x="1419748" y="1276194"/>
                </a:lnTo>
                <a:lnTo>
                  <a:pt x="1422121" y="1277395"/>
                </a:lnTo>
                <a:lnTo>
                  <a:pt x="1424098" y="1278596"/>
                </a:lnTo>
                <a:lnTo>
                  <a:pt x="1428843" y="1280597"/>
                </a:lnTo>
                <a:lnTo>
                  <a:pt x="1430820" y="1282198"/>
                </a:lnTo>
                <a:lnTo>
                  <a:pt x="1432402" y="1283799"/>
                </a:lnTo>
                <a:lnTo>
                  <a:pt x="1433588" y="1285000"/>
                </a:lnTo>
                <a:lnTo>
                  <a:pt x="1435170" y="1287001"/>
                </a:lnTo>
                <a:lnTo>
                  <a:pt x="1436356" y="1289003"/>
                </a:lnTo>
                <a:lnTo>
                  <a:pt x="1436751" y="1291404"/>
                </a:lnTo>
                <a:lnTo>
                  <a:pt x="1437542" y="1293406"/>
                </a:lnTo>
                <a:lnTo>
                  <a:pt x="1437542" y="1296608"/>
                </a:lnTo>
                <a:lnTo>
                  <a:pt x="1437542" y="1299009"/>
                </a:lnTo>
                <a:lnTo>
                  <a:pt x="1437147" y="1302612"/>
                </a:lnTo>
                <a:lnTo>
                  <a:pt x="1436356" y="1305414"/>
                </a:lnTo>
                <a:lnTo>
                  <a:pt x="1435170" y="1309416"/>
                </a:lnTo>
                <a:lnTo>
                  <a:pt x="1431611" y="1317422"/>
                </a:lnTo>
                <a:lnTo>
                  <a:pt x="1430029" y="1320624"/>
                </a:lnTo>
                <a:lnTo>
                  <a:pt x="1428052" y="1323826"/>
                </a:lnTo>
                <a:lnTo>
                  <a:pt x="1425680" y="1326628"/>
                </a:lnTo>
                <a:lnTo>
                  <a:pt x="1423307" y="1328629"/>
                </a:lnTo>
                <a:lnTo>
                  <a:pt x="1420539" y="1331431"/>
                </a:lnTo>
                <a:lnTo>
                  <a:pt x="1417771" y="1333032"/>
                </a:lnTo>
                <a:lnTo>
                  <a:pt x="1414608" y="1334633"/>
                </a:lnTo>
                <a:lnTo>
                  <a:pt x="1411445" y="1336635"/>
                </a:lnTo>
                <a:lnTo>
                  <a:pt x="1404722" y="1338636"/>
                </a:lnTo>
                <a:lnTo>
                  <a:pt x="1397605" y="1340237"/>
                </a:lnTo>
                <a:lnTo>
                  <a:pt x="1390487" y="1341038"/>
                </a:lnTo>
                <a:lnTo>
                  <a:pt x="1383370" y="1341438"/>
                </a:lnTo>
                <a:lnTo>
                  <a:pt x="1376252" y="1341438"/>
                </a:lnTo>
                <a:lnTo>
                  <a:pt x="1369530" y="1341038"/>
                </a:lnTo>
                <a:lnTo>
                  <a:pt x="1358063" y="1339437"/>
                </a:lnTo>
                <a:lnTo>
                  <a:pt x="1350154" y="1338236"/>
                </a:lnTo>
                <a:lnTo>
                  <a:pt x="1347386" y="1337435"/>
                </a:lnTo>
                <a:lnTo>
                  <a:pt x="1347386" y="1337835"/>
                </a:lnTo>
                <a:lnTo>
                  <a:pt x="1346991" y="1337435"/>
                </a:lnTo>
                <a:lnTo>
                  <a:pt x="1346200" y="1337035"/>
                </a:lnTo>
                <a:lnTo>
                  <a:pt x="1346200" y="1334633"/>
                </a:lnTo>
                <a:lnTo>
                  <a:pt x="1346991" y="1331831"/>
                </a:lnTo>
                <a:lnTo>
                  <a:pt x="1347782" y="1326228"/>
                </a:lnTo>
                <a:lnTo>
                  <a:pt x="1349363" y="1318623"/>
                </a:lnTo>
                <a:lnTo>
                  <a:pt x="1351736" y="1307415"/>
                </a:lnTo>
                <a:lnTo>
                  <a:pt x="1355295" y="1296608"/>
                </a:lnTo>
                <a:lnTo>
                  <a:pt x="1357667" y="1287402"/>
                </a:lnTo>
                <a:lnTo>
                  <a:pt x="1361621" y="1275794"/>
                </a:lnTo>
                <a:lnTo>
                  <a:pt x="1363994" y="1270190"/>
                </a:lnTo>
                <a:lnTo>
                  <a:pt x="1364785" y="1268589"/>
                </a:lnTo>
                <a:lnTo>
                  <a:pt x="1366762" y="1265787"/>
                </a:lnTo>
                <a:lnTo>
                  <a:pt x="1369925" y="1262985"/>
                </a:lnTo>
                <a:lnTo>
                  <a:pt x="1373484" y="1260183"/>
                </a:lnTo>
                <a:lnTo>
                  <a:pt x="1378229" y="1258182"/>
                </a:lnTo>
                <a:lnTo>
                  <a:pt x="1383765" y="1256181"/>
                </a:lnTo>
                <a:lnTo>
                  <a:pt x="1389301" y="1253779"/>
                </a:lnTo>
                <a:lnTo>
                  <a:pt x="1395628" y="1252578"/>
                </a:lnTo>
                <a:lnTo>
                  <a:pt x="1401954" y="1250977"/>
                </a:lnTo>
                <a:lnTo>
                  <a:pt x="1415399" y="1248976"/>
                </a:lnTo>
                <a:lnTo>
                  <a:pt x="1428052" y="1248175"/>
                </a:lnTo>
                <a:lnTo>
                  <a:pt x="1433588" y="1247775"/>
                </a:lnTo>
                <a:close/>
                <a:moveTo>
                  <a:pt x="1155700" y="965200"/>
                </a:moveTo>
                <a:lnTo>
                  <a:pt x="1161653" y="965597"/>
                </a:lnTo>
                <a:lnTo>
                  <a:pt x="1167209" y="966787"/>
                </a:lnTo>
                <a:lnTo>
                  <a:pt x="1172766" y="968770"/>
                </a:lnTo>
                <a:lnTo>
                  <a:pt x="1177925" y="971944"/>
                </a:lnTo>
                <a:lnTo>
                  <a:pt x="1182687" y="975514"/>
                </a:lnTo>
                <a:lnTo>
                  <a:pt x="1187450" y="980274"/>
                </a:lnTo>
                <a:lnTo>
                  <a:pt x="1192213" y="985431"/>
                </a:lnTo>
                <a:lnTo>
                  <a:pt x="1196181" y="991381"/>
                </a:lnTo>
                <a:lnTo>
                  <a:pt x="1200150" y="998125"/>
                </a:lnTo>
                <a:lnTo>
                  <a:pt x="1204119" y="1005265"/>
                </a:lnTo>
                <a:lnTo>
                  <a:pt x="1207691" y="1012802"/>
                </a:lnTo>
                <a:lnTo>
                  <a:pt x="1211659" y="1021133"/>
                </a:lnTo>
                <a:lnTo>
                  <a:pt x="1214437" y="1029860"/>
                </a:lnTo>
                <a:lnTo>
                  <a:pt x="1217613" y="1038984"/>
                </a:lnTo>
                <a:lnTo>
                  <a:pt x="1220787" y="1048504"/>
                </a:lnTo>
                <a:lnTo>
                  <a:pt x="1225947" y="1068338"/>
                </a:lnTo>
                <a:lnTo>
                  <a:pt x="1230313" y="1089363"/>
                </a:lnTo>
                <a:lnTo>
                  <a:pt x="1234678" y="1111180"/>
                </a:lnTo>
                <a:lnTo>
                  <a:pt x="1237853" y="1133792"/>
                </a:lnTo>
                <a:lnTo>
                  <a:pt x="1241028" y="1155609"/>
                </a:lnTo>
                <a:lnTo>
                  <a:pt x="1243013" y="1177824"/>
                </a:lnTo>
                <a:lnTo>
                  <a:pt x="1245394" y="1198848"/>
                </a:lnTo>
                <a:lnTo>
                  <a:pt x="1246981" y="1219476"/>
                </a:lnTo>
                <a:lnTo>
                  <a:pt x="1246187" y="1186551"/>
                </a:lnTo>
                <a:lnTo>
                  <a:pt x="1342231" y="1244467"/>
                </a:lnTo>
                <a:lnTo>
                  <a:pt x="1323181" y="1340465"/>
                </a:lnTo>
                <a:lnTo>
                  <a:pt x="1248966" y="1309524"/>
                </a:lnTo>
                <a:lnTo>
                  <a:pt x="1245394" y="1284929"/>
                </a:lnTo>
                <a:lnTo>
                  <a:pt x="1239441" y="1242087"/>
                </a:lnTo>
                <a:lnTo>
                  <a:pt x="1231106" y="1373787"/>
                </a:lnTo>
                <a:lnTo>
                  <a:pt x="1230709" y="1379737"/>
                </a:lnTo>
                <a:lnTo>
                  <a:pt x="1230313" y="1386084"/>
                </a:lnTo>
                <a:lnTo>
                  <a:pt x="1230709" y="1392431"/>
                </a:lnTo>
                <a:lnTo>
                  <a:pt x="1232297" y="1399968"/>
                </a:lnTo>
                <a:lnTo>
                  <a:pt x="1234281" y="1407902"/>
                </a:lnTo>
                <a:lnTo>
                  <a:pt x="1237059" y="1417422"/>
                </a:lnTo>
                <a:lnTo>
                  <a:pt x="1241822" y="1428133"/>
                </a:lnTo>
                <a:lnTo>
                  <a:pt x="1247775" y="1440430"/>
                </a:lnTo>
                <a:lnTo>
                  <a:pt x="1231106" y="1440430"/>
                </a:lnTo>
                <a:lnTo>
                  <a:pt x="1242219" y="1446380"/>
                </a:lnTo>
                <a:lnTo>
                  <a:pt x="1256109" y="1453124"/>
                </a:lnTo>
                <a:lnTo>
                  <a:pt x="1287066" y="1467405"/>
                </a:lnTo>
                <a:lnTo>
                  <a:pt x="1313259" y="1479305"/>
                </a:lnTo>
                <a:lnTo>
                  <a:pt x="1323975" y="1483669"/>
                </a:lnTo>
                <a:lnTo>
                  <a:pt x="1501775" y="1720491"/>
                </a:lnTo>
                <a:lnTo>
                  <a:pt x="1401763" y="1798638"/>
                </a:lnTo>
                <a:lnTo>
                  <a:pt x="1210469" y="1576494"/>
                </a:lnTo>
                <a:lnTo>
                  <a:pt x="1080294" y="1561816"/>
                </a:lnTo>
                <a:lnTo>
                  <a:pt x="1080294" y="1563800"/>
                </a:lnTo>
                <a:lnTo>
                  <a:pt x="1080294" y="1567370"/>
                </a:lnTo>
                <a:lnTo>
                  <a:pt x="1079500" y="1575700"/>
                </a:lnTo>
                <a:lnTo>
                  <a:pt x="1077516" y="1587601"/>
                </a:lnTo>
                <a:lnTo>
                  <a:pt x="1074341" y="1601088"/>
                </a:lnTo>
                <a:lnTo>
                  <a:pt x="1066403" y="1633220"/>
                </a:lnTo>
                <a:lnTo>
                  <a:pt x="1056878" y="1669318"/>
                </a:lnTo>
                <a:lnTo>
                  <a:pt x="1046956" y="1703830"/>
                </a:lnTo>
                <a:lnTo>
                  <a:pt x="1038622" y="1733582"/>
                </a:lnTo>
                <a:lnTo>
                  <a:pt x="1030288" y="1762540"/>
                </a:lnTo>
                <a:lnTo>
                  <a:pt x="802481" y="1785548"/>
                </a:lnTo>
                <a:lnTo>
                  <a:pt x="770731" y="1731201"/>
                </a:lnTo>
                <a:lnTo>
                  <a:pt x="904081" y="1706210"/>
                </a:lnTo>
                <a:lnTo>
                  <a:pt x="903685" y="1489619"/>
                </a:lnTo>
                <a:lnTo>
                  <a:pt x="871935" y="1482479"/>
                </a:lnTo>
                <a:lnTo>
                  <a:pt x="869950" y="1471768"/>
                </a:lnTo>
                <a:lnTo>
                  <a:pt x="867966" y="1461851"/>
                </a:lnTo>
                <a:lnTo>
                  <a:pt x="866378" y="1453124"/>
                </a:lnTo>
                <a:lnTo>
                  <a:pt x="864791" y="1445190"/>
                </a:lnTo>
                <a:lnTo>
                  <a:pt x="863600" y="1428926"/>
                </a:lnTo>
                <a:lnTo>
                  <a:pt x="862806" y="1413455"/>
                </a:lnTo>
                <a:lnTo>
                  <a:pt x="862013" y="1373787"/>
                </a:lnTo>
                <a:lnTo>
                  <a:pt x="860822" y="1346812"/>
                </a:lnTo>
                <a:lnTo>
                  <a:pt x="858044" y="1312697"/>
                </a:lnTo>
                <a:lnTo>
                  <a:pt x="854472" y="1175444"/>
                </a:lnTo>
                <a:lnTo>
                  <a:pt x="843756" y="1181791"/>
                </a:lnTo>
                <a:lnTo>
                  <a:pt x="818753" y="1197658"/>
                </a:lnTo>
                <a:lnTo>
                  <a:pt x="802878" y="1208369"/>
                </a:lnTo>
                <a:lnTo>
                  <a:pt x="786606" y="1219476"/>
                </a:lnTo>
                <a:lnTo>
                  <a:pt x="770731" y="1230980"/>
                </a:lnTo>
                <a:lnTo>
                  <a:pt x="756841" y="1242087"/>
                </a:lnTo>
                <a:lnTo>
                  <a:pt x="754460" y="1250021"/>
                </a:lnTo>
                <a:lnTo>
                  <a:pt x="752872" y="1258351"/>
                </a:lnTo>
                <a:lnTo>
                  <a:pt x="752078" y="1266681"/>
                </a:lnTo>
                <a:lnTo>
                  <a:pt x="751285" y="1275805"/>
                </a:lnTo>
                <a:lnTo>
                  <a:pt x="751285" y="1284532"/>
                </a:lnTo>
                <a:lnTo>
                  <a:pt x="751681" y="1292863"/>
                </a:lnTo>
                <a:lnTo>
                  <a:pt x="752078" y="1301590"/>
                </a:lnTo>
                <a:lnTo>
                  <a:pt x="752872" y="1310317"/>
                </a:lnTo>
                <a:lnTo>
                  <a:pt x="754856" y="1325788"/>
                </a:lnTo>
                <a:lnTo>
                  <a:pt x="756444" y="1339275"/>
                </a:lnTo>
                <a:lnTo>
                  <a:pt x="758031" y="1350382"/>
                </a:lnTo>
                <a:lnTo>
                  <a:pt x="758031" y="1354349"/>
                </a:lnTo>
                <a:lnTo>
                  <a:pt x="756841" y="1357523"/>
                </a:lnTo>
                <a:lnTo>
                  <a:pt x="727869" y="1355539"/>
                </a:lnTo>
                <a:lnTo>
                  <a:pt x="715566" y="1354746"/>
                </a:lnTo>
                <a:lnTo>
                  <a:pt x="709613" y="1354746"/>
                </a:lnTo>
                <a:lnTo>
                  <a:pt x="704453" y="1355143"/>
                </a:lnTo>
                <a:lnTo>
                  <a:pt x="698897" y="1355539"/>
                </a:lnTo>
                <a:lnTo>
                  <a:pt x="693341" y="1356729"/>
                </a:lnTo>
                <a:lnTo>
                  <a:pt x="687785" y="1357919"/>
                </a:lnTo>
                <a:lnTo>
                  <a:pt x="682228" y="1359903"/>
                </a:lnTo>
                <a:lnTo>
                  <a:pt x="677069" y="1361886"/>
                </a:lnTo>
                <a:lnTo>
                  <a:pt x="671116" y="1364663"/>
                </a:lnTo>
                <a:lnTo>
                  <a:pt x="664766" y="1367836"/>
                </a:lnTo>
                <a:lnTo>
                  <a:pt x="658416" y="1372200"/>
                </a:lnTo>
                <a:lnTo>
                  <a:pt x="657225" y="1367043"/>
                </a:lnTo>
                <a:lnTo>
                  <a:pt x="655241" y="1361093"/>
                </a:lnTo>
                <a:lnTo>
                  <a:pt x="654050" y="1355143"/>
                </a:lnTo>
                <a:lnTo>
                  <a:pt x="653256" y="1348399"/>
                </a:lnTo>
                <a:lnTo>
                  <a:pt x="651669" y="1333325"/>
                </a:lnTo>
                <a:lnTo>
                  <a:pt x="650875" y="1316267"/>
                </a:lnTo>
                <a:lnTo>
                  <a:pt x="650875" y="1296830"/>
                </a:lnTo>
                <a:lnTo>
                  <a:pt x="651272" y="1274615"/>
                </a:lnTo>
                <a:lnTo>
                  <a:pt x="652066" y="1251211"/>
                </a:lnTo>
                <a:lnTo>
                  <a:pt x="653653" y="1225029"/>
                </a:lnTo>
                <a:lnTo>
                  <a:pt x="660797" y="1208369"/>
                </a:lnTo>
                <a:lnTo>
                  <a:pt x="667147" y="1194881"/>
                </a:lnTo>
                <a:lnTo>
                  <a:pt x="670322" y="1188931"/>
                </a:lnTo>
                <a:lnTo>
                  <a:pt x="673497" y="1183774"/>
                </a:lnTo>
                <a:lnTo>
                  <a:pt x="680244" y="1174254"/>
                </a:lnTo>
                <a:lnTo>
                  <a:pt x="687388" y="1164733"/>
                </a:lnTo>
                <a:lnTo>
                  <a:pt x="696119" y="1155213"/>
                </a:lnTo>
                <a:lnTo>
                  <a:pt x="706438" y="1143312"/>
                </a:lnTo>
                <a:lnTo>
                  <a:pt x="718741" y="1129031"/>
                </a:lnTo>
                <a:lnTo>
                  <a:pt x="738585" y="1108007"/>
                </a:lnTo>
                <a:lnTo>
                  <a:pt x="756047" y="1088966"/>
                </a:lnTo>
                <a:lnTo>
                  <a:pt x="785416" y="1057231"/>
                </a:lnTo>
                <a:lnTo>
                  <a:pt x="797719" y="1043744"/>
                </a:lnTo>
                <a:lnTo>
                  <a:pt x="809228" y="1032240"/>
                </a:lnTo>
                <a:lnTo>
                  <a:pt x="820738" y="1021926"/>
                </a:lnTo>
                <a:lnTo>
                  <a:pt x="831056" y="1012802"/>
                </a:lnTo>
                <a:lnTo>
                  <a:pt x="836613" y="1008439"/>
                </a:lnTo>
                <a:lnTo>
                  <a:pt x="842169" y="1004869"/>
                </a:lnTo>
                <a:lnTo>
                  <a:pt x="848122" y="1000902"/>
                </a:lnTo>
                <a:lnTo>
                  <a:pt x="854075" y="997331"/>
                </a:lnTo>
                <a:lnTo>
                  <a:pt x="860028" y="994555"/>
                </a:lnTo>
                <a:lnTo>
                  <a:pt x="866378" y="991381"/>
                </a:lnTo>
                <a:lnTo>
                  <a:pt x="873125" y="988208"/>
                </a:lnTo>
                <a:lnTo>
                  <a:pt x="880269" y="985828"/>
                </a:lnTo>
                <a:lnTo>
                  <a:pt x="895350" y="980274"/>
                </a:lnTo>
                <a:lnTo>
                  <a:pt x="912416" y="975117"/>
                </a:lnTo>
                <a:lnTo>
                  <a:pt x="932260" y="970753"/>
                </a:lnTo>
                <a:lnTo>
                  <a:pt x="954881" y="965597"/>
                </a:lnTo>
                <a:lnTo>
                  <a:pt x="963613" y="965993"/>
                </a:lnTo>
                <a:lnTo>
                  <a:pt x="979488" y="966787"/>
                </a:lnTo>
                <a:lnTo>
                  <a:pt x="1004491" y="968373"/>
                </a:lnTo>
                <a:lnTo>
                  <a:pt x="1089819" y="1240103"/>
                </a:lnTo>
                <a:lnTo>
                  <a:pt x="1081484" y="1159179"/>
                </a:lnTo>
                <a:lnTo>
                  <a:pt x="1077516" y="1013199"/>
                </a:lnTo>
                <a:lnTo>
                  <a:pt x="1071959" y="999315"/>
                </a:lnTo>
                <a:lnTo>
                  <a:pt x="1083072" y="980671"/>
                </a:lnTo>
                <a:lnTo>
                  <a:pt x="1107281" y="980671"/>
                </a:lnTo>
                <a:lnTo>
                  <a:pt x="1117600" y="999315"/>
                </a:lnTo>
                <a:lnTo>
                  <a:pt x="1112837" y="1015579"/>
                </a:lnTo>
                <a:lnTo>
                  <a:pt x="1142206" y="1228203"/>
                </a:lnTo>
                <a:lnTo>
                  <a:pt x="1137841" y="971944"/>
                </a:lnTo>
                <a:lnTo>
                  <a:pt x="1146572" y="967580"/>
                </a:lnTo>
                <a:lnTo>
                  <a:pt x="1148953" y="966390"/>
                </a:lnTo>
                <a:lnTo>
                  <a:pt x="1149350" y="965597"/>
                </a:lnTo>
                <a:lnTo>
                  <a:pt x="1155700" y="965200"/>
                </a:lnTo>
                <a:close/>
                <a:moveTo>
                  <a:pt x="931148" y="736601"/>
                </a:moveTo>
                <a:lnTo>
                  <a:pt x="929554" y="751285"/>
                </a:lnTo>
                <a:lnTo>
                  <a:pt x="928757" y="762794"/>
                </a:lnTo>
                <a:lnTo>
                  <a:pt x="929155" y="762794"/>
                </a:lnTo>
                <a:lnTo>
                  <a:pt x="929554" y="751285"/>
                </a:lnTo>
                <a:lnTo>
                  <a:pt x="930351" y="746126"/>
                </a:lnTo>
                <a:lnTo>
                  <a:pt x="931148" y="741363"/>
                </a:lnTo>
                <a:lnTo>
                  <a:pt x="931148" y="736601"/>
                </a:lnTo>
                <a:close/>
                <a:moveTo>
                  <a:pt x="949086" y="679054"/>
                </a:moveTo>
                <a:lnTo>
                  <a:pt x="948289" y="679847"/>
                </a:lnTo>
                <a:lnTo>
                  <a:pt x="945499" y="681435"/>
                </a:lnTo>
                <a:lnTo>
                  <a:pt x="943904" y="683419"/>
                </a:lnTo>
                <a:lnTo>
                  <a:pt x="941911" y="686991"/>
                </a:lnTo>
                <a:lnTo>
                  <a:pt x="945897" y="682625"/>
                </a:lnTo>
                <a:lnTo>
                  <a:pt x="948289" y="681038"/>
                </a:lnTo>
                <a:lnTo>
                  <a:pt x="950282" y="679054"/>
                </a:lnTo>
                <a:lnTo>
                  <a:pt x="949086" y="679054"/>
                </a:lnTo>
                <a:close/>
                <a:moveTo>
                  <a:pt x="1038375" y="620713"/>
                </a:moveTo>
                <a:lnTo>
                  <a:pt x="1049138" y="620713"/>
                </a:lnTo>
                <a:lnTo>
                  <a:pt x="1059502" y="621110"/>
                </a:lnTo>
                <a:lnTo>
                  <a:pt x="1069866" y="622300"/>
                </a:lnTo>
                <a:lnTo>
                  <a:pt x="1079432" y="623491"/>
                </a:lnTo>
                <a:lnTo>
                  <a:pt x="1088999" y="625872"/>
                </a:lnTo>
                <a:lnTo>
                  <a:pt x="1098167" y="627857"/>
                </a:lnTo>
                <a:lnTo>
                  <a:pt x="1106937" y="630238"/>
                </a:lnTo>
                <a:lnTo>
                  <a:pt x="1115307" y="633413"/>
                </a:lnTo>
                <a:lnTo>
                  <a:pt x="1123678" y="636191"/>
                </a:lnTo>
                <a:lnTo>
                  <a:pt x="1130853" y="639763"/>
                </a:lnTo>
                <a:lnTo>
                  <a:pt x="1138028" y="642938"/>
                </a:lnTo>
                <a:lnTo>
                  <a:pt x="1144805" y="646510"/>
                </a:lnTo>
                <a:lnTo>
                  <a:pt x="1156365" y="652860"/>
                </a:lnTo>
                <a:lnTo>
                  <a:pt x="1166729" y="659607"/>
                </a:lnTo>
                <a:lnTo>
                  <a:pt x="1174701" y="664766"/>
                </a:lnTo>
                <a:lnTo>
                  <a:pt x="1180680" y="669529"/>
                </a:lnTo>
                <a:lnTo>
                  <a:pt x="1185862" y="673497"/>
                </a:lnTo>
                <a:lnTo>
                  <a:pt x="1185862" y="676275"/>
                </a:lnTo>
                <a:lnTo>
                  <a:pt x="1185862" y="684213"/>
                </a:lnTo>
                <a:lnTo>
                  <a:pt x="1185065" y="688975"/>
                </a:lnTo>
                <a:lnTo>
                  <a:pt x="1183869" y="694532"/>
                </a:lnTo>
                <a:lnTo>
                  <a:pt x="1182274" y="700088"/>
                </a:lnTo>
                <a:lnTo>
                  <a:pt x="1180281" y="704850"/>
                </a:lnTo>
                <a:lnTo>
                  <a:pt x="1179086" y="707629"/>
                </a:lnTo>
                <a:lnTo>
                  <a:pt x="1177093" y="710010"/>
                </a:lnTo>
                <a:lnTo>
                  <a:pt x="1175498" y="711994"/>
                </a:lnTo>
                <a:lnTo>
                  <a:pt x="1173505" y="713979"/>
                </a:lnTo>
                <a:lnTo>
                  <a:pt x="1170715" y="715963"/>
                </a:lnTo>
                <a:lnTo>
                  <a:pt x="1168323" y="717154"/>
                </a:lnTo>
                <a:lnTo>
                  <a:pt x="1165533" y="718344"/>
                </a:lnTo>
                <a:lnTo>
                  <a:pt x="1161945" y="719138"/>
                </a:lnTo>
                <a:lnTo>
                  <a:pt x="1158756" y="719535"/>
                </a:lnTo>
                <a:lnTo>
                  <a:pt x="1154770" y="719535"/>
                </a:lnTo>
                <a:lnTo>
                  <a:pt x="1150784" y="719138"/>
                </a:lnTo>
                <a:lnTo>
                  <a:pt x="1146001" y="718344"/>
                </a:lnTo>
                <a:lnTo>
                  <a:pt x="1140819" y="717154"/>
                </a:lnTo>
                <a:lnTo>
                  <a:pt x="1135238" y="715566"/>
                </a:lnTo>
                <a:lnTo>
                  <a:pt x="1129259" y="712788"/>
                </a:lnTo>
                <a:lnTo>
                  <a:pt x="1123678" y="710010"/>
                </a:lnTo>
                <a:lnTo>
                  <a:pt x="1120091" y="708819"/>
                </a:lnTo>
                <a:lnTo>
                  <a:pt x="1114112" y="707629"/>
                </a:lnTo>
                <a:lnTo>
                  <a:pt x="1098964" y="704850"/>
                </a:lnTo>
                <a:lnTo>
                  <a:pt x="1083418" y="702072"/>
                </a:lnTo>
                <a:lnTo>
                  <a:pt x="1077439" y="700882"/>
                </a:lnTo>
                <a:lnTo>
                  <a:pt x="1073852" y="700088"/>
                </a:lnTo>
                <a:lnTo>
                  <a:pt x="1104545" y="714772"/>
                </a:lnTo>
                <a:lnTo>
                  <a:pt x="1118895" y="721122"/>
                </a:lnTo>
                <a:lnTo>
                  <a:pt x="1125671" y="723504"/>
                </a:lnTo>
                <a:lnTo>
                  <a:pt x="1132448" y="725885"/>
                </a:lnTo>
                <a:lnTo>
                  <a:pt x="1138826" y="728266"/>
                </a:lnTo>
                <a:lnTo>
                  <a:pt x="1144805" y="729457"/>
                </a:lnTo>
                <a:lnTo>
                  <a:pt x="1150784" y="730647"/>
                </a:lnTo>
                <a:lnTo>
                  <a:pt x="1155966" y="731044"/>
                </a:lnTo>
                <a:lnTo>
                  <a:pt x="1161148" y="730647"/>
                </a:lnTo>
                <a:lnTo>
                  <a:pt x="1165931" y="729457"/>
                </a:lnTo>
                <a:lnTo>
                  <a:pt x="1170316" y="727869"/>
                </a:lnTo>
                <a:lnTo>
                  <a:pt x="1174302" y="725091"/>
                </a:lnTo>
                <a:lnTo>
                  <a:pt x="1175498" y="735410"/>
                </a:lnTo>
                <a:lnTo>
                  <a:pt x="1175897" y="744935"/>
                </a:lnTo>
                <a:lnTo>
                  <a:pt x="1175498" y="753666"/>
                </a:lnTo>
                <a:lnTo>
                  <a:pt x="1175099" y="762397"/>
                </a:lnTo>
                <a:lnTo>
                  <a:pt x="1176694" y="761207"/>
                </a:lnTo>
                <a:lnTo>
                  <a:pt x="1177491" y="760413"/>
                </a:lnTo>
                <a:lnTo>
                  <a:pt x="1178687" y="760016"/>
                </a:lnTo>
                <a:lnTo>
                  <a:pt x="1179086" y="760413"/>
                </a:lnTo>
                <a:lnTo>
                  <a:pt x="1179484" y="761207"/>
                </a:lnTo>
                <a:lnTo>
                  <a:pt x="1179883" y="763985"/>
                </a:lnTo>
                <a:lnTo>
                  <a:pt x="1180281" y="767954"/>
                </a:lnTo>
                <a:lnTo>
                  <a:pt x="1180281" y="773113"/>
                </a:lnTo>
                <a:lnTo>
                  <a:pt x="1179086" y="785813"/>
                </a:lnTo>
                <a:lnTo>
                  <a:pt x="1177491" y="800498"/>
                </a:lnTo>
                <a:lnTo>
                  <a:pt x="1175498" y="814388"/>
                </a:lnTo>
                <a:lnTo>
                  <a:pt x="1173505" y="826294"/>
                </a:lnTo>
                <a:lnTo>
                  <a:pt x="1171911" y="833438"/>
                </a:lnTo>
                <a:lnTo>
                  <a:pt x="1170715" y="834629"/>
                </a:lnTo>
                <a:lnTo>
                  <a:pt x="1170316" y="834232"/>
                </a:lnTo>
                <a:lnTo>
                  <a:pt x="1169519" y="842169"/>
                </a:lnTo>
                <a:lnTo>
                  <a:pt x="1168323" y="849710"/>
                </a:lnTo>
                <a:lnTo>
                  <a:pt x="1166729" y="856854"/>
                </a:lnTo>
                <a:lnTo>
                  <a:pt x="1165134" y="863998"/>
                </a:lnTo>
                <a:lnTo>
                  <a:pt x="1162742" y="870744"/>
                </a:lnTo>
                <a:lnTo>
                  <a:pt x="1160351" y="877491"/>
                </a:lnTo>
                <a:lnTo>
                  <a:pt x="1157959" y="883841"/>
                </a:lnTo>
                <a:lnTo>
                  <a:pt x="1154770" y="890191"/>
                </a:lnTo>
                <a:lnTo>
                  <a:pt x="1151980" y="896541"/>
                </a:lnTo>
                <a:lnTo>
                  <a:pt x="1148791" y="902098"/>
                </a:lnTo>
                <a:lnTo>
                  <a:pt x="1145602" y="907654"/>
                </a:lnTo>
                <a:lnTo>
                  <a:pt x="1141616" y="913210"/>
                </a:lnTo>
                <a:lnTo>
                  <a:pt x="1138028" y="918370"/>
                </a:lnTo>
                <a:lnTo>
                  <a:pt x="1134042" y="923529"/>
                </a:lnTo>
                <a:lnTo>
                  <a:pt x="1126070" y="932260"/>
                </a:lnTo>
                <a:lnTo>
                  <a:pt x="1117699" y="940595"/>
                </a:lnTo>
                <a:lnTo>
                  <a:pt x="1108531" y="947738"/>
                </a:lnTo>
                <a:lnTo>
                  <a:pt x="1099762" y="954088"/>
                </a:lnTo>
                <a:lnTo>
                  <a:pt x="1090593" y="959248"/>
                </a:lnTo>
                <a:lnTo>
                  <a:pt x="1081027" y="963216"/>
                </a:lnTo>
                <a:lnTo>
                  <a:pt x="1077041" y="964804"/>
                </a:lnTo>
                <a:lnTo>
                  <a:pt x="1072257" y="966391"/>
                </a:lnTo>
                <a:lnTo>
                  <a:pt x="1067474" y="967185"/>
                </a:lnTo>
                <a:lnTo>
                  <a:pt x="1063488" y="967979"/>
                </a:lnTo>
                <a:lnTo>
                  <a:pt x="1059103" y="968376"/>
                </a:lnTo>
                <a:lnTo>
                  <a:pt x="1054719" y="968376"/>
                </a:lnTo>
                <a:lnTo>
                  <a:pt x="1051530" y="968376"/>
                </a:lnTo>
                <a:lnTo>
                  <a:pt x="1047543" y="967979"/>
                </a:lnTo>
                <a:lnTo>
                  <a:pt x="1043956" y="967185"/>
                </a:lnTo>
                <a:lnTo>
                  <a:pt x="1039970" y="965995"/>
                </a:lnTo>
                <a:lnTo>
                  <a:pt x="1031998" y="962820"/>
                </a:lnTo>
                <a:lnTo>
                  <a:pt x="1023627" y="958851"/>
                </a:lnTo>
                <a:lnTo>
                  <a:pt x="1014857" y="953295"/>
                </a:lnTo>
                <a:lnTo>
                  <a:pt x="1006088" y="947341"/>
                </a:lnTo>
                <a:lnTo>
                  <a:pt x="997318" y="939801"/>
                </a:lnTo>
                <a:lnTo>
                  <a:pt x="988549" y="931863"/>
                </a:lnTo>
                <a:lnTo>
                  <a:pt x="979779" y="922338"/>
                </a:lnTo>
                <a:lnTo>
                  <a:pt x="971807" y="912813"/>
                </a:lnTo>
                <a:lnTo>
                  <a:pt x="963835" y="902098"/>
                </a:lnTo>
                <a:lnTo>
                  <a:pt x="956660" y="890985"/>
                </a:lnTo>
                <a:lnTo>
                  <a:pt x="949883" y="878682"/>
                </a:lnTo>
                <a:lnTo>
                  <a:pt x="943904" y="865982"/>
                </a:lnTo>
                <a:lnTo>
                  <a:pt x="941512" y="859632"/>
                </a:lnTo>
                <a:lnTo>
                  <a:pt x="938722" y="852885"/>
                </a:lnTo>
                <a:lnTo>
                  <a:pt x="936729" y="846138"/>
                </a:lnTo>
                <a:lnTo>
                  <a:pt x="934736" y="839391"/>
                </a:lnTo>
                <a:lnTo>
                  <a:pt x="933540" y="843757"/>
                </a:lnTo>
                <a:lnTo>
                  <a:pt x="931547" y="847329"/>
                </a:lnTo>
                <a:lnTo>
                  <a:pt x="929554" y="849710"/>
                </a:lnTo>
                <a:lnTo>
                  <a:pt x="928757" y="850107"/>
                </a:lnTo>
                <a:lnTo>
                  <a:pt x="927960" y="850504"/>
                </a:lnTo>
                <a:lnTo>
                  <a:pt x="926764" y="850107"/>
                </a:lnTo>
                <a:lnTo>
                  <a:pt x="925568" y="849710"/>
                </a:lnTo>
                <a:lnTo>
                  <a:pt x="924372" y="848123"/>
                </a:lnTo>
                <a:lnTo>
                  <a:pt x="923575" y="846535"/>
                </a:lnTo>
                <a:lnTo>
                  <a:pt x="921582" y="842963"/>
                </a:lnTo>
                <a:lnTo>
                  <a:pt x="920386" y="837407"/>
                </a:lnTo>
                <a:lnTo>
                  <a:pt x="918791" y="831057"/>
                </a:lnTo>
                <a:lnTo>
                  <a:pt x="917596" y="823516"/>
                </a:lnTo>
                <a:lnTo>
                  <a:pt x="917197" y="815182"/>
                </a:lnTo>
                <a:lnTo>
                  <a:pt x="916798" y="806054"/>
                </a:lnTo>
                <a:lnTo>
                  <a:pt x="917197" y="798116"/>
                </a:lnTo>
                <a:lnTo>
                  <a:pt x="917596" y="790576"/>
                </a:lnTo>
                <a:lnTo>
                  <a:pt x="918393" y="783829"/>
                </a:lnTo>
                <a:lnTo>
                  <a:pt x="919987" y="777479"/>
                </a:lnTo>
                <a:lnTo>
                  <a:pt x="921183" y="772319"/>
                </a:lnTo>
                <a:lnTo>
                  <a:pt x="922379" y="767954"/>
                </a:lnTo>
                <a:lnTo>
                  <a:pt x="924372" y="764779"/>
                </a:lnTo>
                <a:lnTo>
                  <a:pt x="925169" y="763588"/>
                </a:lnTo>
                <a:lnTo>
                  <a:pt x="926365" y="763191"/>
                </a:lnTo>
                <a:lnTo>
                  <a:pt x="923176" y="759619"/>
                </a:lnTo>
                <a:lnTo>
                  <a:pt x="920785" y="756444"/>
                </a:lnTo>
                <a:lnTo>
                  <a:pt x="918393" y="752476"/>
                </a:lnTo>
                <a:lnTo>
                  <a:pt x="916798" y="748507"/>
                </a:lnTo>
                <a:lnTo>
                  <a:pt x="915204" y="744538"/>
                </a:lnTo>
                <a:lnTo>
                  <a:pt x="914407" y="739776"/>
                </a:lnTo>
                <a:lnTo>
                  <a:pt x="913609" y="735807"/>
                </a:lnTo>
                <a:lnTo>
                  <a:pt x="913211" y="731044"/>
                </a:lnTo>
                <a:lnTo>
                  <a:pt x="912812" y="727076"/>
                </a:lnTo>
                <a:lnTo>
                  <a:pt x="912812" y="721916"/>
                </a:lnTo>
                <a:lnTo>
                  <a:pt x="913609" y="712391"/>
                </a:lnTo>
                <a:lnTo>
                  <a:pt x="915204" y="703263"/>
                </a:lnTo>
                <a:lnTo>
                  <a:pt x="917197" y="694135"/>
                </a:lnTo>
                <a:lnTo>
                  <a:pt x="920386" y="685007"/>
                </a:lnTo>
                <a:lnTo>
                  <a:pt x="923575" y="676672"/>
                </a:lnTo>
                <a:lnTo>
                  <a:pt x="927162" y="668735"/>
                </a:lnTo>
                <a:lnTo>
                  <a:pt x="930750" y="661988"/>
                </a:lnTo>
                <a:lnTo>
                  <a:pt x="934337" y="656035"/>
                </a:lnTo>
                <a:lnTo>
                  <a:pt x="937526" y="651272"/>
                </a:lnTo>
                <a:lnTo>
                  <a:pt x="940715" y="647700"/>
                </a:lnTo>
                <a:lnTo>
                  <a:pt x="943107" y="646113"/>
                </a:lnTo>
                <a:lnTo>
                  <a:pt x="955862" y="639763"/>
                </a:lnTo>
                <a:lnTo>
                  <a:pt x="968219" y="634604"/>
                </a:lnTo>
                <a:lnTo>
                  <a:pt x="980178" y="630238"/>
                </a:lnTo>
                <a:lnTo>
                  <a:pt x="992535" y="627063"/>
                </a:lnTo>
                <a:lnTo>
                  <a:pt x="1004493" y="624285"/>
                </a:lnTo>
                <a:lnTo>
                  <a:pt x="1016053" y="622300"/>
                </a:lnTo>
                <a:lnTo>
                  <a:pt x="1027214" y="621110"/>
                </a:lnTo>
                <a:lnTo>
                  <a:pt x="1038375" y="620713"/>
                </a:lnTo>
                <a:close/>
                <a:moveTo>
                  <a:pt x="1043186" y="515586"/>
                </a:moveTo>
                <a:lnTo>
                  <a:pt x="1022934" y="515983"/>
                </a:lnTo>
                <a:lnTo>
                  <a:pt x="1002682" y="516777"/>
                </a:lnTo>
                <a:lnTo>
                  <a:pt x="982827" y="518364"/>
                </a:lnTo>
                <a:lnTo>
                  <a:pt x="962972" y="519952"/>
                </a:lnTo>
                <a:lnTo>
                  <a:pt x="943514" y="521937"/>
                </a:lnTo>
                <a:lnTo>
                  <a:pt x="924056" y="525113"/>
                </a:lnTo>
                <a:lnTo>
                  <a:pt x="904598" y="527891"/>
                </a:lnTo>
                <a:lnTo>
                  <a:pt x="885140" y="531861"/>
                </a:lnTo>
                <a:lnTo>
                  <a:pt x="866476" y="535830"/>
                </a:lnTo>
                <a:lnTo>
                  <a:pt x="847812" y="540594"/>
                </a:lnTo>
                <a:lnTo>
                  <a:pt x="829148" y="545754"/>
                </a:lnTo>
                <a:lnTo>
                  <a:pt x="810485" y="550914"/>
                </a:lnTo>
                <a:lnTo>
                  <a:pt x="792218" y="556869"/>
                </a:lnTo>
                <a:lnTo>
                  <a:pt x="774348" y="563220"/>
                </a:lnTo>
                <a:lnTo>
                  <a:pt x="756082" y="569968"/>
                </a:lnTo>
                <a:lnTo>
                  <a:pt x="738609" y="577113"/>
                </a:lnTo>
                <a:lnTo>
                  <a:pt x="721137" y="585449"/>
                </a:lnTo>
                <a:lnTo>
                  <a:pt x="704061" y="593388"/>
                </a:lnTo>
                <a:lnTo>
                  <a:pt x="686986" y="601724"/>
                </a:lnTo>
                <a:lnTo>
                  <a:pt x="670308" y="610457"/>
                </a:lnTo>
                <a:lnTo>
                  <a:pt x="653630" y="619587"/>
                </a:lnTo>
                <a:lnTo>
                  <a:pt x="637745" y="629114"/>
                </a:lnTo>
                <a:lnTo>
                  <a:pt x="621861" y="639037"/>
                </a:lnTo>
                <a:lnTo>
                  <a:pt x="605977" y="649755"/>
                </a:lnTo>
                <a:lnTo>
                  <a:pt x="590490" y="660473"/>
                </a:lnTo>
                <a:lnTo>
                  <a:pt x="575400" y="671190"/>
                </a:lnTo>
                <a:lnTo>
                  <a:pt x="559913" y="682702"/>
                </a:lnTo>
                <a:lnTo>
                  <a:pt x="545617" y="694610"/>
                </a:lnTo>
                <a:lnTo>
                  <a:pt x="531322" y="706519"/>
                </a:lnTo>
                <a:lnTo>
                  <a:pt x="517026" y="719221"/>
                </a:lnTo>
                <a:lnTo>
                  <a:pt x="503525" y="731924"/>
                </a:lnTo>
                <a:lnTo>
                  <a:pt x="490023" y="745023"/>
                </a:lnTo>
                <a:lnTo>
                  <a:pt x="476919" y="758520"/>
                </a:lnTo>
                <a:lnTo>
                  <a:pt x="464212" y="772413"/>
                </a:lnTo>
                <a:lnTo>
                  <a:pt x="451504" y="786306"/>
                </a:lnTo>
                <a:lnTo>
                  <a:pt x="439591" y="800596"/>
                </a:lnTo>
                <a:lnTo>
                  <a:pt x="427678" y="815680"/>
                </a:lnTo>
                <a:lnTo>
                  <a:pt x="416162" y="830368"/>
                </a:lnTo>
                <a:lnTo>
                  <a:pt x="405441" y="845452"/>
                </a:lnTo>
                <a:lnTo>
                  <a:pt x="394322" y="860933"/>
                </a:lnTo>
                <a:lnTo>
                  <a:pt x="383997" y="876811"/>
                </a:lnTo>
                <a:lnTo>
                  <a:pt x="374070" y="892689"/>
                </a:lnTo>
                <a:lnTo>
                  <a:pt x="364539" y="908964"/>
                </a:lnTo>
                <a:lnTo>
                  <a:pt x="355009" y="925636"/>
                </a:lnTo>
                <a:lnTo>
                  <a:pt x="346272" y="941911"/>
                </a:lnTo>
                <a:lnTo>
                  <a:pt x="337933" y="959377"/>
                </a:lnTo>
                <a:lnTo>
                  <a:pt x="329594" y="976048"/>
                </a:lnTo>
                <a:lnTo>
                  <a:pt x="322049" y="993911"/>
                </a:lnTo>
                <a:lnTo>
                  <a:pt x="314901" y="1011377"/>
                </a:lnTo>
                <a:lnTo>
                  <a:pt x="308151" y="1029240"/>
                </a:lnTo>
                <a:lnTo>
                  <a:pt x="301797" y="1047500"/>
                </a:lnTo>
                <a:lnTo>
                  <a:pt x="295840" y="1065362"/>
                </a:lnTo>
                <a:lnTo>
                  <a:pt x="290678" y="1084019"/>
                </a:lnTo>
                <a:lnTo>
                  <a:pt x="285516" y="1102676"/>
                </a:lnTo>
                <a:lnTo>
                  <a:pt x="280751" y="1121729"/>
                </a:lnTo>
                <a:lnTo>
                  <a:pt x="276780" y="1140783"/>
                </a:lnTo>
                <a:lnTo>
                  <a:pt x="272809" y="1159440"/>
                </a:lnTo>
                <a:lnTo>
                  <a:pt x="270029" y="1178890"/>
                </a:lnTo>
                <a:lnTo>
                  <a:pt x="266852" y="1198341"/>
                </a:lnTo>
                <a:lnTo>
                  <a:pt x="264867" y="1218188"/>
                </a:lnTo>
                <a:lnTo>
                  <a:pt x="263278" y="1237639"/>
                </a:lnTo>
                <a:lnTo>
                  <a:pt x="261690" y="1257883"/>
                </a:lnTo>
                <a:lnTo>
                  <a:pt x="260896" y="1277731"/>
                </a:lnTo>
                <a:lnTo>
                  <a:pt x="260498" y="1297975"/>
                </a:lnTo>
                <a:lnTo>
                  <a:pt x="260896" y="1318220"/>
                </a:lnTo>
                <a:lnTo>
                  <a:pt x="261690" y="1338067"/>
                </a:lnTo>
                <a:lnTo>
                  <a:pt x="263278" y="1357915"/>
                </a:lnTo>
                <a:lnTo>
                  <a:pt x="264867" y="1377763"/>
                </a:lnTo>
                <a:lnTo>
                  <a:pt x="266852" y="1397213"/>
                </a:lnTo>
                <a:lnTo>
                  <a:pt x="270029" y="1416664"/>
                </a:lnTo>
                <a:lnTo>
                  <a:pt x="272809" y="1436114"/>
                </a:lnTo>
                <a:lnTo>
                  <a:pt x="276780" y="1455168"/>
                </a:lnTo>
                <a:lnTo>
                  <a:pt x="280751" y="1474222"/>
                </a:lnTo>
                <a:lnTo>
                  <a:pt x="285516" y="1493275"/>
                </a:lnTo>
                <a:lnTo>
                  <a:pt x="290678" y="1511535"/>
                </a:lnTo>
                <a:lnTo>
                  <a:pt x="295840" y="1530192"/>
                </a:lnTo>
                <a:lnTo>
                  <a:pt x="301797" y="1548452"/>
                </a:lnTo>
                <a:lnTo>
                  <a:pt x="308151" y="1566314"/>
                </a:lnTo>
                <a:lnTo>
                  <a:pt x="314901" y="1584177"/>
                </a:lnTo>
                <a:lnTo>
                  <a:pt x="322049" y="1602040"/>
                </a:lnTo>
                <a:lnTo>
                  <a:pt x="329594" y="1619109"/>
                </a:lnTo>
                <a:lnTo>
                  <a:pt x="337933" y="1636575"/>
                </a:lnTo>
                <a:lnTo>
                  <a:pt x="346272" y="1653247"/>
                </a:lnTo>
                <a:lnTo>
                  <a:pt x="355009" y="1670316"/>
                </a:lnTo>
                <a:lnTo>
                  <a:pt x="364539" y="1686591"/>
                </a:lnTo>
                <a:lnTo>
                  <a:pt x="374070" y="1703262"/>
                </a:lnTo>
                <a:lnTo>
                  <a:pt x="383997" y="1719140"/>
                </a:lnTo>
                <a:lnTo>
                  <a:pt x="394322" y="1734622"/>
                </a:lnTo>
                <a:lnTo>
                  <a:pt x="405441" y="1750500"/>
                </a:lnTo>
                <a:lnTo>
                  <a:pt x="416162" y="1765584"/>
                </a:lnTo>
                <a:lnTo>
                  <a:pt x="427678" y="1780271"/>
                </a:lnTo>
                <a:lnTo>
                  <a:pt x="439591" y="1794958"/>
                </a:lnTo>
                <a:lnTo>
                  <a:pt x="451504" y="1809248"/>
                </a:lnTo>
                <a:lnTo>
                  <a:pt x="464212" y="1823142"/>
                </a:lnTo>
                <a:lnTo>
                  <a:pt x="476919" y="1837035"/>
                </a:lnTo>
                <a:lnTo>
                  <a:pt x="490023" y="1850531"/>
                </a:lnTo>
                <a:lnTo>
                  <a:pt x="503525" y="1863631"/>
                </a:lnTo>
                <a:lnTo>
                  <a:pt x="517026" y="1876333"/>
                </a:lnTo>
                <a:lnTo>
                  <a:pt x="531322" y="1889035"/>
                </a:lnTo>
                <a:lnTo>
                  <a:pt x="545617" y="1900944"/>
                </a:lnTo>
                <a:lnTo>
                  <a:pt x="559913" y="1912852"/>
                </a:lnTo>
                <a:lnTo>
                  <a:pt x="575400" y="1923967"/>
                </a:lnTo>
                <a:lnTo>
                  <a:pt x="590490" y="1935479"/>
                </a:lnTo>
                <a:lnTo>
                  <a:pt x="605977" y="1945799"/>
                </a:lnTo>
                <a:lnTo>
                  <a:pt x="621861" y="1956517"/>
                </a:lnTo>
                <a:lnTo>
                  <a:pt x="637745" y="1966044"/>
                </a:lnTo>
                <a:lnTo>
                  <a:pt x="653630" y="1975968"/>
                </a:lnTo>
                <a:lnTo>
                  <a:pt x="670308" y="1985097"/>
                </a:lnTo>
                <a:lnTo>
                  <a:pt x="686986" y="1994227"/>
                </a:lnTo>
                <a:lnTo>
                  <a:pt x="704061" y="2002563"/>
                </a:lnTo>
                <a:lnTo>
                  <a:pt x="721137" y="2010502"/>
                </a:lnTo>
                <a:lnTo>
                  <a:pt x="738609" y="2018044"/>
                </a:lnTo>
                <a:lnTo>
                  <a:pt x="756082" y="2025189"/>
                </a:lnTo>
                <a:lnTo>
                  <a:pt x="774348" y="2032335"/>
                </a:lnTo>
                <a:lnTo>
                  <a:pt x="792218" y="2038686"/>
                </a:lnTo>
                <a:lnTo>
                  <a:pt x="810485" y="2044640"/>
                </a:lnTo>
                <a:lnTo>
                  <a:pt x="829148" y="2050197"/>
                </a:lnTo>
                <a:lnTo>
                  <a:pt x="847812" y="2055358"/>
                </a:lnTo>
                <a:lnTo>
                  <a:pt x="866476" y="2059724"/>
                </a:lnTo>
                <a:lnTo>
                  <a:pt x="885140" y="2064091"/>
                </a:lnTo>
                <a:lnTo>
                  <a:pt x="904598" y="2067266"/>
                </a:lnTo>
                <a:lnTo>
                  <a:pt x="924056" y="2070839"/>
                </a:lnTo>
                <a:lnTo>
                  <a:pt x="943514" y="2073220"/>
                </a:lnTo>
                <a:lnTo>
                  <a:pt x="962972" y="2075999"/>
                </a:lnTo>
                <a:lnTo>
                  <a:pt x="982827" y="2077587"/>
                </a:lnTo>
                <a:lnTo>
                  <a:pt x="1002682" y="2078778"/>
                </a:lnTo>
                <a:lnTo>
                  <a:pt x="1022934" y="2079572"/>
                </a:lnTo>
                <a:lnTo>
                  <a:pt x="1043186" y="2079572"/>
                </a:lnTo>
                <a:lnTo>
                  <a:pt x="1063041" y="2079572"/>
                </a:lnTo>
                <a:lnTo>
                  <a:pt x="1083293" y="2078778"/>
                </a:lnTo>
                <a:lnTo>
                  <a:pt x="1103148" y="2077587"/>
                </a:lnTo>
                <a:lnTo>
                  <a:pt x="1122606" y="2075999"/>
                </a:lnTo>
                <a:lnTo>
                  <a:pt x="1142064" y="2073220"/>
                </a:lnTo>
                <a:lnTo>
                  <a:pt x="1161919" y="2070839"/>
                </a:lnTo>
                <a:lnTo>
                  <a:pt x="1180980" y="2067266"/>
                </a:lnTo>
                <a:lnTo>
                  <a:pt x="1200438" y="2064091"/>
                </a:lnTo>
                <a:lnTo>
                  <a:pt x="1219499" y="2059724"/>
                </a:lnTo>
                <a:lnTo>
                  <a:pt x="1237766" y="2055358"/>
                </a:lnTo>
                <a:lnTo>
                  <a:pt x="1256827" y="2050197"/>
                </a:lnTo>
                <a:lnTo>
                  <a:pt x="1275093" y="2044640"/>
                </a:lnTo>
                <a:lnTo>
                  <a:pt x="1293757" y="2038686"/>
                </a:lnTo>
                <a:lnTo>
                  <a:pt x="1311627" y="2032335"/>
                </a:lnTo>
                <a:lnTo>
                  <a:pt x="1329496" y="2025189"/>
                </a:lnTo>
                <a:lnTo>
                  <a:pt x="1347366" y="2018044"/>
                </a:lnTo>
                <a:lnTo>
                  <a:pt x="1364441" y="2010502"/>
                </a:lnTo>
                <a:lnTo>
                  <a:pt x="1381914" y="2002563"/>
                </a:lnTo>
                <a:lnTo>
                  <a:pt x="1398592" y="1994227"/>
                </a:lnTo>
                <a:lnTo>
                  <a:pt x="1415667" y="1985097"/>
                </a:lnTo>
                <a:lnTo>
                  <a:pt x="1431949" y="1975968"/>
                </a:lnTo>
                <a:lnTo>
                  <a:pt x="1447833" y="1966044"/>
                </a:lnTo>
                <a:lnTo>
                  <a:pt x="1464114" y="1956517"/>
                </a:lnTo>
                <a:lnTo>
                  <a:pt x="1479998" y="1945799"/>
                </a:lnTo>
                <a:lnTo>
                  <a:pt x="1495088" y="1935479"/>
                </a:lnTo>
                <a:lnTo>
                  <a:pt x="1510575" y="1923967"/>
                </a:lnTo>
                <a:lnTo>
                  <a:pt x="1525665" y="1912852"/>
                </a:lnTo>
                <a:lnTo>
                  <a:pt x="1539960" y="1900944"/>
                </a:lnTo>
                <a:lnTo>
                  <a:pt x="1554256" y="1889035"/>
                </a:lnTo>
                <a:lnTo>
                  <a:pt x="1568551" y="1876333"/>
                </a:lnTo>
                <a:lnTo>
                  <a:pt x="1582053" y="1863631"/>
                </a:lnTo>
                <a:lnTo>
                  <a:pt x="1595555" y="1850531"/>
                </a:lnTo>
                <a:lnTo>
                  <a:pt x="1608659" y="1837035"/>
                </a:lnTo>
                <a:lnTo>
                  <a:pt x="1621763" y="1823142"/>
                </a:lnTo>
                <a:lnTo>
                  <a:pt x="1634073" y="1809248"/>
                </a:lnTo>
                <a:lnTo>
                  <a:pt x="1646383" y="1794958"/>
                </a:lnTo>
                <a:lnTo>
                  <a:pt x="1657899" y="1780271"/>
                </a:lnTo>
                <a:lnTo>
                  <a:pt x="1669415" y="1765584"/>
                </a:lnTo>
                <a:lnTo>
                  <a:pt x="1680534" y="1750500"/>
                </a:lnTo>
                <a:lnTo>
                  <a:pt x="1691256" y="1734622"/>
                </a:lnTo>
                <a:lnTo>
                  <a:pt x="1701581" y="1719140"/>
                </a:lnTo>
                <a:lnTo>
                  <a:pt x="1711508" y="1703262"/>
                </a:lnTo>
                <a:lnTo>
                  <a:pt x="1721436" y="1686591"/>
                </a:lnTo>
                <a:lnTo>
                  <a:pt x="1730569" y="1670316"/>
                </a:lnTo>
                <a:lnTo>
                  <a:pt x="1739305" y="1653247"/>
                </a:lnTo>
                <a:lnTo>
                  <a:pt x="1748041" y="1636575"/>
                </a:lnTo>
                <a:lnTo>
                  <a:pt x="1755983" y="1619109"/>
                </a:lnTo>
                <a:lnTo>
                  <a:pt x="1763529" y="1602040"/>
                </a:lnTo>
                <a:lnTo>
                  <a:pt x="1770676" y="1584177"/>
                </a:lnTo>
                <a:lnTo>
                  <a:pt x="1777427" y="1566314"/>
                </a:lnTo>
                <a:lnTo>
                  <a:pt x="1783781" y="1548452"/>
                </a:lnTo>
                <a:lnTo>
                  <a:pt x="1789737" y="1530192"/>
                </a:lnTo>
                <a:lnTo>
                  <a:pt x="1795694" y="1511535"/>
                </a:lnTo>
                <a:lnTo>
                  <a:pt x="1800459" y="1493275"/>
                </a:lnTo>
                <a:lnTo>
                  <a:pt x="1804827" y="1474222"/>
                </a:lnTo>
                <a:lnTo>
                  <a:pt x="1809195" y="1455168"/>
                </a:lnTo>
                <a:lnTo>
                  <a:pt x="1812769" y="1436114"/>
                </a:lnTo>
                <a:lnTo>
                  <a:pt x="1816343" y="1416664"/>
                </a:lnTo>
                <a:lnTo>
                  <a:pt x="1818726" y="1397213"/>
                </a:lnTo>
                <a:lnTo>
                  <a:pt x="1820711" y="1377763"/>
                </a:lnTo>
                <a:lnTo>
                  <a:pt x="1823094" y="1357915"/>
                </a:lnTo>
                <a:lnTo>
                  <a:pt x="1824285" y="1338067"/>
                </a:lnTo>
                <a:lnTo>
                  <a:pt x="1824682" y="1318220"/>
                </a:lnTo>
                <a:lnTo>
                  <a:pt x="1825079" y="1297975"/>
                </a:lnTo>
                <a:lnTo>
                  <a:pt x="1824682" y="1277731"/>
                </a:lnTo>
                <a:lnTo>
                  <a:pt x="1824285" y="1257883"/>
                </a:lnTo>
                <a:lnTo>
                  <a:pt x="1823094" y="1237639"/>
                </a:lnTo>
                <a:lnTo>
                  <a:pt x="1820711" y="1218188"/>
                </a:lnTo>
                <a:lnTo>
                  <a:pt x="1818726" y="1198341"/>
                </a:lnTo>
                <a:lnTo>
                  <a:pt x="1816343" y="1178890"/>
                </a:lnTo>
                <a:lnTo>
                  <a:pt x="1812769" y="1159440"/>
                </a:lnTo>
                <a:lnTo>
                  <a:pt x="1809195" y="1140783"/>
                </a:lnTo>
                <a:lnTo>
                  <a:pt x="1804827" y="1121729"/>
                </a:lnTo>
                <a:lnTo>
                  <a:pt x="1800459" y="1102676"/>
                </a:lnTo>
                <a:lnTo>
                  <a:pt x="1795694" y="1084019"/>
                </a:lnTo>
                <a:lnTo>
                  <a:pt x="1789737" y="1065362"/>
                </a:lnTo>
                <a:lnTo>
                  <a:pt x="1783781" y="1047500"/>
                </a:lnTo>
                <a:lnTo>
                  <a:pt x="1777427" y="1029240"/>
                </a:lnTo>
                <a:lnTo>
                  <a:pt x="1770676" y="1011377"/>
                </a:lnTo>
                <a:lnTo>
                  <a:pt x="1763529" y="993911"/>
                </a:lnTo>
                <a:lnTo>
                  <a:pt x="1755983" y="976048"/>
                </a:lnTo>
                <a:lnTo>
                  <a:pt x="1748041" y="959377"/>
                </a:lnTo>
                <a:lnTo>
                  <a:pt x="1739305" y="941911"/>
                </a:lnTo>
                <a:lnTo>
                  <a:pt x="1730569" y="925636"/>
                </a:lnTo>
                <a:lnTo>
                  <a:pt x="1721436" y="908964"/>
                </a:lnTo>
                <a:lnTo>
                  <a:pt x="1711508" y="892689"/>
                </a:lnTo>
                <a:lnTo>
                  <a:pt x="1701581" y="876811"/>
                </a:lnTo>
                <a:lnTo>
                  <a:pt x="1691256" y="860933"/>
                </a:lnTo>
                <a:lnTo>
                  <a:pt x="1680534" y="845452"/>
                </a:lnTo>
                <a:lnTo>
                  <a:pt x="1669415" y="830368"/>
                </a:lnTo>
                <a:lnTo>
                  <a:pt x="1657899" y="815680"/>
                </a:lnTo>
                <a:lnTo>
                  <a:pt x="1646383" y="800596"/>
                </a:lnTo>
                <a:lnTo>
                  <a:pt x="1634073" y="786306"/>
                </a:lnTo>
                <a:lnTo>
                  <a:pt x="1621763" y="772413"/>
                </a:lnTo>
                <a:lnTo>
                  <a:pt x="1608659" y="758520"/>
                </a:lnTo>
                <a:lnTo>
                  <a:pt x="1595555" y="745023"/>
                </a:lnTo>
                <a:lnTo>
                  <a:pt x="1582053" y="731924"/>
                </a:lnTo>
                <a:lnTo>
                  <a:pt x="1568551" y="719221"/>
                </a:lnTo>
                <a:lnTo>
                  <a:pt x="1554256" y="706519"/>
                </a:lnTo>
                <a:lnTo>
                  <a:pt x="1539960" y="694610"/>
                </a:lnTo>
                <a:lnTo>
                  <a:pt x="1525665" y="682702"/>
                </a:lnTo>
                <a:lnTo>
                  <a:pt x="1510575" y="671190"/>
                </a:lnTo>
                <a:lnTo>
                  <a:pt x="1495088" y="660473"/>
                </a:lnTo>
                <a:lnTo>
                  <a:pt x="1479998" y="649755"/>
                </a:lnTo>
                <a:lnTo>
                  <a:pt x="1464114" y="639037"/>
                </a:lnTo>
                <a:lnTo>
                  <a:pt x="1447833" y="629114"/>
                </a:lnTo>
                <a:lnTo>
                  <a:pt x="1431949" y="619587"/>
                </a:lnTo>
                <a:lnTo>
                  <a:pt x="1415667" y="610457"/>
                </a:lnTo>
                <a:lnTo>
                  <a:pt x="1398592" y="601724"/>
                </a:lnTo>
                <a:lnTo>
                  <a:pt x="1381914" y="593388"/>
                </a:lnTo>
                <a:lnTo>
                  <a:pt x="1364441" y="585449"/>
                </a:lnTo>
                <a:lnTo>
                  <a:pt x="1347366" y="577113"/>
                </a:lnTo>
                <a:lnTo>
                  <a:pt x="1329496" y="569968"/>
                </a:lnTo>
                <a:lnTo>
                  <a:pt x="1311627" y="563220"/>
                </a:lnTo>
                <a:lnTo>
                  <a:pt x="1293757" y="556869"/>
                </a:lnTo>
                <a:lnTo>
                  <a:pt x="1275093" y="550914"/>
                </a:lnTo>
                <a:lnTo>
                  <a:pt x="1256827" y="545754"/>
                </a:lnTo>
                <a:lnTo>
                  <a:pt x="1237766" y="540594"/>
                </a:lnTo>
                <a:lnTo>
                  <a:pt x="1219499" y="535830"/>
                </a:lnTo>
                <a:lnTo>
                  <a:pt x="1200438" y="531861"/>
                </a:lnTo>
                <a:lnTo>
                  <a:pt x="1180980" y="527891"/>
                </a:lnTo>
                <a:lnTo>
                  <a:pt x="1161919" y="525113"/>
                </a:lnTo>
                <a:lnTo>
                  <a:pt x="1142064" y="521937"/>
                </a:lnTo>
                <a:lnTo>
                  <a:pt x="1122606" y="519952"/>
                </a:lnTo>
                <a:lnTo>
                  <a:pt x="1103148" y="518364"/>
                </a:lnTo>
                <a:lnTo>
                  <a:pt x="1083293" y="516777"/>
                </a:lnTo>
                <a:lnTo>
                  <a:pt x="1063041" y="515983"/>
                </a:lnTo>
                <a:lnTo>
                  <a:pt x="1043186" y="515586"/>
                </a:lnTo>
                <a:close/>
                <a:moveTo>
                  <a:pt x="803734" y="280988"/>
                </a:moveTo>
                <a:lnTo>
                  <a:pt x="862902" y="391340"/>
                </a:lnTo>
                <a:lnTo>
                  <a:pt x="884743" y="387371"/>
                </a:lnTo>
                <a:lnTo>
                  <a:pt x="906980" y="383798"/>
                </a:lnTo>
                <a:lnTo>
                  <a:pt x="929218" y="380622"/>
                </a:lnTo>
                <a:lnTo>
                  <a:pt x="951456" y="378241"/>
                </a:lnTo>
                <a:lnTo>
                  <a:pt x="974488" y="376256"/>
                </a:lnTo>
                <a:lnTo>
                  <a:pt x="997122" y="374668"/>
                </a:lnTo>
                <a:lnTo>
                  <a:pt x="1019757" y="373874"/>
                </a:lnTo>
                <a:lnTo>
                  <a:pt x="1043186" y="373477"/>
                </a:lnTo>
                <a:lnTo>
                  <a:pt x="1059865" y="373874"/>
                </a:lnTo>
                <a:lnTo>
                  <a:pt x="1076940" y="374271"/>
                </a:lnTo>
                <a:lnTo>
                  <a:pt x="1093618" y="375462"/>
                </a:lnTo>
                <a:lnTo>
                  <a:pt x="1110693" y="376256"/>
                </a:lnTo>
                <a:lnTo>
                  <a:pt x="1127372" y="377844"/>
                </a:lnTo>
                <a:lnTo>
                  <a:pt x="1144050" y="379432"/>
                </a:lnTo>
                <a:lnTo>
                  <a:pt x="1160331" y="381019"/>
                </a:lnTo>
                <a:lnTo>
                  <a:pt x="1176612" y="383798"/>
                </a:lnTo>
                <a:lnTo>
                  <a:pt x="1193291" y="386180"/>
                </a:lnTo>
                <a:lnTo>
                  <a:pt x="1209572" y="388958"/>
                </a:lnTo>
                <a:lnTo>
                  <a:pt x="1225853" y="392134"/>
                </a:lnTo>
                <a:lnTo>
                  <a:pt x="1241737" y="395310"/>
                </a:lnTo>
                <a:lnTo>
                  <a:pt x="1257621" y="399279"/>
                </a:lnTo>
                <a:lnTo>
                  <a:pt x="1273505" y="403249"/>
                </a:lnTo>
                <a:lnTo>
                  <a:pt x="1289389" y="407218"/>
                </a:lnTo>
                <a:lnTo>
                  <a:pt x="1304876" y="411982"/>
                </a:lnTo>
                <a:lnTo>
                  <a:pt x="1370398" y="304805"/>
                </a:lnTo>
                <a:lnTo>
                  <a:pt x="1611439" y="417142"/>
                </a:lnTo>
                <a:lnTo>
                  <a:pt x="1570140" y="539800"/>
                </a:lnTo>
                <a:lnTo>
                  <a:pt x="1592775" y="555678"/>
                </a:lnTo>
                <a:lnTo>
                  <a:pt x="1614615" y="572747"/>
                </a:lnTo>
                <a:lnTo>
                  <a:pt x="1636059" y="589815"/>
                </a:lnTo>
                <a:lnTo>
                  <a:pt x="1656708" y="608075"/>
                </a:lnTo>
                <a:lnTo>
                  <a:pt x="1676960" y="626732"/>
                </a:lnTo>
                <a:lnTo>
                  <a:pt x="1696815" y="645389"/>
                </a:lnTo>
                <a:lnTo>
                  <a:pt x="1715876" y="665236"/>
                </a:lnTo>
                <a:lnTo>
                  <a:pt x="1734540" y="685481"/>
                </a:lnTo>
                <a:lnTo>
                  <a:pt x="1752410" y="706519"/>
                </a:lnTo>
                <a:lnTo>
                  <a:pt x="1769882" y="728351"/>
                </a:lnTo>
                <a:lnTo>
                  <a:pt x="1786560" y="750184"/>
                </a:lnTo>
                <a:lnTo>
                  <a:pt x="1802841" y="772413"/>
                </a:lnTo>
                <a:lnTo>
                  <a:pt x="1818329" y="795436"/>
                </a:lnTo>
                <a:lnTo>
                  <a:pt x="1832624" y="818856"/>
                </a:lnTo>
                <a:lnTo>
                  <a:pt x="1846920" y="842673"/>
                </a:lnTo>
                <a:lnTo>
                  <a:pt x="1860024" y="866887"/>
                </a:lnTo>
                <a:lnTo>
                  <a:pt x="1994642" y="834337"/>
                </a:lnTo>
                <a:lnTo>
                  <a:pt x="2085975" y="1084019"/>
                </a:lnTo>
                <a:lnTo>
                  <a:pt x="1954931" y="1149516"/>
                </a:lnTo>
                <a:lnTo>
                  <a:pt x="1958108" y="1167776"/>
                </a:lnTo>
                <a:lnTo>
                  <a:pt x="1960491" y="1185638"/>
                </a:lnTo>
                <a:lnTo>
                  <a:pt x="1962476" y="1204295"/>
                </a:lnTo>
                <a:lnTo>
                  <a:pt x="1964462" y="1222952"/>
                </a:lnTo>
                <a:lnTo>
                  <a:pt x="1965653" y="1241212"/>
                </a:lnTo>
                <a:lnTo>
                  <a:pt x="1966447" y="1259868"/>
                </a:lnTo>
                <a:lnTo>
                  <a:pt x="1967242" y="1278922"/>
                </a:lnTo>
                <a:lnTo>
                  <a:pt x="1967242" y="1297975"/>
                </a:lnTo>
                <a:lnTo>
                  <a:pt x="1967242" y="1315441"/>
                </a:lnTo>
                <a:lnTo>
                  <a:pt x="1966845" y="1332907"/>
                </a:lnTo>
                <a:lnTo>
                  <a:pt x="1966050" y="1349976"/>
                </a:lnTo>
                <a:lnTo>
                  <a:pt x="1964859" y="1367839"/>
                </a:lnTo>
                <a:lnTo>
                  <a:pt x="1962873" y="1385305"/>
                </a:lnTo>
                <a:lnTo>
                  <a:pt x="1961285" y="1401977"/>
                </a:lnTo>
                <a:lnTo>
                  <a:pt x="1959300" y="1419442"/>
                </a:lnTo>
                <a:lnTo>
                  <a:pt x="1957314" y="1436114"/>
                </a:lnTo>
                <a:lnTo>
                  <a:pt x="1954137" y="1453183"/>
                </a:lnTo>
                <a:lnTo>
                  <a:pt x="1951357" y="1469855"/>
                </a:lnTo>
                <a:lnTo>
                  <a:pt x="1947784" y="1486527"/>
                </a:lnTo>
                <a:lnTo>
                  <a:pt x="1944210" y="1503199"/>
                </a:lnTo>
                <a:lnTo>
                  <a:pt x="1940239" y="1519871"/>
                </a:lnTo>
                <a:lnTo>
                  <a:pt x="1935871" y="1535749"/>
                </a:lnTo>
                <a:lnTo>
                  <a:pt x="1931899" y="1552024"/>
                </a:lnTo>
                <a:lnTo>
                  <a:pt x="1926737" y="1568299"/>
                </a:lnTo>
                <a:lnTo>
                  <a:pt x="2061355" y="1650468"/>
                </a:lnTo>
                <a:lnTo>
                  <a:pt x="1949372" y="1891020"/>
                </a:lnTo>
                <a:lnTo>
                  <a:pt x="1791723" y="1838623"/>
                </a:lnTo>
                <a:lnTo>
                  <a:pt x="1776633" y="1859264"/>
                </a:lnTo>
                <a:lnTo>
                  <a:pt x="1761146" y="1879112"/>
                </a:lnTo>
                <a:lnTo>
                  <a:pt x="1744468" y="1898165"/>
                </a:lnTo>
                <a:lnTo>
                  <a:pt x="1728186" y="1917219"/>
                </a:lnTo>
                <a:lnTo>
                  <a:pt x="1710714" y="1935876"/>
                </a:lnTo>
                <a:lnTo>
                  <a:pt x="1693241" y="1954135"/>
                </a:lnTo>
                <a:lnTo>
                  <a:pt x="1674975" y="1971204"/>
                </a:lnTo>
                <a:lnTo>
                  <a:pt x="1655914" y="1988670"/>
                </a:lnTo>
                <a:lnTo>
                  <a:pt x="1636853" y="2004945"/>
                </a:lnTo>
                <a:lnTo>
                  <a:pt x="1616998" y="2021220"/>
                </a:lnTo>
                <a:lnTo>
                  <a:pt x="1597143" y="2036701"/>
                </a:lnTo>
                <a:lnTo>
                  <a:pt x="1576494" y="2051388"/>
                </a:lnTo>
                <a:lnTo>
                  <a:pt x="1555844" y="2066075"/>
                </a:lnTo>
                <a:lnTo>
                  <a:pt x="1534401" y="2079572"/>
                </a:lnTo>
                <a:lnTo>
                  <a:pt x="1512957" y="2093068"/>
                </a:lnTo>
                <a:lnTo>
                  <a:pt x="1491117" y="2105770"/>
                </a:lnTo>
                <a:lnTo>
                  <a:pt x="1531621" y="2274474"/>
                </a:lnTo>
                <a:lnTo>
                  <a:pt x="1281844" y="2365376"/>
                </a:lnTo>
                <a:lnTo>
                  <a:pt x="1202821" y="2207787"/>
                </a:lnTo>
                <a:lnTo>
                  <a:pt x="1183363" y="2210962"/>
                </a:lnTo>
                <a:lnTo>
                  <a:pt x="1163508" y="2213741"/>
                </a:lnTo>
                <a:lnTo>
                  <a:pt x="1144050" y="2216123"/>
                </a:lnTo>
                <a:lnTo>
                  <a:pt x="1124195" y="2218504"/>
                </a:lnTo>
                <a:lnTo>
                  <a:pt x="1103943" y="2219695"/>
                </a:lnTo>
                <a:lnTo>
                  <a:pt x="1083690" y="2220886"/>
                </a:lnTo>
                <a:lnTo>
                  <a:pt x="1063438" y="2221680"/>
                </a:lnTo>
                <a:lnTo>
                  <a:pt x="1043186" y="2221680"/>
                </a:lnTo>
                <a:lnTo>
                  <a:pt x="1013007" y="2221283"/>
                </a:lnTo>
                <a:lnTo>
                  <a:pt x="983224" y="2220092"/>
                </a:lnTo>
                <a:lnTo>
                  <a:pt x="954235" y="2217711"/>
                </a:lnTo>
                <a:lnTo>
                  <a:pt x="924850" y="2214535"/>
                </a:lnTo>
                <a:lnTo>
                  <a:pt x="895862" y="2210565"/>
                </a:lnTo>
                <a:lnTo>
                  <a:pt x="867270" y="2205405"/>
                </a:lnTo>
                <a:lnTo>
                  <a:pt x="839076" y="2199451"/>
                </a:lnTo>
                <a:lnTo>
                  <a:pt x="810882" y="2192703"/>
                </a:lnTo>
                <a:lnTo>
                  <a:pt x="715180" y="2341162"/>
                </a:lnTo>
                <a:lnTo>
                  <a:pt x="474536" y="2229222"/>
                </a:lnTo>
                <a:lnTo>
                  <a:pt x="524968" y="2062900"/>
                </a:lnTo>
                <a:lnTo>
                  <a:pt x="504716" y="2049006"/>
                </a:lnTo>
                <a:lnTo>
                  <a:pt x="484464" y="2033525"/>
                </a:lnTo>
                <a:lnTo>
                  <a:pt x="465006" y="2018441"/>
                </a:lnTo>
                <a:lnTo>
                  <a:pt x="445945" y="2002960"/>
                </a:lnTo>
                <a:lnTo>
                  <a:pt x="427281" y="1986288"/>
                </a:lnTo>
                <a:lnTo>
                  <a:pt x="408617" y="1969616"/>
                </a:lnTo>
                <a:lnTo>
                  <a:pt x="390748" y="1952151"/>
                </a:lnTo>
                <a:lnTo>
                  <a:pt x="373672" y="1934685"/>
                </a:lnTo>
                <a:lnTo>
                  <a:pt x="356597" y="1916028"/>
                </a:lnTo>
                <a:lnTo>
                  <a:pt x="340316" y="1897371"/>
                </a:lnTo>
                <a:lnTo>
                  <a:pt x="324432" y="1878715"/>
                </a:lnTo>
                <a:lnTo>
                  <a:pt x="308548" y="1858867"/>
                </a:lnTo>
                <a:lnTo>
                  <a:pt x="293855" y="1839020"/>
                </a:lnTo>
                <a:lnTo>
                  <a:pt x="279559" y="1818775"/>
                </a:lnTo>
                <a:lnTo>
                  <a:pt x="265661" y="1797737"/>
                </a:lnTo>
                <a:lnTo>
                  <a:pt x="252556" y="1776301"/>
                </a:lnTo>
                <a:lnTo>
                  <a:pt x="91333" y="1811630"/>
                </a:lnTo>
                <a:lnTo>
                  <a:pt x="0" y="1562345"/>
                </a:lnTo>
                <a:lnTo>
                  <a:pt x="138191" y="1488512"/>
                </a:lnTo>
                <a:lnTo>
                  <a:pt x="133426" y="1465092"/>
                </a:lnTo>
                <a:lnTo>
                  <a:pt x="129852" y="1441672"/>
                </a:lnTo>
                <a:lnTo>
                  <a:pt x="126278" y="1418251"/>
                </a:lnTo>
                <a:lnTo>
                  <a:pt x="123498" y="1394434"/>
                </a:lnTo>
                <a:lnTo>
                  <a:pt x="121513" y="1370220"/>
                </a:lnTo>
                <a:lnTo>
                  <a:pt x="119527" y="1346403"/>
                </a:lnTo>
                <a:lnTo>
                  <a:pt x="118733" y="1322189"/>
                </a:lnTo>
                <a:lnTo>
                  <a:pt x="118336" y="1297975"/>
                </a:lnTo>
                <a:lnTo>
                  <a:pt x="118733" y="1269395"/>
                </a:lnTo>
                <a:lnTo>
                  <a:pt x="119924" y="1240418"/>
                </a:lnTo>
                <a:lnTo>
                  <a:pt x="122704" y="1211837"/>
                </a:lnTo>
                <a:lnTo>
                  <a:pt x="125484" y="1184051"/>
                </a:lnTo>
                <a:lnTo>
                  <a:pt x="129455" y="1155867"/>
                </a:lnTo>
                <a:lnTo>
                  <a:pt x="134220" y="1128478"/>
                </a:lnTo>
                <a:lnTo>
                  <a:pt x="139780" y="1101088"/>
                </a:lnTo>
                <a:lnTo>
                  <a:pt x="146133" y="1074095"/>
                </a:lnTo>
                <a:lnTo>
                  <a:pt x="24223" y="995896"/>
                </a:lnTo>
                <a:lnTo>
                  <a:pt x="136603" y="755344"/>
                </a:lnTo>
                <a:lnTo>
                  <a:pt x="268043" y="794642"/>
                </a:lnTo>
                <a:lnTo>
                  <a:pt x="283530" y="772016"/>
                </a:lnTo>
                <a:lnTo>
                  <a:pt x="299017" y="750184"/>
                </a:lnTo>
                <a:lnTo>
                  <a:pt x="315696" y="728351"/>
                </a:lnTo>
                <a:lnTo>
                  <a:pt x="332771" y="707313"/>
                </a:lnTo>
                <a:lnTo>
                  <a:pt x="350243" y="686274"/>
                </a:lnTo>
                <a:lnTo>
                  <a:pt x="368907" y="666824"/>
                </a:lnTo>
                <a:lnTo>
                  <a:pt x="387571" y="646976"/>
                </a:lnTo>
                <a:lnTo>
                  <a:pt x="407426" y="627923"/>
                </a:lnTo>
                <a:lnTo>
                  <a:pt x="427281" y="609266"/>
                </a:lnTo>
                <a:lnTo>
                  <a:pt x="447930" y="591403"/>
                </a:lnTo>
                <a:lnTo>
                  <a:pt x="468977" y="574334"/>
                </a:lnTo>
                <a:lnTo>
                  <a:pt x="490420" y="557662"/>
                </a:lnTo>
                <a:lnTo>
                  <a:pt x="512261" y="541784"/>
                </a:lnTo>
                <a:lnTo>
                  <a:pt x="535293" y="526303"/>
                </a:lnTo>
                <a:lnTo>
                  <a:pt x="557928" y="511616"/>
                </a:lnTo>
                <a:lnTo>
                  <a:pt x="581754" y="497723"/>
                </a:lnTo>
                <a:lnTo>
                  <a:pt x="554354" y="371890"/>
                </a:lnTo>
                <a:lnTo>
                  <a:pt x="803734" y="280988"/>
                </a:lnTo>
                <a:close/>
                <a:moveTo>
                  <a:pt x="2013752" y="186531"/>
                </a:moveTo>
                <a:lnTo>
                  <a:pt x="2001871" y="186928"/>
                </a:lnTo>
                <a:lnTo>
                  <a:pt x="1989594" y="188119"/>
                </a:lnTo>
                <a:lnTo>
                  <a:pt x="1978109" y="190103"/>
                </a:lnTo>
                <a:lnTo>
                  <a:pt x="1966624" y="192881"/>
                </a:lnTo>
                <a:lnTo>
                  <a:pt x="1955139" y="196453"/>
                </a:lnTo>
                <a:lnTo>
                  <a:pt x="1944050" y="200819"/>
                </a:lnTo>
                <a:lnTo>
                  <a:pt x="1932962" y="205978"/>
                </a:lnTo>
                <a:lnTo>
                  <a:pt x="1922269" y="211534"/>
                </a:lnTo>
                <a:lnTo>
                  <a:pt x="1914348" y="216297"/>
                </a:lnTo>
                <a:lnTo>
                  <a:pt x="1906823" y="221853"/>
                </a:lnTo>
                <a:lnTo>
                  <a:pt x="1899695" y="227409"/>
                </a:lnTo>
                <a:lnTo>
                  <a:pt x="1892962" y="233363"/>
                </a:lnTo>
                <a:lnTo>
                  <a:pt x="1886230" y="239713"/>
                </a:lnTo>
                <a:lnTo>
                  <a:pt x="1880289" y="246063"/>
                </a:lnTo>
                <a:lnTo>
                  <a:pt x="1874349" y="252809"/>
                </a:lnTo>
                <a:lnTo>
                  <a:pt x="1869200" y="259953"/>
                </a:lnTo>
                <a:lnTo>
                  <a:pt x="1864052" y="267097"/>
                </a:lnTo>
                <a:lnTo>
                  <a:pt x="1859300" y="274241"/>
                </a:lnTo>
                <a:lnTo>
                  <a:pt x="1855339" y="281781"/>
                </a:lnTo>
                <a:lnTo>
                  <a:pt x="1850983" y="289719"/>
                </a:lnTo>
                <a:lnTo>
                  <a:pt x="1847419" y="297656"/>
                </a:lnTo>
                <a:lnTo>
                  <a:pt x="1844646" y="305594"/>
                </a:lnTo>
                <a:lnTo>
                  <a:pt x="1841874" y="313928"/>
                </a:lnTo>
                <a:lnTo>
                  <a:pt x="1839102" y="322263"/>
                </a:lnTo>
                <a:lnTo>
                  <a:pt x="1837518" y="330597"/>
                </a:lnTo>
                <a:lnTo>
                  <a:pt x="1835934" y="339328"/>
                </a:lnTo>
                <a:lnTo>
                  <a:pt x="1834350" y="348059"/>
                </a:lnTo>
                <a:lnTo>
                  <a:pt x="1833557" y="356791"/>
                </a:lnTo>
                <a:lnTo>
                  <a:pt x="1833557" y="365125"/>
                </a:lnTo>
                <a:lnTo>
                  <a:pt x="1833557" y="373856"/>
                </a:lnTo>
                <a:lnTo>
                  <a:pt x="1833953" y="382984"/>
                </a:lnTo>
                <a:lnTo>
                  <a:pt x="1835142" y="391716"/>
                </a:lnTo>
                <a:lnTo>
                  <a:pt x="1836726" y="400050"/>
                </a:lnTo>
                <a:lnTo>
                  <a:pt x="1838310" y="409178"/>
                </a:lnTo>
                <a:lnTo>
                  <a:pt x="1840290" y="417513"/>
                </a:lnTo>
                <a:lnTo>
                  <a:pt x="1843458" y="426244"/>
                </a:lnTo>
                <a:lnTo>
                  <a:pt x="1846230" y="434578"/>
                </a:lnTo>
                <a:lnTo>
                  <a:pt x="1850191" y="443310"/>
                </a:lnTo>
                <a:lnTo>
                  <a:pt x="1853755" y="451247"/>
                </a:lnTo>
                <a:lnTo>
                  <a:pt x="1858507" y="459581"/>
                </a:lnTo>
                <a:lnTo>
                  <a:pt x="1864844" y="469503"/>
                </a:lnTo>
                <a:lnTo>
                  <a:pt x="1871973" y="479028"/>
                </a:lnTo>
                <a:lnTo>
                  <a:pt x="1879497" y="488156"/>
                </a:lnTo>
                <a:lnTo>
                  <a:pt x="1887418" y="496888"/>
                </a:lnTo>
                <a:lnTo>
                  <a:pt x="1896527" y="504428"/>
                </a:lnTo>
                <a:lnTo>
                  <a:pt x="1905239" y="511969"/>
                </a:lnTo>
                <a:lnTo>
                  <a:pt x="1914744" y="518716"/>
                </a:lnTo>
                <a:lnTo>
                  <a:pt x="1924645" y="524669"/>
                </a:lnTo>
                <a:lnTo>
                  <a:pt x="1934942" y="529828"/>
                </a:lnTo>
                <a:lnTo>
                  <a:pt x="1945635" y="534988"/>
                </a:lnTo>
                <a:lnTo>
                  <a:pt x="1956723" y="538956"/>
                </a:lnTo>
                <a:lnTo>
                  <a:pt x="1967812" y="542131"/>
                </a:lnTo>
                <a:lnTo>
                  <a:pt x="1979297" y="545306"/>
                </a:lnTo>
                <a:lnTo>
                  <a:pt x="1990782" y="546894"/>
                </a:lnTo>
                <a:lnTo>
                  <a:pt x="2002267" y="548085"/>
                </a:lnTo>
                <a:lnTo>
                  <a:pt x="2014544" y="548481"/>
                </a:lnTo>
                <a:lnTo>
                  <a:pt x="2026425" y="548085"/>
                </a:lnTo>
                <a:lnTo>
                  <a:pt x="2038306" y="546894"/>
                </a:lnTo>
                <a:lnTo>
                  <a:pt x="2049791" y="544910"/>
                </a:lnTo>
                <a:lnTo>
                  <a:pt x="2061672" y="542131"/>
                </a:lnTo>
                <a:lnTo>
                  <a:pt x="2073157" y="538560"/>
                </a:lnTo>
                <a:lnTo>
                  <a:pt x="2084246" y="534194"/>
                </a:lnTo>
                <a:lnTo>
                  <a:pt x="2095335" y="529035"/>
                </a:lnTo>
                <a:lnTo>
                  <a:pt x="2106028" y="523081"/>
                </a:lnTo>
                <a:lnTo>
                  <a:pt x="2113552" y="518716"/>
                </a:lnTo>
                <a:lnTo>
                  <a:pt x="2121077" y="513556"/>
                </a:lnTo>
                <a:lnTo>
                  <a:pt x="2128206" y="508000"/>
                </a:lnTo>
                <a:lnTo>
                  <a:pt x="2134938" y="502047"/>
                </a:lnTo>
                <a:lnTo>
                  <a:pt x="2141275" y="496491"/>
                </a:lnTo>
                <a:lnTo>
                  <a:pt x="2147215" y="490141"/>
                </a:lnTo>
                <a:lnTo>
                  <a:pt x="2153156" y="483394"/>
                </a:lnTo>
                <a:lnTo>
                  <a:pt x="2158304" y="476647"/>
                </a:lnTo>
                <a:lnTo>
                  <a:pt x="2163452" y="469503"/>
                </a:lnTo>
                <a:lnTo>
                  <a:pt x="2168601" y="461566"/>
                </a:lnTo>
                <a:lnTo>
                  <a:pt x="2172957" y="454025"/>
                </a:lnTo>
                <a:lnTo>
                  <a:pt x="2176917" y="446485"/>
                </a:lnTo>
                <a:lnTo>
                  <a:pt x="2180482" y="438150"/>
                </a:lnTo>
                <a:lnTo>
                  <a:pt x="2183650" y="430213"/>
                </a:lnTo>
                <a:lnTo>
                  <a:pt x="2186818" y="421481"/>
                </a:lnTo>
                <a:lnTo>
                  <a:pt x="2189195" y="412750"/>
                </a:lnTo>
                <a:lnTo>
                  <a:pt x="2191175" y="404019"/>
                </a:lnTo>
                <a:lnTo>
                  <a:pt x="2192363" y="395288"/>
                </a:lnTo>
                <a:lnTo>
                  <a:pt x="2193947" y="386159"/>
                </a:lnTo>
                <a:lnTo>
                  <a:pt x="2194739" y="377428"/>
                </a:lnTo>
                <a:lnTo>
                  <a:pt x="2194739" y="368697"/>
                </a:lnTo>
                <a:lnTo>
                  <a:pt x="2194739" y="359569"/>
                </a:lnTo>
                <a:lnTo>
                  <a:pt x="2194343" y="351234"/>
                </a:lnTo>
                <a:lnTo>
                  <a:pt x="2192759" y="342503"/>
                </a:lnTo>
                <a:lnTo>
                  <a:pt x="2191571" y="333375"/>
                </a:lnTo>
                <a:lnTo>
                  <a:pt x="2189591" y="325041"/>
                </a:lnTo>
                <a:lnTo>
                  <a:pt x="2187610" y="316706"/>
                </a:lnTo>
                <a:lnTo>
                  <a:pt x="2184838" y="308372"/>
                </a:lnTo>
                <a:lnTo>
                  <a:pt x="2181670" y="299641"/>
                </a:lnTo>
                <a:lnTo>
                  <a:pt x="2178106" y="291703"/>
                </a:lnTo>
                <a:lnTo>
                  <a:pt x="2174145" y="283766"/>
                </a:lnTo>
                <a:lnTo>
                  <a:pt x="2169789" y="275828"/>
                </a:lnTo>
                <a:lnTo>
                  <a:pt x="2163452" y="265509"/>
                </a:lnTo>
                <a:lnTo>
                  <a:pt x="2156324" y="255984"/>
                </a:lnTo>
                <a:lnTo>
                  <a:pt x="2148799" y="247253"/>
                </a:lnTo>
                <a:lnTo>
                  <a:pt x="2140879" y="238522"/>
                </a:lnTo>
                <a:lnTo>
                  <a:pt x="2131770" y="230584"/>
                </a:lnTo>
                <a:lnTo>
                  <a:pt x="2123057" y="223441"/>
                </a:lnTo>
                <a:lnTo>
                  <a:pt x="2113552" y="216694"/>
                </a:lnTo>
                <a:lnTo>
                  <a:pt x="2103255" y="210344"/>
                </a:lnTo>
                <a:lnTo>
                  <a:pt x="2093355" y="204788"/>
                </a:lnTo>
                <a:lnTo>
                  <a:pt x="2082662" y="200422"/>
                </a:lnTo>
                <a:lnTo>
                  <a:pt x="2071969" y="196056"/>
                </a:lnTo>
                <a:lnTo>
                  <a:pt x="2060484" y="192881"/>
                </a:lnTo>
                <a:lnTo>
                  <a:pt x="2048999" y="190103"/>
                </a:lnTo>
                <a:lnTo>
                  <a:pt x="2037118" y="188119"/>
                </a:lnTo>
                <a:lnTo>
                  <a:pt x="2025633" y="186928"/>
                </a:lnTo>
                <a:lnTo>
                  <a:pt x="2013752" y="186531"/>
                </a:lnTo>
                <a:close/>
                <a:moveTo>
                  <a:pt x="2066028" y="0"/>
                </a:moveTo>
                <a:lnTo>
                  <a:pt x="2156324" y="23812"/>
                </a:lnTo>
                <a:lnTo>
                  <a:pt x="2146027" y="100013"/>
                </a:lnTo>
                <a:lnTo>
                  <a:pt x="2140916" y="118533"/>
                </a:lnTo>
                <a:lnTo>
                  <a:pt x="2134542" y="115094"/>
                </a:lnTo>
                <a:lnTo>
                  <a:pt x="2132671" y="114357"/>
                </a:lnTo>
                <a:lnTo>
                  <a:pt x="2132562" y="114300"/>
                </a:lnTo>
                <a:lnTo>
                  <a:pt x="2123453" y="110728"/>
                </a:lnTo>
                <a:lnTo>
                  <a:pt x="2132671" y="114357"/>
                </a:lnTo>
                <a:lnTo>
                  <a:pt x="2140879" y="118666"/>
                </a:lnTo>
                <a:lnTo>
                  <a:pt x="2140916" y="118533"/>
                </a:lnTo>
                <a:lnTo>
                  <a:pt x="2144839" y="120650"/>
                </a:lnTo>
                <a:lnTo>
                  <a:pt x="2153552" y="125413"/>
                </a:lnTo>
                <a:lnTo>
                  <a:pt x="2167413" y="133747"/>
                </a:lnTo>
                <a:lnTo>
                  <a:pt x="2174145" y="138113"/>
                </a:lnTo>
                <a:lnTo>
                  <a:pt x="2180878" y="142875"/>
                </a:lnTo>
                <a:lnTo>
                  <a:pt x="2181274" y="143272"/>
                </a:lnTo>
                <a:lnTo>
                  <a:pt x="2187610" y="148034"/>
                </a:lnTo>
                <a:lnTo>
                  <a:pt x="2193947" y="153194"/>
                </a:lnTo>
                <a:lnTo>
                  <a:pt x="2205432" y="163909"/>
                </a:lnTo>
                <a:lnTo>
                  <a:pt x="2212560" y="170656"/>
                </a:lnTo>
                <a:lnTo>
                  <a:pt x="2221273" y="180181"/>
                </a:lnTo>
                <a:lnTo>
                  <a:pt x="2226433" y="186128"/>
                </a:lnTo>
                <a:lnTo>
                  <a:pt x="2226422" y="186134"/>
                </a:lnTo>
                <a:lnTo>
                  <a:pt x="2229194" y="189309"/>
                </a:lnTo>
                <a:lnTo>
                  <a:pt x="2226433" y="186128"/>
                </a:lnTo>
                <a:lnTo>
                  <a:pt x="2244639" y="175419"/>
                </a:lnTo>
                <a:lnTo>
                  <a:pt x="2315925" y="143669"/>
                </a:lnTo>
                <a:lnTo>
                  <a:pt x="2363053" y="224234"/>
                </a:lnTo>
                <a:lnTo>
                  <a:pt x="2302064" y="270669"/>
                </a:lnTo>
                <a:lnTo>
                  <a:pt x="2280282" y="283369"/>
                </a:lnTo>
                <a:lnTo>
                  <a:pt x="2284242" y="296466"/>
                </a:lnTo>
                <a:lnTo>
                  <a:pt x="2287015" y="309166"/>
                </a:lnTo>
                <a:lnTo>
                  <a:pt x="2289787" y="322263"/>
                </a:lnTo>
                <a:lnTo>
                  <a:pt x="2291371" y="335359"/>
                </a:lnTo>
                <a:lnTo>
                  <a:pt x="2292559" y="348456"/>
                </a:lnTo>
                <a:lnTo>
                  <a:pt x="2293351" y="361553"/>
                </a:lnTo>
                <a:lnTo>
                  <a:pt x="2293351" y="374650"/>
                </a:lnTo>
                <a:lnTo>
                  <a:pt x="2292559" y="387350"/>
                </a:lnTo>
                <a:lnTo>
                  <a:pt x="2318301" y="394097"/>
                </a:lnTo>
                <a:lnTo>
                  <a:pt x="2390775" y="422275"/>
                </a:lnTo>
                <a:lnTo>
                  <a:pt x="2367409" y="512763"/>
                </a:lnTo>
                <a:lnTo>
                  <a:pt x="2291371" y="502047"/>
                </a:lnTo>
                <a:lnTo>
                  <a:pt x="2262857" y="494506"/>
                </a:lnTo>
                <a:lnTo>
                  <a:pt x="2256916" y="506016"/>
                </a:lnTo>
                <a:lnTo>
                  <a:pt x="2250183" y="517128"/>
                </a:lnTo>
                <a:lnTo>
                  <a:pt x="2243451" y="527447"/>
                </a:lnTo>
                <a:lnTo>
                  <a:pt x="2235926" y="537766"/>
                </a:lnTo>
                <a:lnTo>
                  <a:pt x="2228006" y="547688"/>
                </a:lnTo>
                <a:lnTo>
                  <a:pt x="2219293" y="557610"/>
                </a:lnTo>
                <a:lnTo>
                  <a:pt x="2210580" y="566738"/>
                </a:lnTo>
                <a:lnTo>
                  <a:pt x="2201075" y="575469"/>
                </a:lnTo>
                <a:lnTo>
                  <a:pt x="2216125" y="601266"/>
                </a:lnTo>
                <a:lnTo>
                  <a:pt x="2247807" y="671910"/>
                </a:lnTo>
                <a:lnTo>
                  <a:pt x="2167413" y="719932"/>
                </a:lnTo>
                <a:lnTo>
                  <a:pt x="2121077" y="658416"/>
                </a:lnTo>
                <a:lnTo>
                  <a:pt x="2105632" y="632222"/>
                </a:lnTo>
                <a:lnTo>
                  <a:pt x="2110780" y="629841"/>
                </a:lnTo>
                <a:lnTo>
                  <a:pt x="2115929" y="627857"/>
                </a:lnTo>
                <a:lnTo>
                  <a:pt x="2104048" y="632222"/>
                </a:lnTo>
                <a:lnTo>
                  <a:pt x="2092563" y="635794"/>
                </a:lnTo>
                <a:lnTo>
                  <a:pt x="2083058" y="638969"/>
                </a:lnTo>
                <a:lnTo>
                  <a:pt x="2067217" y="642541"/>
                </a:lnTo>
                <a:lnTo>
                  <a:pt x="2059296" y="643732"/>
                </a:lnTo>
                <a:lnTo>
                  <a:pt x="2050583" y="644922"/>
                </a:lnTo>
                <a:lnTo>
                  <a:pt x="2048999" y="644922"/>
                </a:lnTo>
                <a:lnTo>
                  <a:pt x="2033554" y="646907"/>
                </a:lnTo>
                <a:lnTo>
                  <a:pt x="2018505" y="647303"/>
                </a:lnTo>
                <a:lnTo>
                  <a:pt x="2014544" y="647700"/>
                </a:lnTo>
                <a:lnTo>
                  <a:pt x="2008208" y="647303"/>
                </a:lnTo>
                <a:lnTo>
                  <a:pt x="2002617" y="647117"/>
                </a:lnTo>
                <a:lnTo>
                  <a:pt x="1994743" y="646510"/>
                </a:lnTo>
                <a:lnTo>
                  <a:pt x="1984842" y="645716"/>
                </a:lnTo>
                <a:lnTo>
                  <a:pt x="1996327" y="646907"/>
                </a:lnTo>
                <a:lnTo>
                  <a:pt x="2002617" y="647117"/>
                </a:lnTo>
                <a:lnTo>
                  <a:pt x="2005039" y="647303"/>
                </a:lnTo>
                <a:lnTo>
                  <a:pt x="1994347" y="687785"/>
                </a:lnTo>
                <a:lnTo>
                  <a:pt x="1970189" y="747713"/>
                </a:lnTo>
                <a:lnTo>
                  <a:pt x="1879497" y="724297"/>
                </a:lnTo>
                <a:lnTo>
                  <a:pt x="1886230" y="662385"/>
                </a:lnTo>
                <a:lnTo>
                  <a:pt x="1896923" y="621507"/>
                </a:lnTo>
                <a:lnTo>
                  <a:pt x="1904447" y="625078"/>
                </a:lnTo>
                <a:lnTo>
                  <a:pt x="1893754" y="619919"/>
                </a:lnTo>
                <a:lnTo>
                  <a:pt x="1883061" y="614363"/>
                </a:lnTo>
                <a:lnTo>
                  <a:pt x="1874745" y="609997"/>
                </a:lnTo>
                <a:lnTo>
                  <a:pt x="1860884" y="601663"/>
                </a:lnTo>
                <a:lnTo>
                  <a:pt x="1854151" y="596900"/>
                </a:lnTo>
                <a:lnTo>
                  <a:pt x="1847419" y="592535"/>
                </a:lnTo>
                <a:lnTo>
                  <a:pt x="1846627" y="592138"/>
                </a:lnTo>
                <a:lnTo>
                  <a:pt x="1840290" y="586978"/>
                </a:lnTo>
                <a:lnTo>
                  <a:pt x="1834350" y="581819"/>
                </a:lnTo>
                <a:lnTo>
                  <a:pt x="1822469" y="571103"/>
                </a:lnTo>
                <a:lnTo>
                  <a:pt x="1815736" y="564356"/>
                </a:lnTo>
                <a:lnTo>
                  <a:pt x="1809516" y="557841"/>
                </a:lnTo>
                <a:lnTo>
                  <a:pt x="1805439" y="553244"/>
                </a:lnTo>
                <a:lnTo>
                  <a:pt x="1799103" y="545703"/>
                </a:lnTo>
                <a:lnTo>
                  <a:pt x="1807023" y="555228"/>
                </a:lnTo>
                <a:lnTo>
                  <a:pt x="1809516" y="557841"/>
                </a:lnTo>
                <a:lnTo>
                  <a:pt x="1811776" y="560388"/>
                </a:lnTo>
                <a:lnTo>
                  <a:pt x="1779697" y="579438"/>
                </a:lnTo>
                <a:lnTo>
                  <a:pt x="1720292" y="604044"/>
                </a:lnTo>
                <a:lnTo>
                  <a:pt x="1673164" y="523875"/>
                </a:lnTo>
                <a:lnTo>
                  <a:pt x="1721480" y="484585"/>
                </a:lnTo>
                <a:lnTo>
                  <a:pt x="1752767" y="465931"/>
                </a:lnTo>
                <a:lnTo>
                  <a:pt x="1748410" y="452835"/>
                </a:lnTo>
                <a:lnTo>
                  <a:pt x="1744450" y="439341"/>
                </a:lnTo>
                <a:lnTo>
                  <a:pt x="1741282" y="425847"/>
                </a:lnTo>
                <a:lnTo>
                  <a:pt x="1738510" y="412353"/>
                </a:lnTo>
                <a:lnTo>
                  <a:pt x="1736530" y="398860"/>
                </a:lnTo>
                <a:lnTo>
                  <a:pt x="1735737" y="385366"/>
                </a:lnTo>
                <a:lnTo>
                  <a:pt x="1734945" y="371475"/>
                </a:lnTo>
                <a:lnTo>
                  <a:pt x="1735341" y="357981"/>
                </a:lnTo>
                <a:lnTo>
                  <a:pt x="1704451" y="350441"/>
                </a:lnTo>
                <a:lnTo>
                  <a:pt x="1644650" y="325438"/>
                </a:lnTo>
                <a:lnTo>
                  <a:pt x="1668412" y="235347"/>
                </a:lnTo>
                <a:lnTo>
                  <a:pt x="1730193" y="242094"/>
                </a:lnTo>
                <a:lnTo>
                  <a:pt x="1760687" y="250031"/>
                </a:lnTo>
                <a:lnTo>
                  <a:pt x="1766628" y="237331"/>
                </a:lnTo>
                <a:lnTo>
                  <a:pt x="1773361" y="225028"/>
                </a:lnTo>
                <a:lnTo>
                  <a:pt x="1781281" y="213519"/>
                </a:lnTo>
                <a:lnTo>
                  <a:pt x="1789202" y="201613"/>
                </a:lnTo>
                <a:lnTo>
                  <a:pt x="1797915" y="190500"/>
                </a:lnTo>
                <a:lnTo>
                  <a:pt x="1807023" y="179784"/>
                </a:lnTo>
                <a:lnTo>
                  <a:pt x="1816924" y="169069"/>
                </a:lnTo>
                <a:lnTo>
                  <a:pt x="1827221" y="159544"/>
                </a:lnTo>
                <a:lnTo>
                  <a:pt x="1812964" y="135334"/>
                </a:lnTo>
                <a:lnTo>
                  <a:pt x="1788410" y="75406"/>
                </a:lnTo>
                <a:lnTo>
                  <a:pt x="1868804" y="27781"/>
                </a:lnTo>
                <a:lnTo>
                  <a:pt x="1907219" y="76994"/>
                </a:lnTo>
                <a:lnTo>
                  <a:pt x="1923061" y="102791"/>
                </a:lnTo>
                <a:lnTo>
                  <a:pt x="1917516" y="105172"/>
                </a:lnTo>
                <a:lnTo>
                  <a:pt x="1912368" y="107156"/>
                </a:lnTo>
                <a:lnTo>
                  <a:pt x="1924249" y="102791"/>
                </a:lnTo>
                <a:lnTo>
                  <a:pt x="1935734" y="99219"/>
                </a:lnTo>
                <a:lnTo>
                  <a:pt x="1945239" y="96044"/>
                </a:lnTo>
                <a:lnTo>
                  <a:pt x="1961080" y="92869"/>
                </a:lnTo>
                <a:lnTo>
                  <a:pt x="1969001" y="91281"/>
                </a:lnTo>
                <a:lnTo>
                  <a:pt x="1977317" y="89694"/>
                </a:lnTo>
                <a:lnTo>
                  <a:pt x="1979297" y="89694"/>
                </a:lnTo>
                <a:lnTo>
                  <a:pt x="1994347" y="88106"/>
                </a:lnTo>
                <a:lnTo>
                  <a:pt x="2009792" y="87709"/>
                </a:lnTo>
                <a:lnTo>
                  <a:pt x="2013752" y="87709"/>
                </a:lnTo>
                <a:lnTo>
                  <a:pt x="2019693" y="87709"/>
                </a:lnTo>
                <a:lnTo>
                  <a:pt x="2031970" y="88503"/>
                </a:lnTo>
                <a:lnTo>
                  <a:pt x="2043455" y="89297"/>
                </a:lnTo>
                <a:lnTo>
                  <a:pt x="2034346" y="88503"/>
                </a:lnTo>
                <a:lnTo>
                  <a:pt x="2038306" y="72628"/>
                </a:lnTo>
                <a:lnTo>
                  <a:pt x="206602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19" name="TextBox 29"/>
          <p:cNvSpPr txBox="1"/>
          <p:nvPr/>
        </p:nvSpPr>
        <p:spPr>
          <a:xfrm>
            <a:off x="5827637" y="5540509"/>
            <a:ext cx="3163416" cy="4360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ts val="1733"/>
              </a:lnSpc>
            </a:pP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与</a:t>
            </a:r>
            <a:r>
              <a:rPr lang="en-US" altLang="zh-CN" sz="14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qq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、微信、微博合作，实现第三方登录</a:t>
            </a: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0" name="TextBox 30"/>
          <p:cNvSpPr txBox="1"/>
          <p:nvPr/>
        </p:nvSpPr>
        <p:spPr>
          <a:xfrm>
            <a:off x="6477928" y="4959058"/>
            <a:ext cx="1862834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2800" b="1" dirty="0" smtClean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第三方登录</a:t>
            </a:r>
            <a:endParaRPr lang="zh-CN" altLang="en-US" sz="2800" b="1" dirty="0">
              <a:solidFill>
                <a:schemeClr val="accent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6952202" y="3791864"/>
            <a:ext cx="914286" cy="765008"/>
            <a:chOff x="4178300" y="4422775"/>
            <a:chExt cx="388938" cy="325438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22" name="Freeform 5"/>
            <p:cNvSpPr>
              <a:spLocks noEditPoints="1"/>
            </p:cNvSpPr>
            <p:nvPr/>
          </p:nvSpPr>
          <p:spPr bwMode="auto">
            <a:xfrm>
              <a:off x="4330700" y="4530725"/>
              <a:ext cx="236538" cy="217488"/>
            </a:xfrm>
            <a:custGeom>
              <a:avLst/>
              <a:gdLst>
                <a:gd name="T0" fmla="*/ 742 w 744"/>
                <a:gd name="T1" fmla="*/ 283 h 683"/>
                <a:gd name="T2" fmla="*/ 727 w 744"/>
                <a:gd name="T3" fmla="*/ 221 h 683"/>
                <a:gd name="T4" fmla="*/ 699 w 744"/>
                <a:gd name="T5" fmla="*/ 164 h 683"/>
                <a:gd name="T6" fmla="*/ 659 w 744"/>
                <a:gd name="T7" fmla="*/ 114 h 683"/>
                <a:gd name="T8" fmla="*/ 608 w 744"/>
                <a:gd name="T9" fmla="*/ 72 h 683"/>
                <a:gd name="T10" fmla="*/ 549 w 744"/>
                <a:gd name="T11" fmla="*/ 37 h 683"/>
                <a:gd name="T12" fmla="*/ 483 w 744"/>
                <a:gd name="T13" fmla="*/ 14 h 683"/>
                <a:gd name="T14" fmla="*/ 410 w 744"/>
                <a:gd name="T15" fmla="*/ 1 h 683"/>
                <a:gd name="T16" fmla="*/ 353 w 744"/>
                <a:gd name="T17" fmla="*/ 0 h 683"/>
                <a:gd name="T18" fmla="*/ 278 w 744"/>
                <a:gd name="T19" fmla="*/ 9 h 683"/>
                <a:gd name="T20" fmla="*/ 210 w 744"/>
                <a:gd name="T21" fmla="*/ 30 h 683"/>
                <a:gd name="T22" fmla="*/ 148 w 744"/>
                <a:gd name="T23" fmla="*/ 63 h 683"/>
                <a:gd name="T24" fmla="*/ 96 w 744"/>
                <a:gd name="T25" fmla="*/ 102 h 683"/>
                <a:gd name="T26" fmla="*/ 53 w 744"/>
                <a:gd name="T27" fmla="*/ 151 h 683"/>
                <a:gd name="T28" fmla="*/ 22 w 744"/>
                <a:gd name="T29" fmla="*/ 206 h 683"/>
                <a:gd name="T30" fmla="*/ 3 w 744"/>
                <a:gd name="T31" fmla="*/ 267 h 683"/>
                <a:gd name="T32" fmla="*/ 0 w 744"/>
                <a:gd name="T33" fmla="*/ 316 h 683"/>
                <a:gd name="T34" fmla="*/ 7 w 744"/>
                <a:gd name="T35" fmla="*/ 379 h 683"/>
                <a:gd name="T36" fmla="*/ 29 w 744"/>
                <a:gd name="T37" fmla="*/ 438 h 683"/>
                <a:gd name="T38" fmla="*/ 62 w 744"/>
                <a:gd name="T39" fmla="*/ 492 h 683"/>
                <a:gd name="T40" fmla="*/ 108 w 744"/>
                <a:gd name="T41" fmla="*/ 538 h 683"/>
                <a:gd name="T42" fmla="*/ 163 w 744"/>
                <a:gd name="T43" fmla="*/ 577 h 683"/>
                <a:gd name="T44" fmla="*/ 226 w 744"/>
                <a:gd name="T45" fmla="*/ 606 h 683"/>
                <a:gd name="T46" fmla="*/ 297 w 744"/>
                <a:gd name="T47" fmla="*/ 625 h 683"/>
                <a:gd name="T48" fmla="*/ 371 w 744"/>
                <a:gd name="T49" fmla="*/ 631 h 683"/>
                <a:gd name="T50" fmla="*/ 462 w 744"/>
                <a:gd name="T51" fmla="*/ 621 h 683"/>
                <a:gd name="T52" fmla="*/ 593 w 744"/>
                <a:gd name="T53" fmla="*/ 569 h 683"/>
                <a:gd name="T54" fmla="*/ 656 w 744"/>
                <a:gd name="T55" fmla="*/ 520 h 683"/>
                <a:gd name="T56" fmla="*/ 703 w 744"/>
                <a:gd name="T57" fmla="*/ 459 h 683"/>
                <a:gd name="T58" fmla="*/ 734 w 744"/>
                <a:gd name="T59" fmla="*/ 390 h 683"/>
                <a:gd name="T60" fmla="*/ 744 w 744"/>
                <a:gd name="T61" fmla="*/ 316 h 683"/>
                <a:gd name="T62" fmla="*/ 248 w 744"/>
                <a:gd name="T63" fmla="*/ 273 h 683"/>
                <a:gd name="T64" fmla="*/ 217 w 744"/>
                <a:gd name="T65" fmla="*/ 252 h 683"/>
                <a:gd name="T66" fmla="*/ 208 w 744"/>
                <a:gd name="T67" fmla="*/ 224 h 683"/>
                <a:gd name="T68" fmla="*/ 223 w 744"/>
                <a:gd name="T69" fmla="*/ 187 h 683"/>
                <a:gd name="T70" fmla="*/ 257 w 744"/>
                <a:gd name="T71" fmla="*/ 173 h 683"/>
                <a:gd name="T72" fmla="*/ 285 w 744"/>
                <a:gd name="T73" fmla="*/ 182 h 683"/>
                <a:gd name="T74" fmla="*/ 306 w 744"/>
                <a:gd name="T75" fmla="*/ 213 h 683"/>
                <a:gd name="T76" fmla="*/ 304 w 744"/>
                <a:gd name="T77" fmla="*/ 242 h 683"/>
                <a:gd name="T78" fmla="*/ 277 w 744"/>
                <a:gd name="T79" fmla="*/ 269 h 683"/>
                <a:gd name="T80" fmla="*/ 499 w 744"/>
                <a:gd name="T81" fmla="*/ 274 h 683"/>
                <a:gd name="T82" fmla="*/ 471 w 744"/>
                <a:gd name="T83" fmla="*/ 264 h 683"/>
                <a:gd name="T84" fmla="*/ 450 w 744"/>
                <a:gd name="T85" fmla="*/ 233 h 683"/>
                <a:gd name="T86" fmla="*/ 453 w 744"/>
                <a:gd name="T87" fmla="*/ 204 h 683"/>
                <a:gd name="T88" fmla="*/ 479 w 744"/>
                <a:gd name="T89" fmla="*/ 177 h 683"/>
                <a:gd name="T90" fmla="*/ 509 w 744"/>
                <a:gd name="T91" fmla="*/ 173 h 683"/>
                <a:gd name="T92" fmla="*/ 541 w 744"/>
                <a:gd name="T93" fmla="*/ 194 h 683"/>
                <a:gd name="T94" fmla="*/ 549 w 744"/>
                <a:gd name="T95" fmla="*/ 224 h 683"/>
                <a:gd name="T96" fmla="*/ 534 w 744"/>
                <a:gd name="T97" fmla="*/ 259 h 683"/>
                <a:gd name="T98" fmla="*/ 499 w 744"/>
                <a:gd name="T99" fmla="*/ 274 h 6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744" h="683">
                  <a:moveTo>
                    <a:pt x="744" y="316"/>
                  </a:moveTo>
                  <a:lnTo>
                    <a:pt x="744" y="316"/>
                  </a:lnTo>
                  <a:lnTo>
                    <a:pt x="743" y="299"/>
                  </a:lnTo>
                  <a:lnTo>
                    <a:pt x="742" y="283"/>
                  </a:lnTo>
                  <a:lnTo>
                    <a:pt x="739" y="267"/>
                  </a:lnTo>
                  <a:lnTo>
                    <a:pt x="736" y="252"/>
                  </a:lnTo>
                  <a:lnTo>
                    <a:pt x="732" y="236"/>
                  </a:lnTo>
                  <a:lnTo>
                    <a:pt x="727" y="221"/>
                  </a:lnTo>
                  <a:lnTo>
                    <a:pt x="721" y="206"/>
                  </a:lnTo>
                  <a:lnTo>
                    <a:pt x="715" y="192"/>
                  </a:lnTo>
                  <a:lnTo>
                    <a:pt x="707" y="178"/>
                  </a:lnTo>
                  <a:lnTo>
                    <a:pt x="699" y="164"/>
                  </a:lnTo>
                  <a:lnTo>
                    <a:pt x="689" y="151"/>
                  </a:lnTo>
                  <a:lnTo>
                    <a:pt x="680" y="138"/>
                  </a:lnTo>
                  <a:lnTo>
                    <a:pt x="670" y="127"/>
                  </a:lnTo>
                  <a:lnTo>
                    <a:pt x="659" y="114"/>
                  </a:lnTo>
                  <a:lnTo>
                    <a:pt x="648" y="102"/>
                  </a:lnTo>
                  <a:lnTo>
                    <a:pt x="635" y="92"/>
                  </a:lnTo>
                  <a:lnTo>
                    <a:pt x="622" y="81"/>
                  </a:lnTo>
                  <a:lnTo>
                    <a:pt x="608" y="72"/>
                  </a:lnTo>
                  <a:lnTo>
                    <a:pt x="594" y="63"/>
                  </a:lnTo>
                  <a:lnTo>
                    <a:pt x="579" y="53"/>
                  </a:lnTo>
                  <a:lnTo>
                    <a:pt x="564" y="45"/>
                  </a:lnTo>
                  <a:lnTo>
                    <a:pt x="549" y="37"/>
                  </a:lnTo>
                  <a:lnTo>
                    <a:pt x="533" y="30"/>
                  </a:lnTo>
                  <a:lnTo>
                    <a:pt x="516" y="24"/>
                  </a:lnTo>
                  <a:lnTo>
                    <a:pt x="499" y="18"/>
                  </a:lnTo>
                  <a:lnTo>
                    <a:pt x="483" y="14"/>
                  </a:lnTo>
                  <a:lnTo>
                    <a:pt x="464" y="9"/>
                  </a:lnTo>
                  <a:lnTo>
                    <a:pt x="447" y="5"/>
                  </a:lnTo>
                  <a:lnTo>
                    <a:pt x="428" y="3"/>
                  </a:lnTo>
                  <a:lnTo>
                    <a:pt x="410" y="1"/>
                  </a:lnTo>
                  <a:lnTo>
                    <a:pt x="391" y="0"/>
                  </a:lnTo>
                  <a:lnTo>
                    <a:pt x="371" y="0"/>
                  </a:lnTo>
                  <a:lnTo>
                    <a:pt x="371" y="0"/>
                  </a:lnTo>
                  <a:lnTo>
                    <a:pt x="353" y="0"/>
                  </a:lnTo>
                  <a:lnTo>
                    <a:pt x="333" y="1"/>
                  </a:lnTo>
                  <a:lnTo>
                    <a:pt x="314" y="3"/>
                  </a:lnTo>
                  <a:lnTo>
                    <a:pt x="297" y="5"/>
                  </a:lnTo>
                  <a:lnTo>
                    <a:pt x="278" y="9"/>
                  </a:lnTo>
                  <a:lnTo>
                    <a:pt x="261" y="14"/>
                  </a:lnTo>
                  <a:lnTo>
                    <a:pt x="244" y="18"/>
                  </a:lnTo>
                  <a:lnTo>
                    <a:pt x="226" y="24"/>
                  </a:lnTo>
                  <a:lnTo>
                    <a:pt x="210" y="30"/>
                  </a:lnTo>
                  <a:lnTo>
                    <a:pt x="194" y="37"/>
                  </a:lnTo>
                  <a:lnTo>
                    <a:pt x="179" y="45"/>
                  </a:lnTo>
                  <a:lnTo>
                    <a:pt x="163" y="53"/>
                  </a:lnTo>
                  <a:lnTo>
                    <a:pt x="148" y="63"/>
                  </a:lnTo>
                  <a:lnTo>
                    <a:pt x="134" y="72"/>
                  </a:lnTo>
                  <a:lnTo>
                    <a:pt x="122" y="81"/>
                  </a:lnTo>
                  <a:lnTo>
                    <a:pt x="108" y="92"/>
                  </a:lnTo>
                  <a:lnTo>
                    <a:pt x="96" y="102"/>
                  </a:lnTo>
                  <a:lnTo>
                    <a:pt x="84" y="114"/>
                  </a:lnTo>
                  <a:lnTo>
                    <a:pt x="73" y="127"/>
                  </a:lnTo>
                  <a:lnTo>
                    <a:pt x="62" y="138"/>
                  </a:lnTo>
                  <a:lnTo>
                    <a:pt x="53" y="151"/>
                  </a:lnTo>
                  <a:lnTo>
                    <a:pt x="44" y="164"/>
                  </a:lnTo>
                  <a:lnTo>
                    <a:pt x="36" y="178"/>
                  </a:lnTo>
                  <a:lnTo>
                    <a:pt x="29" y="192"/>
                  </a:lnTo>
                  <a:lnTo>
                    <a:pt x="22" y="206"/>
                  </a:lnTo>
                  <a:lnTo>
                    <a:pt x="16" y="221"/>
                  </a:lnTo>
                  <a:lnTo>
                    <a:pt x="11" y="236"/>
                  </a:lnTo>
                  <a:lnTo>
                    <a:pt x="7" y="252"/>
                  </a:lnTo>
                  <a:lnTo>
                    <a:pt x="3" y="267"/>
                  </a:lnTo>
                  <a:lnTo>
                    <a:pt x="1" y="283"/>
                  </a:lnTo>
                  <a:lnTo>
                    <a:pt x="0" y="299"/>
                  </a:lnTo>
                  <a:lnTo>
                    <a:pt x="0" y="316"/>
                  </a:lnTo>
                  <a:lnTo>
                    <a:pt x="0" y="316"/>
                  </a:lnTo>
                  <a:lnTo>
                    <a:pt x="0" y="331"/>
                  </a:lnTo>
                  <a:lnTo>
                    <a:pt x="1" y="347"/>
                  </a:lnTo>
                  <a:lnTo>
                    <a:pt x="3" y="363"/>
                  </a:lnTo>
                  <a:lnTo>
                    <a:pt x="7" y="379"/>
                  </a:lnTo>
                  <a:lnTo>
                    <a:pt x="11" y="394"/>
                  </a:lnTo>
                  <a:lnTo>
                    <a:pt x="16" y="409"/>
                  </a:lnTo>
                  <a:lnTo>
                    <a:pt x="22" y="424"/>
                  </a:lnTo>
                  <a:lnTo>
                    <a:pt x="29" y="438"/>
                  </a:lnTo>
                  <a:lnTo>
                    <a:pt x="36" y="452"/>
                  </a:lnTo>
                  <a:lnTo>
                    <a:pt x="44" y="466"/>
                  </a:lnTo>
                  <a:lnTo>
                    <a:pt x="53" y="479"/>
                  </a:lnTo>
                  <a:lnTo>
                    <a:pt x="62" y="492"/>
                  </a:lnTo>
                  <a:lnTo>
                    <a:pt x="73" y="505"/>
                  </a:lnTo>
                  <a:lnTo>
                    <a:pt x="84" y="516"/>
                  </a:lnTo>
                  <a:lnTo>
                    <a:pt x="96" y="528"/>
                  </a:lnTo>
                  <a:lnTo>
                    <a:pt x="108" y="538"/>
                  </a:lnTo>
                  <a:lnTo>
                    <a:pt x="122" y="549"/>
                  </a:lnTo>
                  <a:lnTo>
                    <a:pt x="134" y="559"/>
                  </a:lnTo>
                  <a:lnTo>
                    <a:pt x="148" y="569"/>
                  </a:lnTo>
                  <a:lnTo>
                    <a:pt x="163" y="577"/>
                  </a:lnTo>
                  <a:lnTo>
                    <a:pt x="179" y="585"/>
                  </a:lnTo>
                  <a:lnTo>
                    <a:pt x="194" y="593"/>
                  </a:lnTo>
                  <a:lnTo>
                    <a:pt x="210" y="600"/>
                  </a:lnTo>
                  <a:lnTo>
                    <a:pt x="226" y="606"/>
                  </a:lnTo>
                  <a:lnTo>
                    <a:pt x="244" y="612"/>
                  </a:lnTo>
                  <a:lnTo>
                    <a:pt x="261" y="617"/>
                  </a:lnTo>
                  <a:lnTo>
                    <a:pt x="278" y="621"/>
                  </a:lnTo>
                  <a:lnTo>
                    <a:pt x="297" y="625"/>
                  </a:lnTo>
                  <a:lnTo>
                    <a:pt x="314" y="627"/>
                  </a:lnTo>
                  <a:lnTo>
                    <a:pt x="333" y="629"/>
                  </a:lnTo>
                  <a:lnTo>
                    <a:pt x="353" y="631"/>
                  </a:lnTo>
                  <a:lnTo>
                    <a:pt x="371" y="631"/>
                  </a:lnTo>
                  <a:lnTo>
                    <a:pt x="371" y="631"/>
                  </a:lnTo>
                  <a:lnTo>
                    <a:pt x="403" y="629"/>
                  </a:lnTo>
                  <a:lnTo>
                    <a:pt x="433" y="627"/>
                  </a:lnTo>
                  <a:lnTo>
                    <a:pt x="462" y="621"/>
                  </a:lnTo>
                  <a:lnTo>
                    <a:pt x="491" y="614"/>
                  </a:lnTo>
                  <a:lnTo>
                    <a:pt x="635" y="683"/>
                  </a:lnTo>
                  <a:lnTo>
                    <a:pt x="593" y="569"/>
                  </a:lnTo>
                  <a:lnTo>
                    <a:pt x="593" y="569"/>
                  </a:lnTo>
                  <a:lnTo>
                    <a:pt x="610" y="557"/>
                  </a:lnTo>
                  <a:lnTo>
                    <a:pt x="626" y="545"/>
                  </a:lnTo>
                  <a:lnTo>
                    <a:pt x="641" y="533"/>
                  </a:lnTo>
                  <a:lnTo>
                    <a:pt x="656" y="520"/>
                  </a:lnTo>
                  <a:lnTo>
                    <a:pt x="669" y="506"/>
                  </a:lnTo>
                  <a:lnTo>
                    <a:pt x="681" y="491"/>
                  </a:lnTo>
                  <a:lnTo>
                    <a:pt x="693" y="475"/>
                  </a:lnTo>
                  <a:lnTo>
                    <a:pt x="703" y="459"/>
                  </a:lnTo>
                  <a:lnTo>
                    <a:pt x="713" y="443"/>
                  </a:lnTo>
                  <a:lnTo>
                    <a:pt x="721" y="425"/>
                  </a:lnTo>
                  <a:lnTo>
                    <a:pt x="728" y="408"/>
                  </a:lnTo>
                  <a:lnTo>
                    <a:pt x="734" y="390"/>
                  </a:lnTo>
                  <a:lnTo>
                    <a:pt x="738" y="372"/>
                  </a:lnTo>
                  <a:lnTo>
                    <a:pt x="741" y="353"/>
                  </a:lnTo>
                  <a:lnTo>
                    <a:pt x="743" y="334"/>
                  </a:lnTo>
                  <a:lnTo>
                    <a:pt x="744" y="316"/>
                  </a:lnTo>
                  <a:lnTo>
                    <a:pt x="744" y="316"/>
                  </a:lnTo>
                  <a:close/>
                  <a:moveTo>
                    <a:pt x="257" y="274"/>
                  </a:moveTo>
                  <a:lnTo>
                    <a:pt x="257" y="274"/>
                  </a:lnTo>
                  <a:lnTo>
                    <a:pt x="248" y="273"/>
                  </a:lnTo>
                  <a:lnTo>
                    <a:pt x="239" y="269"/>
                  </a:lnTo>
                  <a:lnTo>
                    <a:pt x="230" y="264"/>
                  </a:lnTo>
                  <a:lnTo>
                    <a:pt x="223" y="259"/>
                  </a:lnTo>
                  <a:lnTo>
                    <a:pt x="217" y="252"/>
                  </a:lnTo>
                  <a:lnTo>
                    <a:pt x="212" y="242"/>
                  </a:lnTo>
                  <a:lnTo>
                    <a:pt x="209" y="233"/>
                  </a:lnTo>
                  <a:lnTo>
                    <a:pt x="208" y="224"/>
                  </a:lnTo>
                  <a:lnTo>
                    <a:pt x="208" y="224"/>
                  </a:lnTo>
                  <a:lnTo>
                    <a:pt x="209" y="213"/>
                  </a:lnTo>
                  <a:lnTo>
                    <a:pt x="212" y="204"/>
                  </a:lnTo>
                  <a:lnTo>
                    <a:pt x="217" y="194"/>
                  </a:lnTo>
                  <a:lnTo>
                    <a:pt x="223" y="187"/>
                  </a:lnTo>
                  <a:lnTo>
                    <a:pt x="230" y="182"/>
                  </a:lnTo>
                  <a:lnTo>
                    <a:pt x="239" y="177"/>
                  </a:lnTo>
                  <a:lnTo>
                    <a:pt x="248" y="173"/>
                  </a:lnTo>
                  <a:lnTo>
                    <a:pt x="257" y="173"/>
                  </a:lnTo>
                  <a:lnTo>
                    <a:pt x="257" y="173"/>
                  </a:lnTo>
                  <a:lnTo>
                    <a:pt x="268" y="173"/>
                  </a:lnTo>
                  <a:lnTo>
                    <a:pt x="277" y="177"/>
                  </a:lnTo>
                  <a:lnTo>
                    <a:pt x="285" y="182"/>
                  </a:lnTo>
                  <a:lnTo>
                    <a:pt x="293" y="187"/>
                  </a:lnTo>
                  <a:lnTo>
                    <a:pt x="299" y="194"/>
                  </a:lnTo>
                  <a:lnTo>
                    <a:pt x="304" y="204"/>
                  </a:lnTo>
                  <a:lnTo>
                    <a:pt x="306" y="213"/>
                  </a:lnTo>
                  <a:lnTo>
                    <a:pt x="307" y="224"/>
                  </a:lnTo>
                  <a:lnTo>
                    <a:pt x="307" y="224"/>
                  </a:lnTo>
                  <a:lnTo>
                    <a:pt x="306" y="233"/>
                  </a:lnTo>
                  <a:lnTo>
                    <a:pt x="304" y="242"/>
                  </a:lnTo>
                  <a:lnTo>
                    <a:pt x="299" y="252"/>
                  </a:lnTo>
                  <a:lnTo>
                    <a:pt x="293" y="259"/>
                  </a:lnTo>
                  <a:lnTo>
                    <a:pt x="285" y="264"/>
                  </a:lnTo>
                  <a:lnTo>
                    <a:pt x="277" y="269"/>
                  </a:lnTo>
                  <a:lnTo>
                    <a:pt x="268" y="273"/>
                  </a:lnTo>
                  <a:lnTo>
                    <a:pt x="257" y="274"/>
                  </a:lnTo>
                  <a:lnTo>
                    <a:pt x="257" y="274"/>
                  </a:lnTo>
                  <a:close/>
                  <a:moveTo>
                    <a:pt x="499" y="274"/>
                  </a:moveTo>
                  <a:lnTo>
                    <a:pt x="499" y="274"/>
                  </a:lnTo>
                  <a:lnTo>
                    <a:pt x="489" y="273"/>
                  </a:lnTo>
                  <a:lnTo>
                    <a:pt x="479" y="269"/>
                  </a:lnTo>
                  <a:lnTo>
                    <a:pt x="471" y="264"/>
                  </a:lnTo>
                  <a:lnTo>
                    <a:pt x="464" y="259"/>
                  </a:lnTo>
                  <a:lnTo>
                    <a:pt x="457" y="252"/>
                  </a:lnTo>
                  <a:lnTo>
                    <a:pt x="453" y="242"/>
                  </a:lnTo>
                  <a:lnTo>
                    <a:pt x="450" y="233"/>
                  </a:lnTo>
                  <a:lnTo>
                    <a:pt x="449" y="224"/>
                  </a:lnTo>
                  <a:lnTo>
                    <a:pt x="449" y="224"/>
                  </a:lnTo>
                  <a:lnTo>
                    <a:pt x="450" y="213"/>
                  </a:lnTo>
                  <a:lnTo>
                    <a:pt x="453" y="204"/>
                  </a:lnTo>
                  <a:lnTo>
                    <a:pt x="457" y="194"/>
                  </a:lnTo>
                  <a:lnTo>
                    <a:pt x="464" y="187"/>
                  </a:lnTo>
                  <a:lnTo>
                    <a:pt x="471" y="182"/>
                  </a:lnTo>
                  <a:lnTo>
                    <a:pt x="479" y="177"/>
                  </a:lnTo>
                  <a:lnTo>
                    <a:pt x="489" y="173"/>
                  </a:lnTo>
                  <a:lnTo>
                    <a:pt x="499" y="173"/>
                  </a:lnTo>
                  <a:lnTo>
                    <a:pt x="499" y="173"/>
                  </a:lnTo>
                  <a:lnTo>
                    <a:pt x="509" y="173"/>
                  </a:lnTo>
                  <a:lnTo>
                    <a:pt x="519" y="177"/>
                  </a:lnTo>
                  <a:lnTo>
                    <a:pt x="527" y="182"/>
                  </a:lnTo>
                  <a:lnTo>
                    <a:pt x="534" y="187"/>
                  </a:lnTo>
                  <a:lnTo>
                    <a:pt x="541" y="194"/>
                  </a:lnTo>
                  <a:lnTo>
                    <a:pt x="545" y="204"/>
                  </a:lnTo>
                  <a:lnTo>
                    <a:pt x="548" y="213"/>
                  </a:lnTo>
                  <a:lnTo>
                    <a:pt x="549" y="224"/>
                  </a:lnTo>
                  <a:lnTo>
                    <a:pt x="549" y="224"/>
                  </a:lnTo>
                  <a:lnTo>
                    <a:pt x="548" y="233"/>
                  </a:lnTo>
                  <a:lnTo>
                    <a:pt x="545" y="242"/>
                  </a:lnTo>
                  <a:lnTo>
                    <a:pt x="541" y="252"/>
                  </a:lnTo>
                  <a:lnTo>
                    <a:pt x="534" y="259"/>
                  </a:lnTo>
                  <a:lnTo>
                    <a:pt x="527" y="264"/>
                  </a:lnTo>
                  <a:lnTo>
                    <a:pt x="519" y="269"/>
                  </a:lnTo>
                  <a:lnTo>
                    <a:pt x="509" y="273"/>
                  </a:lnTo>
                  <a:lnTo>
                    <a:pt x="499" y="274"/>
                  </a:lnTo>
                  <a:lnTo>
                    <a:pt x="499" y="2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6"/>
            <p:cNvSpPr>
              <a:spLocks noEditPoints="1"/>
            </p:cNvSpPr>
            <p:nvPr/>
          </p:nvSpPr>
          <p:spPr bwMode="auto">
            <a:xfrm>
              <a:off x="4178300" y="4422775"/>
              <a:ext cx="282575" cy="260350"/>
            </a:xfrm>
            <a:custGeom>
              <a:avLst/>
              <a:gdLst>
                <a:gd name="T0" fmla="*/ 456 w 889"/>
                <a:gd name="T1" fmla="*/ 620 h 821"/>
                <a:gd name="T2" fmla="*/ 473 w 889"/>
                <a:gd name="T3" fmla="*/ 555 h 821"/>
                <a:gd name="T4" fmla="*/ 503 w 889"/>
                <a:gd name="T5" fmla="*/ 494 h 821"/>
                <a:gd name="T6" fmla="*/ 546 w 889"/>
                <a:gd name="T7" fmla="*/ 441 h 821"/>
                <a:gd name="T8" fmla="*/ 599 w 889"/>
                <a:gd name="T9" fmla="*/ 395 h 821"/>
                <a:gd name="T10" fmla="*/ 663 w 889"/>
                <a:gd name="T11" fmla="*/ 358 h 821"/>
                <a:gd name="T12" fmla="*/ 734 w 889"/>
                <a:gd name="T13" fmla="*/ 334 h 821"/>
                <a:gd name="T14" fmla="*/ 812 w 889"/>
                <a:gd name="T15" fmla="*/ 320 h 821"/>
                <a:gd name="T16" fmla="*/ 871 w 889"/>
                <a:gd name="T17" fmla="*/ 318 h 821"/>
                <a:gd name="T18" fmla="*/ 881 w 889"/>
                <a:gd name="T19" fmla="*/ 286 h 821"/>
                <a:gd name="T20" fmla="*/ 855 w 889"/>
                <a:gd name="T21" fmla="*/ 223 h 821"/>
                <a:gd name="T22" fmla="*/ 816 w 889"/>
                <a:gd name="T23" fmla="*/ 166 h 821"/>
                <a:gd name="T24" fmla="*/ 768 w 889"/>
                <a:gd name="T25" fmla="*/ 114 h 821"/>
                <a:gd name="T26" fmla="*/ 708 w 889"/>
                <a:gd name="T27" fmla="*/ 71 h 821"/>
                <a:gd name="T28" fmla="*/ 642 w 889"/>
                <a:gd name="T29" fmla="*/ 37 h 821"/>
                <a:gd name="T30" fmla="*/ 568 w 889"/>
                <a:gd name="T31" fmla="*/ 14 h 821"/>
                <a:gd name="T32" fmla="*/ 489 w 889"/>
                <a:gd name="T33" fmla="*/ 1 h 821"/>
                <a:gd name="T34" fmla="*/ 424 w 889"/>
                <a:gd name="T35" fmla="*/ 0 h 821"/>
                <a:gd name="T36" fmla="*/ 336 w 889"/>
                <a:gd name="T37" fmla="*/ 12 h 821"/>
                <a:gd name="T38" fmla="*/ 253 w 889"/>
                <a:gd name="T39" fmla="*/ 37 h 821"/>
                <a:gd name="T40" fmla="*/ 180 w 889"/>
                <a:gd name="T41" fmla="*/ 76 h 821"/>
                <a:gd name="T42" fmla="*/ 116 w 889"/>
                <a:gd name="T43" fmla="*/ 125 h 821"/>
                <a:gd name="T44" fmla="*/ 65 w 889"/>
                <a:gd name="T45" fmla="*/ 183 h 821"/>
                <a:gd name="T46" fmla="*/ 27 w 889"/>
                <a:gd name="T47" fmla="*/ 248 h 821"/>
                <a:gd name="T48" fmla="*/ 5 w 889"/>
                <a:gd name="T49" fmla="*/ 322 h 821"/>
                <a:gd name="T50" fmla="*/ 0 w 889"/>
                <a:gd name="T51" fmla="*/ 379 h 821"/>
                <a:gd name="T52" fmla="*/ 13 w 889"/>
                <a:gd name="T53" fmla="*/ 470 h 821"/>
                <a:gd name="T54" fmla="*/ 49 w 889"/>
                <a:gd name="T55" fmla="*/ 553 h 821"/>
                <a:gd name="T56" fmla="*/ 106 w 889"/>
                <a:gd name="T57" fmla="*/ 625 h 821"/>
                <a:gd name="T58" fmla="*/ 180 w 889"/>
                <a:gd name="T59" fmla="*/ 684 h 821"/>
                <a:gd name="T60" fmla="*/ 339 w 889"/>
                <a:gd name="T61" fmla="*/ 747 h 821"/>
                <a:gd name="T62" fmla="*/ 447 w 889"/>
                <a:gd name="T63" fmla="*/ 759 h 821"/>
                <a:gd name="T64" fmla="*/ 460 w 889"/>
                <a:gd name="T65" fmla="*/ 708 h 821"/>
                <a:gd name="T66" fmla="*/ 584 w 889"/>
                <a:gd name="T67" fmla="*/ 209 h 821"/>
                <a:gd name="T68" fmla="*/ 618 w 889"/>
                <a:gd name="T69" fmla="*/ 219 h 821"/>
                <a:gd name="T70" fmla="*/ 642 w 889"/>
                <a:gd name="T71" fmla="*/ 257 h 821"/>
                <a:gd name="T72" fmla="*/ 639 w 889"/>
                <a:gd name="T73" fmla="*/ 293 h 821"/>
                <a:gd name="T74" fmla="*/ 607 w 889"/>
                <a:gd name="T75" fmla="*/ 324 h 821"/>
                <a:gd name="T76" fmla="*/ 571 w 889"/>
                <a:gd name="T77" fmla="*/ 328 h 821"/>
                <a:gd name="T78" fmla="*/ 534 w 889"/>
                <a:gd name="T79" fmla="*/ 302 h 821"/>
                <a:gd name="T80" fmla="*/ 524 w 889"/>
                <a:gd name="T81" fmla="*/ 268 h 821"/>
                <a:gd name="T82" fmla="*/ 541 w 889"/>
                <a:gd name="T83" fmla="*/ 226 h 821"/>
                <a:gd name="T84" fmla="*/ 584 w 889"/>
                <a:gd name="T85" fmla="*/ 209 h 821"/>
                <a:gd name="T86" fmla="*/ 282 w 889"/>
                <a:gd name="T87" fmla="*/ 328 h 821"/>
                <a:gd name="T88" fmla="*/ 244 w 889"/>
                <a:gd name="T89" fmla="*/ 302 h 821"/>
                <a:gd name="T90" fmla="*/ 235 w 889"/>
                <a:gd name="T91" fmla="*/ 268 h 821"/>
                <a:gd name="T92" fmla="*/ 252 w 889"/>
                <a:gd name="T93" fmla="*/ 226 h 821"/>
                <a:gd name="T94" fmla="*/ 294 w 889"/>
                <a:gd name="T95" fmla="*/ 209 h 821"/>
                <a:gd name="T96" fmla="*/ 327 w 889"/>
                <a:gd name="T97" fmla="*/ 219 h 821"/>
                <a:gd name="T98" fmla="*/ 353 w 889"/>
                <a:gd name="T99" fmla="*/ 257 h 821"/>
                <a:gd name="T100" fmla="*/ 350 w 889"/>
                <a:gd name="T101" fmla="*/ 293 h 821"/>
                <a:gd name="T102" fmla="*/ 317 w 889"/>
                <a:gd name="T103" fmla="*/ 324 h 8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889" h="821">
                  <a:moveTo>
                    <a:pt x="454" y="655"/>
                  </a:moveTo>
                  <a:lnTo>
                    <a:pt x="454" y="655"/>
                  </a:lnTo>
                  <a:lnTo>
                    <a:pt x="455" y="638"/>
                  </a:lnTo>
                  <a:lnTo>
                    <a:pt x="456" y="620"/>
                  </a:lnTo>
                  <a:lnTo>
                    <a:pt x="459" y="604"/>
                  </a:lnTo>
                  <a:lnTo>
                    <a:pt x="462" y="588"/>
                  </a:lnTo>
                  <a:lnTo>
                    <a:pt x="467" y="571"/>
                  </a:lnTo>
                  <a:lnTo>
                    <a:pt x="473" y="555"/>
                  </a:lnTo>
                  <a:lnTo>
                    <a:pt x="478" y="539"/>
                  </a:lnTo>
                  <a:lnTo>
                    <a:pt x="485" y="524"/>
                  </a:lnTo>
                  <a:lnTo>
                    <a:pt x="493" y="510"/>
                  </a:lnTo>
                  <a:lnTo>
                    <a:pt x="503" y="494"/>
                  </a:lnTo>
                  <a:lnTo>
                    <a:pt x="512" y="480"/>
                  </a:lnTo>
                  <a:lnTo>
                    <a:pt x="523" y="466"/>
                  </a:lnTo>
                  <a:lnTo>
                    <a:pt x="534" y="454"/>
                  </a:lnTo>
                  <a:lnTo>
                    <a:pt x="546" y="441"/>
                  </a:lnTo>
                  <a:lnTo>
                    <a:pt x="557" y="428"/>
                  </a:lnTo>
                  <a:lnTo>
                    <a:pt x="571" y="416"/>
                  </a:lnTo>
                  <a:lnTo>
                    <a:pt x="585" y="406"/>
                  </a:lnTo>
                  <a:lnTo>
                    <a:pt x="599" y="395"/>
                  </a:lnTo>
                  <a:lnTo>
                    <a:pt x="614" y="385"/>
                  </a:lnTo>
                  <a:lnTo>
                    <a:pt x="630" y="375"/>
                  </a:lnTo>
                  <a:lnTo>
                    <a:pt x="646" y="366"/>
                  </a:lnTo>
                  <a:lnTo>
                    <a:pt x="663" y="358"/>
                  </a:lnTo>
                  <a:lnTo>
                    <a:pt x="680" y="351"/>
                  </a:lnTo>
                  <a:lnTo>
                    <a:pt x="698" y="344"/>
                  </a:lnTo>
                  <a:lnTo>
                    <a:pt x="715" y="338"/>
                  </a:lnTo>
                  <a:lnTo>
                    <a:pt x="734" y="334"/>
                  </a:lnTo>
                  <a:lnTo>
                    <a:pt x="754" y="329"/>
                  </a:lnTo>
                  <a:lnTo>
                    <a:pt x="772" y="324"/>
                  </a:lnTo>
                  <a:lnTo>
                    <a:pt x="792" y="322"/>
                  </a:lnTo>
                  <a:lnTo>
                    <a:pt x="812" y="320"/>
                  </a:lnTo>
                  <a:lnTo>
                    <a:pt x="833" y="318"/>
                  </a:lnTo>
                  <a:lnTo>
                    <a:pt x="852" y="318"/>
                  </a:lnTo>
                  <a:lnTo>
                    <a:pt x="852" y="318"/>
                  </a:lnTo>
                  <a:lnTo>
                    <a:pt x="871" y="318"/>
                  </a:lnTo>
                  <a:lnTo>
                    <a:pt x="889" y="320"/>
                  </a:lnTo>
                  <a:lnTo>
                    <a:pt x="889" y="320"/>
                  </a:lnTo>
                  <a:lnTo>
                    <a:pt x="885" y="302"/>
                  </a:lnTo>
                  <a:lnTo>
                    <a:pt x="881" y="286"/>
                  </a:lnTo>
                  <a:lnTo>
                    <a:pt x="875" y="269"/>
                  </a:lnTo>
                  <a:lnTo>
                    <a:pt x="870" y="254"/>
                  </a:lnTo>
                  <a:lnTo>
                    <a:pt x="863" y="238"/>
                  </a:lnTo>
                  <a:lnTo>
                    <a:pt x="855" y="223"/>
                  </a:lnTo>
                  <a:lnTo>
                    <a:pt x="846" y="208"/>
                  </a:lnTo>
                  <a:lnTo>
                    <a:pt x="837" y="194"/>
                  </a:lnTo>
                  <a:lnTo>
                    <a:pt x="827" y="178"/>
                  </a:lnTo>
                  <a:lnTo>
                    <a:pt x="816" y="166"/>
                  </a:lnTo>
                  <a:lnTo>
                    <a:pt x="805" y="152"/>
                  </a:lnTo>
                  <a:lnTo>
                    <a:pt x="793" y="139"/>
                  </a:lnTo>
                  <a:lnTo>
                    <a:pt x="780" y="126"/>
                  </a:lnTo>
                  <a:lnTo>
                    <a:pt x="768" y="114"/>
                  </a:lnTo>
                  <a:lnTo>
                    <a:pt x="754" y="103"/>
                  </a:lnTo>
                  <a:lnTo>
                    <a:pt x="738" y="92"/>
                  </a:lnTo>
                  <a:lnTo>
                    <a:pt x="725" y="82"/>
                  </a:lnTo>
                  <a:lnTo>
                    <a:pt x="708" y="71"/>
                  </a:lnTo>
                  <a:lnTo>
                    <a:pt x="692" y="62"/>
                  </a:lnTo>
                  <a:lnTo>
                    <a:pt x="676" y="54"/>
                  </a:lnTo>
                  <a:lnTo>
                    <a:pt x="660" y="45"/>
                  </a:lnTo>
                  <a:lnTo>
                    <a:pt x="642" y="37"/>
                  </a:lnTo>
                  <a:lnTo>
                    <a:pt x="624" y="30"/>
                  </a:lnTo>
                  <a:lnTo>
                    <a:pt x="606" y="24"/>
                  </a:lnTo>
                  <a:lnTo>
                    <a:pt x="586" y="19"/>
                  </a:lnTo>
                  <a:lnTo>
                    <a:pt x="568" y="14"/>
                  </a:lnTo>
                  <a:lnTo>
                    <a:pt x="548" y="9"/>
                  </a:lnTo>
                  <a:lnTo>
                    <a:pt x="528" y="6"/>
                  </a:lnTo>
                  <a:lnTo>
                    <a:pt x="509" y="3"/>
                  </a:lnTo>
                  <a:lnTo>
                    <a:pt x="489" y="1"/>
                  </a:lnTo>
                  <a:lnTo>
                    <a:pt x="468" y="0"/>
                  </a:lnTo>
                  <a:lnTo>
                    <a:pt x="447" y="0"/>
                  </a:lnTo>
                  <a:lnTo>
                    <a:pt x="447" y="0"/>
                  </a:lnTo>
                  <a:lnTo>
                    <a:pt x="424" y="0"/>
                  </a:lnTo>
                  <a:lnTo>
                    <a:pt x="402" y="2"/>
                  </a:lnTo>
                  <a:lnTo>
                    <a:pt x="380" y="5"/>
                  </a:lnTo>
                  <a:lnTo>
                    <a:pt x="358" y="8"/>
                  </a:lnTo>
                  <a:lnTo>
                    <a:pt x="336" y="12"/>
                  </a:lnTo>
                  <a:lnTo>
                    <a:pt x="315" y="17"/>
                  </a:lnTo>
                  <a:lnTo>
                    <a:pt x="294" y="23"/>
                  </a:lnTo>
                  <a:lnTo>
                    <a:pt x="273" y="30"/>
                  </a:lnTo>
                  <a:lnTo>
                    <a:pt x="253" y="37"/>
                  </a:lnTo>
                  <a:lnTo>
                    <a:pt x="235" y="45"/>
                  </a:lnTo>
                  <a:lnTo>
                    <a:pt x="215" y="55"/>
                  </a:lnTo>
                  <a:lnTo>
                    <a:pt x="197" y="65"/>
                  </a:lnTo>
                  <a:lnTo>
                    <a:pt x="180" y="76"/>
                  </a:lnTo>
                  <a:lnTo>
                    <a:pt x="163" y="86"/>
                  </a:lnTo>
                  <a:lnTo>
                    <a:pt x="146" y="99"/>
                  </a:lnTo>
                  <a:lnTo>
                    <a:pt x="131" y="111"/>
                  </a:lnTo>
                  <a:lnTo>
                    <a:pt x="116" y="125"/>
                  </a:lnTo>
                  <a:lnTo>
                    <a:pt x="102" y="138"/>
                  </a:lnTo>
                  <a:lnTo>
                    <a:pt x="89" y="153"/>
                  </a:lnTo>
                  <a:lnTo>
                    <a:pt x="77" y="167"/>
                  </a:lnTo>
                  <a:lnTo>
                    <a:pt x="65" y="183"/>
                  </a:lnTo>
                  <a:lnTo>
                    <a:pt x="53" y="198"/>
                  </a:lnTo>
                  <a:lnTo>
                    <a:pt x="44" y="215"/>
                  </a:lnTo>
                  <a:lnTo>
                    <a:pt x="35" y="232"/>
                  </a:lnTo>
                  <a:lnTo>
                    <a:pt x="27" y="248"/>
                  </a:lnTo>
                  <a:lnTo>
                    <a:pt x="20" y="267"/>
                  </a:lnTo>
                  <a:lnTo>
                    <a:pt x="14" y="285"/>
                  </a:lnTo>
                  <a:lnTo>
                    <a:pt x="9" y="303"/>
                  </a:lnTo>
                  <a:lnTo>
                    <a:pt x="5" y="322"/>
                  </a:lnTo>
                  <a:lnTo>
                    <a:pt x="2" y="341"/>
                  </a:lnTo>
                  <a:lnTo>
                    <a:pt x="0" y="360"/>
                  </a:lnTo>
                  <a:lnTo>
                    <a:pt x="0" y="379"/>
                  </a:lnTo>
                  <a:lnTo>
                    <a:pt x="0" y="379"/>
                  </a:lnTo>
                  <a:lnTo>
                    <a:pt x="1" y="402"/>
                  </a:lnTo>
                  <a:lnTo>
                    <a:pt x="3" y="426"/>
                  </a:lnTo>
                  <a:lnTo>
                    <a:pt x="7" y="448"/>
                  </a:lnTo>
                  <a:lnTo>
                    <a:pt x="13" y="470"/>
                  </a:lnTo>
                  <a:lnTo>
                    <a:pt x="20" y="491"/>
                  </a:lnTo>
                  <a:lnTo>
                    <a:pt x="28" y="512"/>
                  </a:lnTo>
                  <a:lnTo>
                    <a:pt x="38" y="533"/>
                  </a:lnTo>
                  <a:lnTo>
                    <a:pt x="49" y="553"/>
                  </a:lnTo>
                  <a:lnTo>
                    <a:pt x="62" y="571"/>
                  </a:lnTo>
                  <a:lnTo>
                    <a:pt x="75" y="590"/>
                  </a:lnTo>
                  <a:lnTo>
                    <a:pt x="91" y="608"/>
                  </a:lnTo>
                  <a:lnTo>
                    <a:pt x="106" y="625"/>
                  </a:lnTo>
                  <a:lnTo>
                    <a:pt x="123" y="641"/>
                  </a:lnTo>
                  <a:lnTo>
                    <a:pt x="142" y="657"/>
                  </a:lnTo>
                  <a:lnTo>
                    <a:pt x="160" y="671"/>
                  </a:lnTo>
                  <a:lnTo>
                    <a:pt x="180" y="684"/>
                  </a:lnTo>
                  <a:lnTo>
                    <a:pt x="131" y="821"/>
                  </a:lnTo>
                  <a:lnTo>
                    <a:pt x="304" y="739"/>
                  </a:lnTo>
                  <a:lnTo>
                    <a:pt x="304" y="739"/>
                  </a:lnTo>
                  <a:lnTo>
                    <a:pt x="339" y="747"/>
                  </a:lnTo>
                  <a:lnTo>
                    <a:pt x="374" y="753"/>
                  </a:lnTo>
                  <a:lnTo>
                    <a:pt x="410" y="758"/>
                  </a:lnTo>
                  <a:lnTo>
                    <a:pt x="447" y="759"/>
                  </a:lnTo>
                  <a:lnTo>
                    <a:pt x="447" y="759"/>
                  </a:lnTo>
                  <a:lnTo>
                    <a:pt x="474" y="758"/>
                  </a:lnTo>
                  <a:lnTo>
                    <a:pt x="474" y="758"/>
                  </a:lnTo>
                  <a:lnTo>
                    <a:pt x="466" y="733"/>
                  </a:lnTo>
                  <a:lnTo>
                    <a:pt x="460" y="708"/>
                  </a:lnTo>
                  <a:lnTo>
                    <a:pt x="455" y="682"/>
                  </a:lnTo>
                  <a:lnTo>
                    <a:pt x="454" y="655"/>
                  </a:lnTo>
                  <a:lnTo>
                    <a:pt x="454" y="655"/>
                  </a:lnTo>
                  <a:close/>
                  <a:moveTo>
                    <a:pt x="584" y="209"/>
                  </a:moveTo>
                  <a:lnTo>
                    <a:pt x="584" y="209"/>
                  </a:lnTo>
                  <a:lnTo>
                    <a:pt x="596" y="210"/>
                  </a:lnTo>
                  <a:lnTo>
                    <a:pt x="607" y="213"/>
                  </a:lnTo>
                  <a:lnTo>
                    <a:pt x="618" y="219"/>
                  </a:lnTo>
                  <a:lnTo>
                    <a:pt x="626" y="226"/>
                  </a:lnTo>
                  <a:lnTo>
                    <a:pt x="634" y="236"/>
                  </a:lnTo>
                  <a:lnTo>
                    <a:pt x="639" y="245"/>
                  </a:lnTo>
                  <a:lnTo>
                    <a:pt x="642" y="257"/>
                  </a:lnTo>
                  <a:lnTo>
                    <a:pt x="643" y="268"/>
                  </a:lnTo>
                  <a:lnTo>
                    <a:pt x="643" y="268"/>
                  </a:lnTo>
                  <a:lnTo>
                    <a:pt x="642" y="281"/>
                  </a:lnTo>
                  <a:lnTo>
                    <a:pt x="639" y="293"/>
                  </a:lnTo>
                  <a:lnTo>
                    <a:pt x="634" y="302"/>
                  </a:lnTo>
                  <a:lnTo>
                    <a:pt x="626" y="311"/>
                  </a:lnTo>
                  <a:lnTo>
                    <a:pt x="618" y="318"/>
                  </a:lnTo>
                  <a:lnTo>
                    <a:pt x="607" y="324"/>
                  </a:lnTo>
                  <a:lnTo>
                    <a:pt x="596" y="328"/>
                  </a:lnTo>
                  <a:lnTo>
                    <a:pt x="584" y="329"/>
                  </a:lnTo>
                  <a:lnTo>
                    <a:pt x="584" y="329"/>
                  </a:lnTo>
                  <a:lnTo>
                    <a:pt x="571" y="328"/>
                  </a:lnTo>
                  <a:lnTo>
                    <a:pt x="561" y="324"/>
                  </a:lnTo>
                  <a:lnTo>
                    <a:pt x="550" y="318"/>
                  </a:lnTo>
                  <a:lnTo>
                    <a:pt x="541" y="311"/>
                  </a:lnTo>
                  <a:lnTo>
                    <a:pt x="534" y="302"/>
                  </a:lnTo>
                  <a:lnTo>
                    <a:pt x="528" y="293"/>
                  </a:lnTo>
                  <a:lnTo>
                    <a:pt x="525" y="281"/>
                  </a:lnTo>
                  <a:lnTo>
                    <a:pt x="524" y="268"/>
                  </a:lnTo>
                  <a:lnTo>
                    <a:pt x="524" y="268"/>
                  </a:lnTo>
                  <a:lnTo>
                    <a:pt x="525" y="257"/>
                  </a:lnTo>
                  <a:lnTo>
                    <a:pt x="528" y="245"/>
                  </a:lnTo>
                  <a:lnTo>
                    <a:pt x="534" y="236"/>
                  </a:lnTo>
                  <a:lnTo>
                    <a:pt x="541" y="226"/>
                  </a:lnTo>
                  <a:lnTo>
                    <a:pt x="550" y="219"/>
                  </a:lnTo>
                  <a:lnTo>
                    <a:pt x="561" y="213"/>
                  </a:lnTo>
                  <a:lnTo>
                    <a:pt x="571" y="210"/>
                  </a:lnTo>
                  <a:lnTo>
                    <a:pt x="584" y="209"/>
                  </a:lnTo>
                  <a:lnTo>
                    <a:pt x="584" y="209"/>
                  </a:lnTo>
                  <a:close/>
                  <a:moveTo>
                    <a:pt x="294" y="329"/>
                  </a:moveTo>
                  <a:lnTo>
                    <a:pt x="294" y="329"/>
                  </a:lnTo>
                  <a:lnTo>
                    <a:pt x="282" y="328"/>
                  </a:lnTo>
                  <a:lnTo>
                    <a:pt x="271" y="324"/>
                  </a:lnTo>
                  <a:lnTo>
                    <a:pt x="260" y="318"/>
                  </a:lnTo>
                  <a:lnTo>
                    <a:pt x="252" y="311"/>
                  </a:lnTo>
                  <a:lnTo>
                    <a:pt x="244" y="302"/>
                  </a:lnTo>
                  <a:lnTo>
                    <a:pt x="239" y="293"/>
                  </a:lnTo>
                  <a:lnTo>
                    <a:pt x="236" y="281"/>
                  </a:lnTo>
                  <a:lnTo>
                    <a:pt x="235" y="268"/>
                  </a:lnTo>
                  <a:lnTo>
                    <a:pt x="235" y="268"/>
                  </a:lnTo>
                  <a:lnTo>
                    <a:pt x="236" y="257"/>
                  </a:lnTo>
                  <a:lnTo>
                    <a:pt x="239" y="245"/>
                  </a:lnTo>
                  <a:lnTo>
                    <a:pt x="244" y="236"/>
                  </a:lnTo>
                  <a:lnTo>
                    <a:pt x="252" y="226"/>
                  </a:lnTo>
                  <a:lnTo>
                    <a:pt x="260" y="219"/>
                  </a:lnTo>
                  <a:lnTo>
                    <a:pt x="271" y="213"/>
                  </a:lnTo>
                  <a:lnTo>
                    <a:pt x="282" y="210"/>
                  </a:lnTo>
                  <a:lnTo>
                    <a:pt x="294" y="209"/>
                  </a:lnTo>
                  <a:lnTo>
                    <a:pt x="294" y="209"/>
                  </a:lnTo>
                  <a:lnTo>
                    <a:pt x="307" y="210"/>
                  </a:lnTo>
                  <a:lnTo>
                    <a:pt x="317" y="213"/>
                  </a:lnTo>
                  <a:lnTo>
                    <a:pt x="327" y="219"/>
                  </a:lnTo>
                  <a:lnTo>
                    <a:pt x="337" y="226"/>
                  </a:lnTo>
                  <a:lnTo>
                    <a:pt x="344" y="236"/>
                  </a:lnTo>
                  <a:lnTo>
                    <a:pt x="350" y="245"/>
                  </a:lnTo>
                  <a:lnTo>
                    <a:pt x="353" y="257"/>
                  </a:lnTo>
                  <a:lnTo>
                    <a:pt x="354" y="268"/>
                  </a:lnTo>
                  <a:lnTo>
                    <a:pt x="354" y="268"/>
                  </a:lnTo>
                  <a:lnTo>
                    <a:pt x="353" y="281"/>
                  </a:lnTo>
                  <a:lnTo>
                    <a:pt x="350" y="293"/>
                  </a:lnTo>
                  <a:lnTo>
                    <a:pt x="344" y="302"/>
                  </a:lnTo>
                  <a:lnTo>
                    <a:pt x="337" y="311"/>
                  </a:lnTo>
                  <a:lnTo>
                    <a:pt x="327" y="318"/>
                  </a:lnTo>
                  <a:lnTo>
                    <a:pt x="317" y="324"/>
                  </a:lnTo>
                  <a:lnTo>
                    <a:pt x="307" y="328"/>
                  </a:lnTo>
                  <a:lnTo>
                    <a:pt x="294" y="329"/>
                  </a:lnTo>
                  <a:lnTo>
                    <a:pt x="294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6" name="Freeform 5"/>
          <p:cNvSpPr>
            <a:spLocks/>
          </p:cNvSpPr>
          <p:nvPr/>
        </p:nvSpPr>
        <p:spPr bwMode="auto">
          <a:xfrm>
            <a:off x="731762" y="2780928"/>
            <a:ext cx="5573713" cy="2051050"/>
          </a:xfrm>
          <a:custGeom>
            <a:avLst/>
            <a:gdLst>
              <a:gd name="T0" fmla="*/ 216 w 7286"/>
              <a:gd name="T1" fmla="*/ 1382 h 2663"/>
              <a:gd name="T2" fmla="*/ 2168 w 7286"/>
              <a:gd name="T3" fmla="*/ 0 h 2663"/>
              <a:gd name="T4" fmla="*/ 4038 w 7286"/>
              <a:gd name="T5" fmla="*/ 1184 h 2663"/>
              <a:gd name="T6" fmla="*/ 4038 w 7286"/>
              <a:gd name="T7" fmla="*/ 1184 h 2663"/>
              <a:gd name="T8" fmla="*/ 4040 w 7286"/>
              <a:gd name="T9" fmla="*/ 1189 h 2663"/>
              <a:gd name="T10" fmla="*/ 4041 w 7286"/>
              <a:gd name="T11" fmla="*/ 1191 h 2663"/>
              <a:gd name="T12" fmla="*/ 4041 w 7286"/>
              <a:gd name="T13" fmla="*/ 1191 h 2663"/>
              <a:gd name="T14" fmla="*/ 5413 w 7286"/>
              <a:gd name="T15" fmla="*/ 2090 h 2663"/>
              <a:gd name="T16" fmla="*/ 6787 w 7286"/>
              <a:gd name="T17" fmla="*/ 1186 h 2663"/>
              <a:gd name="T18" fmla="*/ 7286 w 7286"/>
              <a:gd name="T19" fmla="*/ 1475 h 2663"/>
              <a:gd name="T20" fmla="*/ 5413 w 7286"/>
              <a:gd name="T21" fmla="*/ 2663 h 2663"/>
              <a:gd name="T22" fmla="*/ 3543 w 7286"/>
              <a:gd name="T23" fmla="*/ 1479 h 2663"/>
              <a:gd name="T24" fmla="*/ 3542 w 7286"/>
              <a:gd name="T25" fmla="*/ 1479 h 2663"/>
              <a:gd name="T26" fmla="*/ 3540 w 7286"/>
              <a:gd name="T27" fmla="*/ 1474 h 2663"/>
              <a:gd name="T28" fmla="*/ 3539 w 7286"/>
              <a:gd name="T29" fmla="*/ 1472 h 2663"/>
              <a:gd name="T30" fmla="*/ 3539 w 7286"/>
              <a:gd name="T31" fmla="*/ 1472 h 2663"/>
              <a:gd name="T32" fmla="*/ 2168 w 7286"/>
              <a:gd name="T33" fmla="*/ 573 h 2663"/>
              <a:gd name="T34" fmla="*/ 750 w 7286"/>
              <a:gd name="T35" fmla="*/ 1590 h 2663"/>
              <a:gd name="T36" fmla="*/ 883 w 7286"/>
              <a:gd name="T37" fmla="*/ 1642 h 2663"/>
              <a:gd name="T38" fmla="*/ 882 w 7286"/>
              <a:gd name="T39" fmla="*/ 1727 h 2663"/>
              <a:gd name="T40" fmla="*/ 255 w 7286"/>
              <a:gd name="T41" fmla="*/ 2165 h 2663"/>
              <a:gd name="T42" fmla="*/ 181 w 7286"/>
              <a:gd name="T43" fmla="*/ 2136 h 2663"/>
              <a:gd name="T44" fmla="*/ 10 w 7286"/>
              <a:gd name="T45" fmla="*/ 1387 h 2663"/>
              <a:gd name="T46" fmla="*/ 71 w 7286"/>
              <a:gd name="T47" fmla="*/ 1326 h 2663"/>
              <a:gd name="T48" fmla="*/ 216 w 7286"/>
              <a:gd name="T49" fmla="*/ 1382 h 26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7286" h="2663">
                <a:moveTo>
                  <a:pt x="216" y="1382"/>
                </a:moveTo>
                <a:cubicBezTo>
                  <a:pt x="499" y="577"/>
                  <a:pt x="1266" y="0"/>
                  <a:pt x="2168" y="0"/>
                </a:cubicBezTo>
                <a:cubicBezTo>
                  <a:pt x="2993" y="0"/>
                  <a:pt x="3706" y="484"/>
                  <a:pt x="4038" y="1184"/>
                </a:cubicBezTo>
                <a:lnTo>
                  <a:pt x="4038" y="1184"/>
                </a:lnTo>
                <a:lnTo>
                  <a:pt x="4040" y="1189"/>
                </a:lnTo>
                <a:lnTo>
                  <a:pt x="4041" y="1191"/>
                </a:lnTo>
                <a:lnTo>
                  <a:pt x="4041" y="1191"/>
                </a:lnTo>
                <a:cubicBezTo>
                  <a:pt x="4272" y="1720"/>
                  <a:pt x="4799" y="2090"/>
                  <a:pt x="5413" y="2090"/>
                </a:cubicBezTo>
                <a:cubicBezTo>
                  <a:pt x="6029" y="2090"/>
                  <a:pt x="6558" y="1718"/>
                  <a:pt x="6787" y="1186"/>
                </a:cubicBezTo>
                <a:lnTo>
                  <a:pt x="7286" y="1475"/>
                </a:lnTo>
                <a:cubicBezTo>
                  <a:pt x="6955" y="2177"/>
                  <a:pt x="6241" y="2663"/>
                  <a:pt x="5413" y="2663"/>
                </a:cubicBezTo>
                <a:cubicBezTo>
                  <a:pt x="4587" y="2663"/>
                  <a:pt x="3874" y="2179"/>
                  <a:pt x="3543" y="1479"/>
                </a:cubicBezTo>
                <a:lnTo>
                  <a:pt x="3542" y="1479"/>
                </a:lnTo>
                <a:lnTo>
                  <a:pt x="3540" y="1474"/>
                </a:lnTo>
                <a:lnTo>
                  <a:pt x="3539" y="1472"/>
                </a:lnTo>
                <a:lnTo>
                  <a:pt x="3539" y="1472"/>
                </a:lnTo>
                <a:cubicBezTo>
                  <a:pt x="3309" y="943"/>
                  <a:pt x="2781" y="573"/>
                  <a:pt x="2168" y="573"/>
                </a:cubicBezTo>
                <a:cubicBezTo>
                  <a:pt x="1509" y="573"/>
                  <a:pt x="950" y="999"/>
                  <a:pt x="750" y="1590"/>
                </a:cubicBezTo>
                <a:lnTo>
                  <a:pt x="883" y="1642"/>
                </a:lnTo>
                <a:cubicBezTo>
                  <a:pt x="922" y="1657"/>
                  <a:pt x="914" y="1704"/>
                  <a:pt x="882" y="1727"/>
                </a:cubicBezTo>
                <a:lnTo>
                  <a:pt x="255" y="2165"/>
                </a:lnTo>
                <a:cubicBezTo>
                  <a:pt x="229" y="2183"/>
                  <a:pt x="188" y="2166"/>
                  <a:pt x="181" y="2136"/>
                </a:cubicBezTo>
                <a:lnTo>
                  <a:pt x="10" y="1387"/>
                </a:lnTo>
                <a:cubicBezTo>
                  <a:pt x="0" y="1342"/>
                  <a:pt x="33" y="1311"/>
                  <a:pt x="71" y="1326"/>
                </a:cubicBezTo>
                <a:lnTo>
                  <a:pt x="216" y="1382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" name="Freeform 6"/>
          <p:cNvSpPr>
            <a:spLocks/>
          </p:cNvSpPr>
          <p:nvPr/>
        </p:nvSpPr>
        <p:spPr bwMode="auto">
          <a:xfrm>
            <a:off x="5922887" y="2780928"/>
            <a:ext cx="5573713" cy="2049463"/>
          </a:xfrm>
          <a:custGeom>
            <a:avLst/>
            <a:gdLst>
              <a:gd name="T0" fmla="*/ 1873 w 7286"/>
              <a:gd name="T1" fmla="*/ 0 h 2661"/>
              <a:gd name="T2" fmla="*/ 3743 w 7286"/>
              <a:gd name="T3" fmla="*/ 1183 h 2661"/>
              <a:gd name="T4" fmla="*/ 3743 w 7286"/>
              <a:gd name="T5" fmla="*/ 1182 h 2661"/>
              <a:gd name="T6" fmla="*/ 5118 w 7286"/>
              <a:gd name="T7" fmla="*/ 2088 h 2661"/>
              <a:gd name="T8" fmla="*/ 6536 w 7286"/>
              <a:gd name="T9" fmla="*/ 1071 h 2661"/>
              <a:gd name="T10" fmla="*/ 6403 w 7286"/>
              <a:gd name="T11" fmla="*/ 1020 h 2661"/>
              <a:gd name="T12" fmla="*/ 6404 w 7286"/>
              <a:gd name="T13" fmla="*/ 935 h 2661"/>
              <a:gd name="T14" fmla="*/ 7031 w 7286"/>
              <a:gd name="T15" fmla="*/ 496 h 2661"/>
              <a:gd name="T16" fmla="*/ 7105 w 7286"/>
              <a:gd name="T17" fmla="*/ 525 h 2661"/>
              <a:gd name="T18" fmla="*/ 7276 w 7286"/>
              <a:gd name="T19" fmla="*/ 1274 h 2661"/>
              <a:gd name="T20" fmla="*/ 7215 w 7286"/>
              <a:gd name="T21" fmla="*/ 1336 h 2661"/>
              <a:gd name="T22" fmla="*/ 7070 w 7286"/>
              <a:gd name="T23" fmla="*/ 1279 h 2661"/>
              <a:gd name="T24" fmla="*/ 5118 w 7286"/>
              <a:gd name="T25" fmla="*/ 2661 h 2661"/>
              <a:gd name="T26" fmla="*/ 3248 w 7286"/>
              <a:gd name="T27" fmla="*/ 1479 h 2661"/>
              <a:gd name="T28" fmla="*/ 3248 w 7286"/>
              <a:gd name="T29" fmla="*/ 1479 h 2661"/>
              <a:gd name="T30" fmla="*/ 1873 w 7286"/>
              <a:gd name="T31" fmla="*/ 573 h 2661"/>
              <a:gd name="T32" fmla="*/ 499 w 7286"/>
              <a:gd name="T33" fmla="*/ 1477 h 2661"/>
              <a:gd name="T34" fmla="*/ 0 w 7286"/>
              <a:gd name="T35" fmla="*/ 1189 h 2661"/>
              <a:gd name="T36" fmla="*/ 1873 w 7286"/>
              <a:gd name="T37" fmla="*/ 0 h 26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7286" h="2661">
                <a:moveTo>
                  <a:pt x="1873" y="0"/>
                </a:moveTo>
                <a:cubicBezTo>
                  <a:pt x="2698" y="0"/>
                  <a:pt x="3411" y="484"/>
                  <a:pt x="3743" y="1183"/>
                </a:cubicBezTo>
                <a:lnTo>
                  <a:pt x="3743" y="1182"/>
                </a:lnTo>
                <a:cubicBezTo>
                  <a:pt x="3972" y="1715"/>
                  <a:pt x="4502" y="2088"/>
                  <a:pt x="5118" y="2088"/>
                </a:cubicBezTo>
                <a:cubicBezTo>
                  <a:pt x="5777" y="2088"/>
                  <a:pt x="6336" y="1663"/>
                  <a:pt x="6536" y="1071"/>
                </a:cubicBezTo>
                <a:lnTo>
                  <a:pt x="6403" y="1020"/>
                </a:lnTo>
                <a:cubicBezTo>
                  <a:pt x="6363" y="1004"/>
                  <a:pt x="6372" y="957"/>
                  <a:pt x="6404" y="935"/>
                </a:cubicBezTo>
                <a:lnTo>
                  <a:pt x="7031" y="496"/>
                </a:lnTo>
                <a:cubicBezTo>
                  <a:pt x="7056" y="479"/>
                  <a:pt x="7098" y="495"/>
                  <a:pt x="7105" y="525"/>
                </a:cubicBezTo>
                <a:lnTo>
                  <a:pt x="7276" y="1274"/>
                </a:lnTo>
                <a:cubicBezTo>
                  <a:pt x="7286" y="1319"/>
                  <a:pt x="7253" y="1350"/>
                  <a:pt x="7215" y="1336"/>
                </a:cubicBezTo>
                <a:lnTo>
                  <a:pt x="7070" y="1279"/>
                </a:lnTo>
                <a:cubicBezTo>
                  <a:pt x="6787" y="2084"/>
                  <a:pt x="6020" y="2661"/>
                  <a:pt x="5118" y="2661"/>
                </a:cubicBezTo>
                <a:cubicBezTo>
                  <a:pt x="4293" y="2661"/>
                  <a:pt x="3581" y="2178"/>
                  <a:pt x="3248" y="1479"/>
                </a:cubicBezTo>
                <a:lnTo>
                  <a:pt x="3248" y="1479"/>
                </a:lnTo>
                <a:cubicBezTo>
                  <a:pt x="3019" y="946"/>
                  <a:pt x="2490" y="573"/>
                  <a:pt x="1873" y="573"/>
                </a:cubicBezTo>
                <a:cubicBezTo>
                  <a:pt x="1258" y="573"/>
                  <a:pt x="729" y="945"/>
                  <a:pt x="499" y="1477"/>
                </a:cubicBezTo>
                <a:lnTo>
                  <a:pt x="0" y="1189"/>
                </a:lnTo>
                <a:cubicBezTo>
                  <a:pt x="331" y="486"/>
                  <a:pt x="1045" y="0"/>
                  <a:pt x="187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8" name="TextBox 29"/>
          <p:cNvSpPr txBox="1"/>
          <p:nvPr/>
        </p:nvSpPr>
        <p:spPr>
          <a:xfrm>
            <a:off x="8059452" y="1489992"/>
            <a:ext cx="3163416" cy="87203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ts val="1733"/>
              </a:lnSpc>
            </a:pP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客户在去约定活动地点，可以通过</a:t>
            </a:r>
            <a:r>
              <a:rPr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app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直接进行网上约车，或者选择共享单车，我们对用户周围的共享单车分布及数量有实时监控</a:t>
            </a: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9" name="TextBox 30"/>
          <p:cNvSpPr txBox="1"/>
          <p:nvPr/>
        </p:nvSpPr>
        <p:spPr>
          <a:xfrm>
            <a:off x="8550316" y="2350041"/>
            <a:ext cx="2611949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2800" b="1" dirty="0" smtClean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网约车</a:t>
            </a:r>
            <a:r>
              <a:rPr lang="en-US" altLang="zh-CN" sz="2800" b="1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&amp;</a:t>
            </a:r>
            <a:r>
              <a:rPr lang="en-US" altLang="zh-CN" sz="2800" b="1" dirty="0" err="1" smtClean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ofo</a:t>
            </a:r>
            <a:endParaRPr lang="zh-CN" altLang="en-US" sz="2800" b="1" dirty="0">
              <a:solidFill>
                <a:schemeClr val="accent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1" name="TextBox 29"/>
          <p:cNvSpPr txBox="1"/>
          <p:nvPr/>
        </p:nvSpPr>
        <p:spPr>
          <a:xfrm>
            <a:off x="1331439" y="5620674"/>
            <a:ext cx="3163416" cy="2180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ts val="1733"/>
              </a:lnSpc>
            </a:pP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在使用本</a:t>
            </a:r>
            <a:r>
              <a:rPr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app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时产生的移动流量</a:t>
            </a: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2" name="TextBox 30"/>
          <p:cNvSpPr txBox="1"/>
          <p:nvPr/>
        </p:nvSpPr>
        <p:spPr>
          <a:xfrm>
            <a:off x="1634165" y="4959058"/>
            <a:ext cx="1862834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2800" b="1" dirty="0" smtClean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流量模式</a:t>
            </a:r>
            <a:endParaRPr lang="zh-CN" altLang="en-US" sz="2800" b="1" dirty="0">
              <a:solidFill>
                <a:schemeClr val="accent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3" name="TextBox 29"/>
          <p:cNvSpPr txBox="1"/>
          <p:nvPr/>
        </p:nvSpPr>
        <p:spPr>
          <a:xfrm>
            <a:off x="3215689" y="1489992"/>
            <a:ext cx="3163416" cy="6540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ts val="1733"/>
              </a:lnSpc>
            </a:pP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因为每个活动与队伍有所在地定位，我们</a:t>
            </a:r>
            <a:r>
              <a:rPr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app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自带导航系统，可以联系相关导航进行合作</a:t>
            </a: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4" name="TextBox 30"/>
          <p:cNvSpPr txBox="1"/>
          <p:nvPr/>
        </p:nvSpPr>
        <p:spPr>
          <a:xfrm>
            <a:off x="3518618" y="2421661"/>
            <a:ext cx="2611949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2800" b="1" smtClean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与导航系统合作</a:t>
            </a:r>
            <a:endParaRPr lang="zh-CN" altLang="en-US" sz="2800" b="1" dirty="0">
              <a:solidFill>
                <a:schemeClr val="accent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" name="Freeform 10"/>
          <p:cNvSpPr>
            <a:spLocks noEditPoints="1"/>
          </p:cNvSpPr>
          <p:nvPr/>
        </p:nvSpPr>
        <p:spPr bwMode="auto">
          <a:xfrm>
            <a:off x="9490830" y="3080848"/>
            <a:ext cx="705280" cy="708024"/>
          </a:xfrm>
          <a:custGeom>
            <a:avLst/>
            <a:gdLst>
              <a:gd name="T0" fmla="*/ 40 w 395"/>
              <a:gd name="T1" fmla="*/ 0 h 399"/>
              <a:gd name="T2" fmla="*/ 212 w 395"/>
              <a:gd name="T3" fmla="*/ 0 h 399"/>
              <a:gd name="T4" fmla="*/ 246 w 395"/>
              <a:gd name="T5" fmla="*/ 20 h 399"/>
              <a:gd name="T6" fmla="*/ 151 w 395"/>
              <a:gd name="T7" fmla="*/ 20 h 399"/>
              <a:gd name="T8" fmla="*/ 99 w 395"/>
              <a:gd name="T9" fmla="*/ 41 h 399"/>
              <a:gd name="T10" fmla="*/ 31 w 395"/>
              <a:gd name="T11" fmla="*/ 41 h 399"/>
              <a:gd name="T12" fmla="*/ 31 w 395"/>
              <a:gd name="T13" fmla="*/ 345 h 399"/>
              <a:gd name="T14" fmla="*/ 222 w 395"/>
              <a:gd name="T15" fmla="*/ 345 h 399"/>
              <a:gd name="T16" fmla="*/ 222 w 395"/>
              <a:gd name="T17" fmla="*/ 266 h 399"/>
              <a:gd name="T18" fmla="*/ 251 w 395"/>
              <a:gd name="T19" fmla="*/ 266 h 399"/>
              <a:gd name="T20" fmla="*/ 251 w 395"/>
              <a:gd name="T21" fmla="*/ 360 h 399"/>
              <a:gd name="T22" fmla="*/ 212 w 395"/>
              <a:gd name="T23" fmla="*/ 399 h 399"/>
              <a:gd name="T24" fmla="*/ 40 w 395"/>
              <a:gd name="T25" fmla="*/ 399 h 399"/>
              <a:gd name="T26" fmla="*/ 0 w 395"/>
              <a:gd name="T27" fmla="*/ 360 h 399"/>
              <a:gd name="T28" fmla="*/ 0 w 395"/>
              <a:gd name="T29" fmla="*/ 40 h 399"/>
              <a:gd name="T30" fmla="*/ 40 w 395"/>
              <a:gd name="T31" fmla="*/ 0 h 399"/>
              <a:gd name="T32" fmla="*/ 251 w 395"/>
              <a:gd name="T33" fmla="*/ 122 h 399"/>
              <a:gd name="T34" fmla="*/ 234 w 395"/>
              <a:gd name="T35" fmla="*/ 140 h 399"/>
              <a:gd name="T36" fmla="*/ 251 w 395"/>
              <a:gd name="T37" fmla="*/ 158 h 399"/>
              <a:gd name="T38" fmla="*/ 269 w 395"/>
              <a:gd name="T39" fmla="*/ 140 h 399"/>
              <a:gd name="T40" fmla="*/ 251 w 395"/>
              <a:gd name="T41" fmla="*/ 122 h 399"/>
              <a:gd name="T42" fmla="*/ 329 w 395"/>
              <a:gd name="T43" fmla="*/ 122 h 399"/>
              <a:gd name="T44" fmla="*/ 347 w 395"/>
              <a:gd name="T45" fmla="*/ 140 h 399"/>
              <a:gd name="T46" fmla="*/ 329 w 395"/>
              <a:gd name="T47" fmla="*/ 158 h 399"/>
              <a:gd name="T48" fmla="*/ 311 w 395"/>
              <a:gd name="T49" fmla="*/ 140 h 399"/>
              <a:gd name="T50" fmla="*/ 329 w 395"/>
              <a:gd name="T51" fmla="*/ 122 h 399"/>
              <a:gd name="T52" fmla="*/ 177 w 395"/>
              <a:gd name="T53" fmla="*/ 122 h 399"/>
              <a:gd name="T54" fmla="*/ 160 w 395"/>
              <a:gd name="T55" fmla="*/ 140 h 399"/>
              <a:gd name="T56" fmla="*/ 177 w 395"/>
              <a:gd name="T57" fmla="*/ 158 h 399"/>
              <a:gd name="T58" fmla="*/ 195 w 395"/>
              <a:gd name="T59" fmla="*/ 140 h 399"/>
              <a:gd name="T60" fmla="*/ 177 w 395"/>
              <a:gd name="T61" fmla="*/ 122 h 399"/>
              <a:gd name="T62" fmla="*/ 151 w 395"/>
              <a:gd name="T63" fmla="*/ 46 h 399"/>
              <a:gd name="T64" fmla="*/ 101 w 395"/>
              <a:gd name="T65" fmla="*/ 97 h 399"/>
              <a:gd name="T66" fmla="*/ 101 w 395"/>
              <a:gd name="T67" fmla="*/ 190 h 399"/>
              <a:gd name="T68" fmla="*/ 151 w 395"/>
              <a:gd name="T69" fmla="*/ 240 h 399"/>
              <a:gd name="T70" fmla="*/ 158 w 395"/>
              <a:gd name="T71" fmla="*/ 240 h 399"/>
              <a:gd name="T72" fmla="*/ 158 w 395"/>
              <a:gd name="T73" fmla="*/ 282 h 399"/>
              <a:gd name="T74" fmla="*/ 200 w 395"/>
              <a:gd name="T75" fmla="*/ 240 h 399"/>
              <a:gd name="T76" fmla="*/ 344 w 395"/>
              <a:gd name="T77" fmla="*/ 240 h 399"/>
              <a:gd name="T78" fmla="*/ 395 w 395"/>
              <a:gd name="T79" fmla="*/ 190 h 399"/>
              <a:gd name="T80" fmla="*/ 395 w 395"/>
              <a:gd name="T81" fmla="*/ 97 h 399"/>
              <a:gd name="T82" fmla="*/ 344 w 395"/>
              <a:gd name="T83" fmla="*/ 46 h 399"/>
              <a:gd name="T84" fmla="*/ 151 w 395"/>
              <a:gd name="T85" fmla="*/ 46 h 399"/>
              <a:gd name="T86" fmla="*/ 101 w 395"/>
              <a:gd name="T87" fmla="*/ 359 h 399"/>
              <a:gd name="T88" fmla="*/ 101 w 395"/>
              <a:gd name="T89" fmla="*/ 385 h 399"/>
              <a:gd name="T90" fmla="*/ 150 w 395"/>
              <a:gd name="T91" fmla="*/ 385 h 399"/>
              <a:gd name="T92" fmla="*/ 150 w 395"/>
              <a:gd name="T93" fmla="*/ 359 h 399"/>
              <a:gd name="T94" fmla="*/ 101 w 395"/>
              <a:gd name="T95" fmla="*/ 359 h 3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395" h="399">
                <a:moveTo>
                  <a:pt x="40" y="0"/>
                </a:moveTo>
                <a:cubicBezTo>
                  <a:pt x="212" y="0"/>
                  <a:pt x="212" y="0"/>
                  <a:pt x="212" y="0"/>
                </a:cubicBezTo>
                <a:cubicBezTo>
                  <a:pt x="226" y="0"/>
                  <a:pt x="239" y="8"/>
                  <a:pt x="246" y="20"/>
                </a:cubicBezTo>
                <a:cubicBezTo>
                  <a:pt x="151" y="20"/>
                  <a:pt x="151" y="20"/>
                  <a:pt x="151" y="20"/>
                </a:cubicBezTo>
                <a:cubicBezTo>
                  <a:pt x="131" y="20"/>
                  <a:pt x="112" y="28"/>
                  <a:pt x="99" y="41"/>
                </a:cubicBezTo>
                <a:cubicBezTo>
                  <a:pt x="31" y="41"/>
                  <a:pt x="31" y="41"/>
                  <a:pt x="31" y="41"/>
                </a:cubicBezTo>
                <a:cubicBezTo>
                  <a:pt x="31" y="345"/>
                  <a:pt x="31" y="345"/>
                  <a:pt x="31" y="345"/>
                </a:cubicBezTo>
                <a:cubicBezTo>
                  <a:pt x="222" y="345"/>
                  <a:pt x="222" y="345"/>
                  <a:pt x="222" y="345"/>
                </a:cubicBezTo>
                <a:cubicBezTo>
                  <a:pt x="222" y="266"/>
                  <a:pt x="222" y="266"/>
                  <a:pt x="222" y="266"/>
                </a:cubicBezTo>
                <a:cubicBezTo>
                  <a:pt x="251" y="266"/>
                  <a:pt x="251" y="266"/>
                  <a:pt x="251" y="266"/>
                </a:cubicBezTo>
                <a:cubicBezTo>
                  <a:pt x="251" y="360"/>
                  <a:pt x="251" y="360"/>
                  <a:pt x="251" y="360"/>
                </a:cubicBezTo>
                <a:cubicBezTo>
                  <a:pt x="251" y="381"/>
                  <a:pt x="234" y="399"/>
                  <a:pt x="212" y="399"/>
                </a:cubicBezTo>
                <a:cubicBezTo>
                  <a:pt x="40" y="399"/>
                  <a:pt x="40" y="399"/>
                  <a:pt x="40" y="399"/>
                </a:cubicBezTo>
                <a:cubicBezTo>
                  <a:pt x="18" y="399"/>
                  <a:pt x="0" y="381"/>
                  <a:pt x="0" y="360"/>
                </a:cubicBezTo>
                <a:cubicBezTo>
                  <a:pt x="0" y="40"/>
                  <a:pt x="0" y="40"/>
                  <a:pt x="0" y="40"/>
                </a:cubicBezTo>
                <a:cubicBezTo>
                  <a:pt x="0" y="18"/>
                  <a:pt x="18" y="0"/>
                  <a:pt x="40" y="0"/>
                </a:cubicBezTo>
                <a:close/>
                <a:moveTo>
                  <a:pt x="251" y="122"/>
                </a:moveTo>
                <a:cubicBezTo>
                  <a:pt x="242" y="122"/>
                  <a:pt x="234" y="130"/>
                  <a:pt x="234" y="140"/>
                </a:cubicBezTo>
                <a:cubicBezTo>
                  <a:pt x="234" y="150"/>
                  <a:pt x="242" y="158"/>
                  <a:pt x="251" y="158"/>
                </a:cubicBezTo>
                <a:cubicBezTo>
                  <a:pt x="261" y="158"/>
                  <a:pt x="269" y="150"/>
                  <a:pt x="269" y="140"/>
                </a:cubicBezTo>
                <a:cubicBezTo>
                  <a:pt x="269" y="130"/>
                  <a:pt x="261" y="122"/>
                  <a:pt x="251" y="122"/>
                </a:cubicBezTo>
                <a:close/>
                <a:moveTo>
                  <a:pt x="329" y="122"/>
                </a:moveTo>
                <a:cubicBezTo>
                  <a:pt x="339" y="122"/>
                  <a:pt x="347" y="130"/>
                  <a:pt x="347" y="140"/>
                </a:cubicBezTo>
                <a:cubicBezTo>
                  <a:pt x="347" y="150"/>
                  <a:pt x="339" y="158"/>
                  <a:pt x="329" y="158"/>
                </a:cubicBezTo>
                <a:cubicBezTo>
                  <a:pt x="319" y="158"/>
                  <a:pt x="311" y="150"/>
                  <a:pt x="311" y="140"/>
                </a:cubicBezTo>
                <a:cubicBezTo>
                  <a:pt x="311" y="130"/>
                  <a:pt x="319" y="122"/>
                  <a:pt x="329" y="122"/>
                </a:cubicBezTo>
                <a:close/>
                <a:moveTo>
                  <a:pt x="177" y="122"/>
                </a:moveTo>
                <a:cubicBezTo>
                  <a:pt x="167" y="122"/>
                  <a:pt x="160" y="130"/>
                  <a:pt x="160" y="140"/>
                </a:cubicBezTo>
                <a:cubicBezTo>
                  <a:pt x="160" y="150"/>
                  <a:pt x="167" y="158"/>
                  <a:pt x="177" y="158"/>
                </a:cubicBezTo>
                <a:cubicBezTo>
                  <a:pt x="187" y="158"/>
                  <a:pt x="195" y="150"/>
                  <a:pt x="195" y="140"/>
                </a:cubicBezTo>
                <a:cubicBezTo>
                  <a:pt x="195" y="130"/>
                  <a:pt x="187" y="122"/>
                  <a:pt x="177" y="122"/>
                </a:cubicBezTo>
                <a:close/>
                <a:moveTo>
                  <a:pt x="151" y="46"/>
                </a:moveTo>
                <a:cubicBezTo>
                  <a:pt x="123" y="46"/>
                  <a:pt x="101" y="69"/>
                  <a:pt x="101" y="97"/>
                </a:cubicBezTo>
                <a:cubicBezTo>
                  <a:pt x="101" y="190"/>
                  <a:pt x="101" y="190"/>
                  <a:pt x="101" y="190"/>
                </a:cubicBezTo>
                <a:cubicBezTo>
                  <a:pt x="101" y="218"/>
                  <a:pt x="123" y="240"/>
                  <a:pt x="151" y="240"/>
                </a:cubicBezTo>
                <a:cubicBezTo>
                  <a:pt x="158" y="240"/>
                  <a:pt x="158" y="240"/>
                  <a:pt x="158" y="240"/>
                </a:cubicBezTo>
                <a:cubicBezTo>
                  <a:pt x="158" y="282"/>
                  <a:pt x="158" y="282"/>
                  <a:pt x="158" y="282"/>
                </a:cubicBezTo>
                <a:cubicBezTo>
                  <a:pt x="200" y="240"/>
                  <a:pt x="200" y="240"/>
                  <a:pt x="200" y="240"/>
                </a:cubicBezTo>
                <a:cubicBezTo>
                  <a:pt x="344" y="240"/>
                  <a:pt x="344" y="240"/>
                  <a:pt x="344" y="240"/>
                </a:cubicBezTo>
                <a:cubicBezTo>
                  <a:pt x="372" y="240"/>
                  <a:pt x="395" y="218"/>
                  <a:pt x="395" y="190"/>
                </a:cubicBezTo>
                <a:cubicBezTo>
                  <a:pt x="395" y="97"/>
                  <a:pt x="395" y="97"/>
                  <a:pt x="395" y="97"/>
                </a:cubicBezTo>
                <a:cubicBezTo>
                  <a:pt x="395" y="69"/>
                  <a:pt x="372" y="46"/>
                  <a:pt x="344" y="46"/>
                </a:cubicBezTo>
                <a:cubicBezTo>
                  <a:pt x="151" y="46"/>
                  <a:pt x="151" y="46"/>
                  <a:pt x="151" y="46"/>
                </a:cubicBezTo>
                <a:close/>
                <a:moveTo>
                  <a:pt x="101" y="359"/>
                </a:moveTo>
                <a:cubicBezTo>
                  <a:pt x="101" y="385"/>
                  <a:pt x="101" y="385"/>
                  <a:pt x="101" y="385"/>
                </a:cubicBezTo>
                <a:cubicBezTo>
                  <a:pt x="150" y="385"/>
                  <a:pt x="150" y="385"/>
                  <a:pt x="150" y="385"/>
                </a:cubicBezTo>
                <a:cubicBezTo>
                  <a:pt x="150" y="359"/>
                  <a:pt x="150" y="359"/>
                  <a:pt x="150" y="359"/>
                </a:cubicBezTo>
                <a:lnTo>
                  <a:pt x="101" y="359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4" name="Freeform 11"/>
          <p:cNvSpPr>
            <a:spLocks noEditPoints="1"/>
          </p:cNvSpPr>
          <p:nvPr/>
        </p:nvSpPr>
        <p:spPr bwMode="auto">
          <a:xfrm>
            <a:off x="4496898" y="3060265"/>
            <a:ext cx="600998" cy="749190"/>
          </a:xfrm>
          <a:custGeom>
            <a:avLst/>
            <a:gdLst>
              <a:gd name="T0" fmla="*/ 23 w 438"/>
              <a:gd name="T1" fmla="*/ 0 h 546"/>
              <a:gd name="T2" fmla="*/ 415 w 438"/>
              <a:gd name="T3" fmla="*/ 0 h 546"/>
              <a:gd name="T4" fmla="*/ 438 w 438"/>
              <a:gd name="T5" fmla="*/ 0 h 546"/>
              <a:gd name="T6" fmla="*/ 438 w 438"/>
              <a:gd name="T7" fmla="*/ 24 h 546"/>
              <a:gd name="T8" fmla="*/ 438 w 438"/>
              <a:gd name="T9" fmla="*/ 523 h 546"/>
              <a:gd name="T10" fmla="*/ 438 w 438"/>
              <a:gd name="T11" fmla="*/ 546 h 546"/>
              <a:gd name="T12" fmla="*/ 415 w 438"/>
              <a:gd name="T13" fmla="*/ 546 h 546"/>
              <a:gd name="T14" fmla="*/ 138 w 438"/>
              <a:gd name="T15" fmla="*/ 546 h 546"/>
              <a:gd name="T16" fmla="*/ 131 w 438"/>
              <a:gd name="T17" fmla="*/ 546 h 546"/>
              <a:gd name="T18" fmla="*/ 125 w 438"/>
              <a:gd name="T19" fmla="*/ 541 h 546"/>
              <a:gd name="T20" fmla="*/ 9 w 438"/>
              <a:gd name="T21" fmla="*/ 456 h 546"/>
              <a:gd name="T22" fmla="*/ 0 w 438"/>
              <a:gd name="T23" fmla="*/ 449 h 546"/>
              <a:gd name="T24" fmla="*/ 0 w 438"/>
              <a:gd name="T25" fmla="*/ 438 h 546"/>
              <a:gd name="T26" fmla="*/ 0 w 438"/>
              <a:gd name="T27" fmla="*/ 24 h 546"/>
              <a:gd name="T28" fmla="*/ 0 w 438"/>
              <a:gd name="T29" fmla="*/ 0 h 546"/>
              <a:gd name="T30" fmla="*/ 23 w 438"/>
              <a:gd name="T31" fmla="*/ 0 h 546"/>
              <a:gd name="T32" fmla="*/ 23 w 438"/>
              <a:gd name="T33" fmla="*/ 0 h 546"/>
              <a:gd name="T34" fmla="*/ 45 w 438"/>
              <a:gd name="T35" fmla="*/ 414 h 546"/>
              <a:gd name="T36" fmla="*/ 116 w 438"/>
              <a:gd name="T37" fmla="*/ 389 h 546"/>
              <a:gd name="T38" fmla="*/ 126 w 438"/>
              <a:gd name="T39" fmla="*/ 386 h 546"/>
              <a:gd name="T40" fmla="*/ 129 w 438"/>
              <a:gd name="T41" fmla="*/ 395 h 546"/>
              <a:gd name="T42" fmla="*/ 159 w 438"/>
              <a:gd name="T43" fmla="*/ 500 h 546"/>
              <a:gd name="T44" fmla="*/ 391 w 438"/>
              <a:gd name="T45" fmla="*/ 500 h 546"/>
              <a:gd name="T46" fmla="*/ 391 w 438"/>
              <a:gd name="T47" fmla="*/ 46 h 546"/>
              <a:gd name="T48" fmla="*/ 45 w 438"/>
              <a:gd name="T49" fmla="*/ 46 h 546"/>
              <a:gd name="T50" fmla="*/ 45 w 438"/>
              <a:gd name="T51" fmla="*/ 414 h 546"/>
              <a:gd name="T52" fmla="*/ 45 w 438"/>
              <a:gd name="T53" fmla="*/ 414 h 546"/>
              <a:gd name="T54" fmla="*/ 136 w 438"/>
              <a:gd name="T55" fmla="*/ 493 h 546"/>
              <a:gd name="T56" fmla="*/ 113 w 438"/>
              <a:gd name="T57" fmla="*/ 411 h 546"/>
              <a:gd name="T58" fmla="*/ 54 w 438"/>
              <a:gd name="T59" fmla="*/ 433 h 546"/>
              <a:gd name="T60" fmla="*/ 136 w 438"/>
              <a:gd name="T61" fmla="*/ 493 h 546"/>
              <a:gd name="T62" fmla="*/ 136 w 438"/>
              <a:gd name="T63" fmla="*/ 493 h 546"/>
              <a:gd name="T64" fmla="*/ 104 w 438"/>
              <a:gd name="T65" fmla="*/ 294 h 546"/>
              <a:gd name="T66" fmla="*/ 104 w 438"/>
              <a:gd name="T67" fmla="*/ 314 h 546"/>
              <a:gd name="T68" fmla="*/ 338 w 438"/>
              <a:gd name="T69" fmla="*/ 314 h 546"/>
              <a:gd name="T70" fmla="*/ 338 w 438"/>
              <a:gd name="T71" fmla="*/ 294 h 546"/>
              <a:gd name="T72" fmla="*/ 104 w 438"/>
              <a:gd name="T73" fmla="*/ 294 h 546"/>
              <a:gd name="T74" fmla="*/ 104 w 438"/>
              <a:gd name="T75" fmla="*/ 294 h 546"/>
              <a:gd name="T76" fmla="*/ 104 w 438"/>
              <a:gd name="T77" fmla="*/ 237 h 546"/>
              <a:gd name="T78" fmla="*/ 104 w 438"/>
              <a:gd name="T79" fmla="*/ 257 h 546"/>
              <a:gd name="T80" fmla="*/ 338 w 438"/>
              <a:gd name="T81" fmla="*/ 257 h 546"/>
              <a:gd name="T82" fmla="*/ 338 w 438"/>
              <a:gd name="T83" fmla="*/ 237 h 546"/>
              <a:gd name="T84" fmla="*/ 104 w 438"/>
              <a:gd name="T85" fmla="*/ 237 h 546"/>
              <a:gd name="T86" fmla="*/ 104 w 438"/>
              <a:gd name="T87" fmla="*/ 237 h 546"/>
              <a:gd name="T88" fmla="*/ 104 w 438"/>
              <a:gd name="T89" fmla="*/ 175 h 546"/>
              <a:gd name="T90" fmla="*/ 104 w 438"/>
              <a:gd name="T91" fmla="*/ 195 h 546"/>
              <a:gd name="T92" fmla="*/ 338 w 438"/>
              <a:gd name="T93" fmla="*/ 195 h 546"/>
              <a:gd name="T94" fmla="*/ 338 w 438"/>
              <a:gd name="T95" fmla="*/ 175 h 546"/>
              <a:gd name="T96" fmla="*/ 104 w 438"/>
              <a:gd name="T97" fmla="*/ 175 h 546"/>
              <a:gd name="T98" fmla="*/ 104 w 438"/>
              <a:gd name="T99" fmla="*/ 175 h 546"/>
              <a:gd name="T100" fmla="*/ 104 w 438"/>
              <a:gd name="T101" fmla="*/ 118 h 546"/>
              <a:gd name="T102" fmla="*/ 104 w 438"/>
              <a:gd name="T103" fmla="*/ 138 h 546"/>
              <a:gd name="T104" fmla="*/ 338 w 438"/>
              <a:gd name="T105" fmla="*/ 138 h 546"/>
              <a:gd name="T106" fmla="*/ 338 w 438"/>
              <a:gd name="T107" fmla="*/ 118 h 546"/>
              <a:gd name="T108" fmla="*/ 104 w 438"/>
              <a:gd name="T109" fmla="*/ 118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438" h="546">
                <a:moveTo>
                  <a:pt x="23" y="0"/>
                </a:moveTo>
                <a:lnTo>
                  <a:pt x="415" y="0"/>
                </a:lnTo>
                <a:lnTo>
                  <a:pt x="438" y="0"/>
                </a:lnTo>
                <a:lnTo>
                  <a:pt x="438" y="24"/>
                </a:lnTo>
                <a:lnTo>
                  <a:pt x="438" y="523"/>
                </a:lnTo>
                <a:lnTo>
                  <a:pt x="438" y="546"/>
                </a:lnTo>
                <a:lnTo>
                  <a:pt x="415" y="546"/>
                </a:lnTo>
                <a:lnTo>
                  <a:pt x="138" y="546"/>
                </a:lnTo>
                <a:lnTo>
                  <a:pt x="131" y="546"/>
                </a:lnTo>
                <a:lnTo>
                  <a:pt x="125" y="541"/>
                </a:lnTo>
                <a:lnTo>
                  <a:pt x="9" y="456"/>
                </a:lnTo>
                <a:lnTo>
                  <a:pt x="0" y="449"/>
                </a:lnTo>
                <a:lnTo>
                  <a:pt x="0" y="438"/>
                </a:lnTo>
                <a:lnTo>
                  <a:pt x="0" y="24"/>
                </a:lnTo>
                <a:lnTo>
                  <a:pt x="0" y="0"/>
                </a:lnTo>
                <a:lnTo>
                  <a:pt x="23" y="0"/>
                </a:lnTo>
                <a:lnTo>
                  <a:pt x="23" y="0"/>
                </a:lnTo>
                <a:close/>
                <a:moveTo>
                  <a:pt x="45" y="414"/>
                </a:moveTo>
                <a:lnTo>
                  <a:pt x="116" y="389"/>
                </a:lnTo>
                <a:lnTo>
                  <a:pt x="126" y="386"/>
                </a:lnTo>
                <a:lnTo>
                  <a:pt x="129" y="395"/>
                </a:lnTo>
                <a:lnTo>
                  <a:pt x="159" y="500"/>
                </a:lnTo>
                <a:lnTo>
                  <a:pt x="391" y="500"/>
                </a:lnTo>
                <a:lnTo>
                  <a:pt x="391" y="46"/>
                </a:lnTo>
                <a:lnTo>
                  <a:pt x="45" y="46"/>
                </a:lnTo>
                <a:lnTo>
                  <a:pt x="45" y="414"/>
                </a:lnTo>
                <a:lnTo>
                  <a:pt x="45" y="414"/>
                </a:lnTo>
                <a:close/>
                <a:moveTo>
                  <a:pt x="136" y="493"/>
                </a:moveTo>
                <a:lnTo>
                  <a:pt x="113" y="411"/>
                </a:lnTo>
                <a:lnTo>
                  <a:pt x="54" y="433"/>
                </a:lnTo>
                <a:lnTo>
                  <a:pt x="136" y="493"/>
                </a:lnTo>
                <a:lnTo>
                  <a:pt x="136" y="493"/>
                </a:lnTo>
                <a:close/>
                <a:moveTo>
                  <a:pt x="104" y="294"/>
                </a:moveTo>
                <a:lnTo>
                  <a:pt x="104" y="314"/>
                </a:lnTo>
                <a:lnTo>
                  <a:pt x="338" y="314"/>
                </a:lnTo>
                <a:lnTo>
                  <a:pt x="338" y="294"/>
                </a:lnTo>
                <a:lnTo>
                  <a:pt x="104" y="294"/>
                </a:lnTo>
                <a:lnTo>
                  <a:pt x="104" y="294"/>
                </a:lnTo>
                <a:close/>
                <a:moveTo>
                  <a:pt x="104" y="237"/>
                </a:moveTo>
                <a:lnTo>
                  <a:pt x="104" y="257"/>
                </a:lnTo>
                <a:lnTo>
                  <a:pt x="338" y="257"/>
                </a:lnTo>
                <a:lnTo>
                  <a:pt x="338" y="237"/>
                </a:lnTo>
                <a:lnTo>
                  <a:pt x="104" y="237"/>
                </a:lnTo>
                <a:lnTo>
                  <a:pt x="104" y="237"/>
                </a:lnTo>
                <a:close/>
                <a:moveTo>
                  <a:pt x="104" y="175"/>
                </a:moveTo>
                <a:lnTo>
                  <a:pt x="104" y="195"/>
                </a:lnTo>
                <a:lnTo>
                  <a:pt x="338" y="195"/>
                </a:lnTo>
                <a:lnTo>
                  <a:pt x="338" y="175"/>
                </a:lnTo>
                <a:lnTo>
                  <a:pt x="104" y="175"/>
                </a:lnTo>
                <a:lnTo>
                  <a:pt x="104" y="175"/>
                </a:lnTo>
                <a:close/>
                <a:moveTo>
                  <a:pt x="104" y="118"/>
                </a:moveTo>
                <a:lnTo>
                  <a:pt x="104" y="138"/>
                </a:lnTo>
                <a:lnTo>
                  <a:pt x="338" y="138"/>
                </a:lnTo>
                <a:lnTo>
                  <a:pt x="338" y="118"/>
                </a:lnTo>
                <a:lnTo>
                  <a:pt x="104" y="118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5" name="Freeform 12"/>
          <p:cNvSpPr>
            <a:spLocks noEditPoints="1"/>
          </p:cNvSpPr>
          <p:nvPr/>
        </p:nvSpPr>
        <p:spPr bwMode="auto">
          <a:xfrm>
            <a:off x="2271944" y="3844730"/>
            <a:ext cx="587276" cy="712142"/>
          </a:xfrm>
          <a:custGeom>
            <a:avLst/>
            <a:gdLst>
              <a:gd name="T0" fmla="*/ 151 w 329"/>
              <a:gd name="T1" fmla="*/ 374 h 401"/>
              <a:gd name="T2" fmla="*/ 329 w 329"/>
              <a:gd name="T3" fmla="*/ 374 h 401"/>
              <a:gd name="T4" fmla="*/ 329 w 329"/>
              <a:gd name="T5" fmla="*/ 401 h 401"/>
              <a:gd name="T6" fmla="*/ 94 w 329"/>
              <a:gd name="T7" fmla="*/ 401 h 401"/>
              <a:gd name="T8" fmla="*/ 151 w 329"/>
              <a:gd name="T9" fmla="*/ 374 h 401"/>
              <a:gd name="T10" fmla="*/ 251 w 329"/>
              <a:gd name="T11" fmla="*/ 132 h 401"/>
              <a:gd name="T12" fmla="*/ 259 w 329"/>
              <a:gd name="T13" fmla="*/ 117 h 401"/>
              <a:gd name="T14" fmla="*/ 259 w 329"/>
              <a:gd name="T15" fmla="*/ 117 h 401"/>
              <a:gd name="T16" fmla="*/ 262 w 329"/>
              <a:gd name="T17" fmla="*/ 96 h 401"/>
              <a:gd name="T18" fmla="*/ 249 w 329"/>
              <a:gd name="T19" fmla="*/ 79 h 401"/>
              <a:gd name="T20" fmla="*/ 168 w 329"/>
              <a:gd name="T21" fmla="*/ 32 h 401"/>
              <a:gd name="T22" fmla="*/ 147 w 329"/>
              <a:gd name="T23" fmla="*/ 29 h 401"/>
              <a:gd name="T24" fmla="*/ 147 w 329"/>
              <a:gd name="T25" fmla="*/ 29 h 401"/>
              <a:gd name="T26" fmla="*/ 130 w 329"/>
              <a:gd name="T27" fmla="*/ 42 h 401"/>
              <a:gd name="T28" fmla="*/ 130 w 329"/>
              <a:gd name="T29" fmla="*/ 42 h 401"/>
              <a:gd name="T30" fmla="*/ 121 w 329"/>
              <a:gd name="T31" fmla="*/ 57 h 401"/>
              <a:gd name="T32" fmla="*/ 124 w 329"/>
              <a:gd name="T33" fmla="*/ 59 h 401"/>
              <a:gd name="T34" fmla="*/ 156 w 329"/>
              <a:gd name="T35" fmla="*/ 78 h 401"/>
              <a:gd name="T36" fmla="*/ 215 w 329"/>
              <a:gd name="T37" fmla="*/ 112 h 401"/>
              <a:gd name="T38" fmla="*/ 248 w 329"/>
              <a:gd name="T39" fmla="*/ 130 h 401"/>
              <a:gd name="T40" fmla="*/ 251 w 329"/>
              <a:gd name="T41" fmla="*/ 132 h 401"/>
              <a:gd name="T42" fmla="*/ 286 w 329"/>
              <a:gd name="T43" fmla="*/ 125 h 401"/>
              <a:gd name="T44" fmla="*/ 286 w 329"/>
              <a:gd name="T45" fmla="*/ 125 h 401"/>
              <a:gd name="T46" fmla="*/ 272 w 329"/>
              <a:gd name="T47" fmla="*/ 148 h 401"/>
              <a:gd name="T48" fmla="*/ 266 w 329"/>
              <a:gd name="T49" fmla="*/ 159 h 401"/>
              <a:gd name="T50" fmla="*/ 264 w 329"/>
              <a:gd name="T51" fmla="*/ 162 h 401"/>
              <a:gd name="T52" fmla="*/ 263 w 329"/>
              <a:gd name="T53" fmla="*/ 164 h 401"/>
              <a:gd name="T54" fmla="*/ 263 w 329"/>
              <a:gd name="T55" fmla="*/ 164 h 401"/>
              <a:gd name="T56" fmla="*/ 178 w 329"/>
              <a:gd name="T57" fmla="*/ 312 h 401"/>
              <a:gd name="T58" fmla="*/ 175 w 329"/>
              <a:gd name="T59" fmla="*/ 316 h 401"/>
              <a:gd name="T60" fmla="*/ 170 w 329"/>
              <a:gd name="T61" fmla="*/ 319 h 401"/>
              <a:gd name="T62" fmla="*/ 126 w 329"/>
              <a:gd name="T63" fmla="*/ 320 h 401"/>
              <a:gd name="T64" fmla="*/ 112 w 329"/>
              <a:gd name="T65" fmla="*/ 299 h 401"/>
              <a:gd name="T66" fmla="*/ 76 w 329"/>
              <a:gd name="T67" fmla="*/ 291 h 401"/>
              <a:gd name="T68" fmla="*/ 47 w 329"/>
              <a:gd name="T69" fmla="*/ 261 h 401"/>
              <a:gd name="T70" fmla="*/ 22 w 329"/>
              <a:gd name="T71" fmla="*/ 260 h 401"/>
              <a:gd name="T72" fmla="*/ 1 w 329"/>
              <a:gd name="T73" fmla="*/ 220 h 401"/>
              <a:gd name="T74" fmla="*/ 0 w 329"/>
              <a:gd name="T75" fmla="*/ 215 h 401"/>
              <a:gd name="T76" fmla="*/ 3 w 329"/>
              <a:gd name="T77" fmla="*/ 211 h 401"/>
              <a:gd name="T78" fmla="*/ 88 w 329"/>
              <a:gd name="T79" fmla="*/ 63 h 401"/>
              <a:gd name="T80" fmla="*/ 88 w 329"/>
              <a:gd name="T81" fmla="*/ 63 h 401"/>
              <a:gd name="T82" fmla="*/ 91 w 329"/>
              <a:gd name="T83" fmla="*/ 58 h 401"/>
              <a:gd name="T84" fmla="*/ 97 w 329"/>
              <a:gd name="T85" fmla="*/ 48 h 401"/>
              <a:gd name="T86" fmla="*/ 97 w 329"/>
              <a:gd name="T87" fmla="*/ 48 h 401"/>
              <a:gd name="T88" fmla="*/ 111 w 329"/>
              <a:gd name="T89" fmla="*/ 24 h 401"/>
              <a:gd name="T90" fmla="*/ 111 w 329"/>
              <a:gd name="T91" fmla="*/ 24 h 401"/>
              <a:gd name="T92" fmla="*/ 138 w 329"/>
              <a:gd name="T93" fmla="*/ 3 h 401"/>
              <a:gd name="T94" fmla="*/ 138 w 329"/>
              <a:gd name="T95" fmla="*/ 3 h 401"/>
              <a:gd name="T96" fmla="*/ 173 w 329"/>
              <a:gd name="T97" fmla="*/ 7 h 401"/>
              <a:gd name="T98" fmla="*/ 269 w 329"/>
              <a:gd name="T99" fmla="*/ 63 h 401"/>
              <a:gd name="T100" fmla="*/ 290 w 329"/>
              <a:gd name="T101" fmla="*/ 90 h 401"/>
              <a:gd name="T102" fmla="*/ 286 w 329"/>
              <a:gd name="T103" fmla="*/ 125 h 401"/>
              <a:gd name="T104" fmla="*/ 4 w 329"/>
              <a:gd name="T105" fmla="*/ 291 h 401"/>
              <a:gd name="T106" fmla="*/ 7 w 329"/>
              <a:gd name="T107" fmla="*/ 373 h 401"/>
              <a:gd name="T108" fmla="*/ 44 w 329"/>
              <a:gd name="T109" fmla="*/ 394 h 401"/>
              <a:gd name="T110" fmla="*/ 116 w 329"/>
              <a:gd name="T111" fmla="*/ 355 h 401"/>
              <a:gd name="T112" fmla="*/ 4 w 329"/>
              <a:gd name="T113" fmla="*/ 291 h 4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29" h="401">
                <a:moveTo>
                  <a:pt x="151" y="374"/>
                </a:moveTo>
                <a:cubicBezTo>
                  <a:pt x="329" y="374"/>
                  <a:pt x="329" y="374"/>
                  <a:pt x="329" y="374"/>
                </a:cubicBezTo>
                <a:cubicBezTo>
                  <a:pt x="329" y="401"/>
                  <a:pt x="329" y="401"/>
                  <a:pt x="329" y="401"/>
                </a:cubicBezTo>
                <a:cubicBezTo>
                  <a:pt x="94" y="401"/>
                  <a:pt x="94" y="401"/>
                  <a:pt x="94" y="401"/>
                </a:cubicBezTo>
                <a:cubicBezTo>
                  <a:pt x="151" y="374"/>
                  <a:pt x="151" y="374"/>
                  <a:pt x="151" y="374"/>
                </a:cubicBezTo>
                <a:close/>
                <a:moveTo>
                  <a:pt x="251" y="132"/>
                </a:moveTo>
                <a:cubicBezTo>
                  <a:pt x="259" y="117"/>
                  <a:pt x="259" y="117"/>
                  <a:pt x="259" y="117"/>
                </a:cubicBezTo>
                <a:cubicBezTo>
                  <a:pt x="259" y="117"/>
                  <a:pt x="259" y="117"/>
                  <a:pt x="259" y="117"/>
                </a:cubicBezTo>
                <a:cubicBezTo>
                  <a:pt x="263" y="111"/>
                  <a:pt x="264" y="103"/>
                  <a:pt x="262" y="96"/>
                </a:cubicBezTo>
                <a:cubicBezTo>
                  <a:pt x="260" y="89"/>
                  <a:pt x="256" y="83"/>
                  <a:pt x="249" y="79"/>
                </a:cubicBezTo>
                <a:cubicBezTo>
                  <a:pt x="168" y="32"/>
                  <a:pt x="168" y="32"/>
                  <a:pt x="168" y="32"/>
                </a:cubicBezTo>
                <a:cubicBezTo>
                  <a:pt x="162" y="28"/>
                  <a:pt x="154" y="28"/>
                  <a:pt x="147" y="29"/>
                </a:cubicBezTo>
                <a:cubicBezTo>
                  <a:pt x="147" y="29"/>
                  <a:pt x="147" y="29"/>
                  <a:pt x="147" y="29"/>
                </a:cubicBezTo>
                <a:cubicBezTo>
                  <a:pt x="140" y="31"/>
                  <a:pt x="134" y="36"/>
                  <a:pt x="130" y="42"/>
                </a:cubicBezTo>
                <a:cubicBezTo>
                  <a:pt x="130" y="42"/>
                  <a:pt x="130" y="42"/>
                  <a:pt x="130" y="42"/>
                </a:cubicBezTo>
                <a:cubicBezTo>
                  <a:pt x="121" y="57"/>
                  <a:pt x="121" y="57"/>
                  <a:pt x="121" y="57"/>
                </a:cubicBezTo>
                <a:cubicBezTo>
                  <a:pt x="124" y="59"/>
                  <a:pt x="124" y="59"/>
                  <a:pt x="124" y="59"/>
                </a:cubicBezTo>
                <a:cubicBezTo>
                  <a:pt x="156" y="78"/>
                  <a:pt x="156" y="78"/>
                  <a:pt x="156" y="78"/>
                </a:cubicBezTo>
                <a:cubicBezTo>
                  <a:pt x="215" y="112"/>
                  <a:pt x="215" y="112"/>
                  <a:pt x="215" y="112"/>
                </a:cubicBezTo>
                <a:cubicBezTo>
                  <a:pt x="248" y="130"/>
                  <a:pt x="248" y="130"/>
                  <a:pt x="248" y="130"/>
                </a:cubicBezTo>
                <a:cubicBezTo>
                  <a:pt x="251" y="132"/>
                  <a:pt x="251" y="132"/>
                  <a:pt x="251" y="132"/>
                </a:cubicBezTo>
                <a:close/>
                <a:moveTo>
                  <a:pt x="286" y="125"/>
                </a:moveTo>
                <a:cubicBezTo>
                  <a:pt x="286" y="125"/>
                  <a:pt x="286" y="125"/>
                  <a:pt x="286" y="125"/>
                </a:cubicBezTo>
                <a:cubicBezTo>
                  <a:pt x="272" y="148"/>
                  <a:pt x="272" y="148"/>
                  <a:pt x="272" y="148"/>
                </a:cubicBezTo>
                <a:cubicBezTo>
                  <a:pt x="266" y="159"/>
                  <a:pt x="266" y="159"/>
                  <a:pt x="266" y="159"/>
                </a:cubicBezTo>
                <a:cubicBezTo>
                  <a:pt x="264" y="162"/>
                  <a:pt x="264" y="162"/>
                  <a:pt x="264" y="162"/>
                </a:cubicBezTo>
                <a:cubicBezTo>
                  <a:pt x="263" y="164"/>
                  <a:pt x="263" y="164"/>
                  <a:pt x="263" y="164"/>
                </a:cubicBezTo>
                <a:cubicBezTo>
                  <a:pt x="263" y="164"/>
                  <a:pt x="263" y="164"/>
                  <a:pt x="263" y="164"/>
                </a:cubicBezTo>
                <a:cubicBezTo>
                  <a:pt x="178" y="312"/>
                  <a:pt x="178" y="312"/>
                  <a:pt x="178" y="312"/>
                </a:cubicBezTo>
                <a:cubicBezTo>
                  <a:pt x="175" y="316"/>
                  <a:pt x="175" y="316"/>
                  <a:pt x="175" y="316"/>
                </a:cubicBezTo>
                <a:cubicBezTo>
                  <a:pt x="170" y="319"/>
                  <a:pt x="170" y="319"/>
                  <a:pt x="170" y="319"/>
                </a:cubicBezTo>
                <a:cubicBezTo>
                  <a:pt x="151" y="327"/>
                  <a:pt x="137" y="328"/>
                  <a:pt x="126" y="320"/>
                </a:cubicBezTo>
                <a:cubicBezTo>
                  <a:pt x="119" y="315"/>
                  <a:pt x="115" y="309"/>
                  <a:pt x="112" y="299"/>
                </a:cubicBezTo>
                <a:cubicBezTo>
                  <a:pt x="98" y="300"/>
                  <a:pt x="86" y="297"/>
                  <a:pt x="76" y="291"/>
                </a:cubicBezTo>
                <a:cubicBezTo>
                  <a:pt x="64" y="284"/>
                  <a:pt x="54" y="274"/>
                  <a:pt x="47" y="261"/>
                </a:cubicBezTo>
                <a:cubicBezTo>
                  <a:pt x="38" y="263"/>
                  <a:pt x="29" y="263"/>
                  <a:pt x="22" y="260"/>
                </a:cubicBezTo>
                <a:cubicBezTo>
                  <a:pt x="9" y="254"/>
                  <a:pt x="2" y="242"/>
                  <a:pt x="1" y="220"/>
                </a:cubicBezTo>
                <a:cubicBezTo>
                  <a:pt x="0" y="215"/>
                  <a:pt x="0" y="215"/>
                  <a:pt x="0" y="215"/>
                </a:cubicBezTo>
                <a:cubicBezTo>
                  <a:pt x="3" y="211"/>
                  <a:pt x="3" y="211"/>
                  <a:pt x="3" y="211"/>
                </a:cubicBezTo>
                <a:cubicBezTo>
                  <a:pt x="88" y="63"/>
                  <a:pt x="88" y="63"/>
                  <a:pt x="88" y="63"/>
                </a:cubicBezTo>
                <a:cubicBezTo>
                  <a:pt x="88" y="63"/>
                  <a:pt x="88" y="63"/>
                  <a:pt x="88" y="63"/>
                </a:cubicBezTo>
                <a:cubicBezTo>
                  <a:pt x="91" y="58"/>
                  <a:pt x="91" y="58"/>
                  <a:pt x="91" y="58"/>
                </a:cubicBezTo>
                <a:cubicBezTo>
                  <a:pt x="97" y="48"/>
                  <a:pt x="97" y="48"/>
                  <a:pt x="97" y="48"/>
                </a:cubicBezTo>
                <a:cubicBezTo>
                  <a:pt x="97" y="48"/>
                  <a:pt x="97" y="48"/>
                  <a:pt x="97" y="48"/>
                </a:cubicBezTo>
                <a:cubicBezTo>
                  <a:pt x="111" y="24"/>
                  <a:pt x="111" y="24"/>
                  <a:pt x="111" y="24"/>
                </a:cubicBezTo>
                <a:cubicBezTo>
                  <a:pt x="111" y="24"/>
                  <a:pt x="111" y="24"/>
                  <a:pt x="111" y="24"/>
                </a:cubicBezTo>
                <a:cubicBezTo>
                  <a:pt x="117" y="13"/>
                  <a:pt x="127" y="6"/>
                  <a:pt x="138" y="3"/>
                </a:cubicBezTo>
                <a:cubicBezTo>
                  <a:pt x="138" y="3"/>
                  <a:pt x="138" y="3"/>
                  <a:pt x="138" y="3"/>
                </a:cubicBezTo>
                <a:cubicBezTo>
                  <a:pt x="150" y="0"/>
                  <a:pt x="162" y="1"/>
                  <a:pt x="173" y="7"/>
                </a:cubicBezTo>
                <a:cubicBezTo>
                  <a:pt x="269" y="63"/>
                  <a:pt x="269" y="63"/>
                  <a:pt x="269" y="63"/>
                </a:cubicBezTo>
                <a:cubicBezTo>
                  <a:pt x="280" y="69"/>
                  <a:pt x="287" y="79"/>
                  <a:pt x="290" y="90"/>
                </a:cubicBezTo>
                <a:cubicBezTo>
                  <a:pt x="293" y="101"/>
                  <a:pt x="292" y="114"/>
                  <a:pt x="286" y="125"/>
                </a:cubicBezTo>
                <a:close/>
                <a:moveTo>
                  <a:pt x="4" y="291"/>
                </a:moveTo>
                <a:cubicBezTo>
                  <a:pt x="7" y="373"/>
                  <a:pt x="7" y="373"/>
                  <a:pt x="7" y="373"/>
                </a:cubicBezTo>
                <a:cubicBezTo>
                  <a:pt x="44" y="394"/>
                  <a:pt x="44" y="394"/>
                  <a:pt x="44" y="394"/>
                </a:cubicBezTo>
                <a:cubicBezTo>
                  <a:pt x="116" y="355"/>
                  <a:pt x="116" y="355"/>
                  <a:pt x="116" y="355"/>
                </a:cubicBezTo>
                <a:lnTo>
                  <a:pt x="4" y="291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4520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flip dir="r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600"/>
                            </p:stCondLst>
                            <p:childTnLst>
                              <p:par>
                                <p:cTn id="3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6" presetClass="entr" presetSubtype="21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6" presetClass="entr" presetSubtype="21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6" presetClass="entr" presetSubtype="21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6" presetClass="entr" presetSubtype="21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6" presetClass="entr" presetSubtype="21" fill="hold" grpId="0" nodeType="withEffect">
                                  <p:stCondLst>
                                    <p:cond delay="10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6" presetClass="entr" presetSubtype="21" fill="hold" grpId="0" nodeType="withEffect">
                                  <p:stCondLst>
                                    <p:cond delay="10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6" grpId="0" animBg="1"/>
      <p:bldP spid="7" grpId="0" animBg="1"/>
      <p:bldP spid="28" grpId="0"/>
      <p:bldP spid="29" grpId="0"/>
      <p:bldP spid="31" grpId="0"/>
      <p:bldP spid="32" grpId="0"/>
      <p:bldP spid="33" grpId="0"/>
      <p:bldP spid="34" grpId="0"/>
      <p:bldP spid="13" grpId="0" animBg="1"/>
      <p:bldP spid="24" grpId="0" animBg="1"/>
      <p:bldP spid="2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五边形 22"/>
          <p:cNvSpPr/>
          <p:nvPr/>
        </p:nvSpPr>
        <p:spPr>
          <a:xfrm flipH="1">
            <a:off x="9904805" y="5085184"/>
            <a:ext cx="2287195" cy="548245"/>
          </a:xfrm>
          <a:prstGeom prst="homePlat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4" name="五边形 23"/>
          <p:cNvSpPr/>
          <p:nvPr/>
        </p:nvSpPr>
        <p:spPr>
          <a:xfrm>
            <a:off x="0" y="5085184"/>
            <a:ext cx="5159896" cy="548245"/>
          </a:xfrm>
          <a:prstGeom prst="homePlat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5" name="TextBox 7"/>
          <p:cNvSpPr>
            <a:spLocks noChangeArrowheads="1"/>
          </p:cNvSpPr>
          <p:nvPr/>
        </p:nvSpPr>
        <p:spPr bwMode="auto">
          <a:xfrm>
            <a:off x="5059987" y="3744934"/>
            <a:ext cx="4833014" cy="2462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6000" spc="-300" dirty="0" smtClean="0">
                <a:solidFill>
                  <a:schemeClr val="accent1"/>
                </a:solidFill>
                <a:latin typeface="Agency FB" panose="020B0503020202020204" pitchFamily="34" charset="0"/>
                <a:ea typeface="微软雅黑" pitchFamily="34" charset="-122"/>
                <a:cs typeface="LilyUPC" pitchFamily="34" charset="-34"/>
                <a:sym typeface="微软雅黑" pitchFamily="34" charset="-122"/>
              </a:rPr>
              <a:t>THANKS</a:t>
            </a:r>
            <a:endParaRPr lang="zh-CN" altLang="en-US" sz="16000" spc="-300" dirty="0">
              <a:solidFill>
                <a:schemeClr val="accent1"/>
              </a:solidFill>
              <a:latin typeface="Agency FB" panose="020B0503020202020204" pitchFamily="34" charset="0"/>
              <a:ea typeface="微软雅黑" pitchFamily="34" charset="-122"/>
              <a:cs typeface="LilyUPC" pitchFamily="34" charset="-34"/>
              <a:sym typeface="微软雅黑" pitchFamily="34" charset="-122"/>
            </a:endParaRPr>
          </a:p>
        </p:txBody>
      </p:sp>
      <p:sp>
        <p:nvSpPr>
          <p:cNvPr id="14" name="TextBox 7"/>
          <p:cNvSpPr>
            <a:spLocks noChangeArrowheads="1"/>
          </p:cNvSpPr>
          <p:nvPr/>
        </p:nvSpPr>
        <p:spPr bwMode="auto">
          <a:xfrm>
            <a:off x="10160642" y="5236196"/>
            <a:ext cx="177552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  <a:sym typeface="微软雅黑" pitchFamily="34" charset="-122"/>
              </a:rPr>
              <a:t>- </a:t>
            </a:r>
            <a:r>
              <a:rPr lang="zh-CN" altLang="en-US" sz="1600" dirty="0" smtClean="0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  <a:sym typeface="微软雅黑" pitchFamily="34" charset="-122"/>
              </a:rPr>
              <a:t>你说的队</a:t>
            </a:r>
            <a:r>
              <a:rPr lang="en-US" altLang="zh-CN" sz="1600" dirty="0" smtClean="0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  <a:sym typeface="微软雅黑" pitchFamily="34" charset="-122"/>
              </a:rPr>
              <a:t>-</a:t>
            </a:r>
            <a:endParaRPr lang="zh-CN" altLang="en-US" sz="1600" dirty="0">
              <a:solidFill>
                <a:schemeClr val="bg1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  <a:sym typeface="微软雅黑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847528" y="548680"/>
            <a:ext cx="849463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0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我们人不多，</a:t>
            </a:r>
            <a:r>
              <a:rPr lang="zh-CN" altLang="en-US" sz="5400" b="0" cap="none" spc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但我们心很齐</a:t>
            </a:r>
            <a:endParaRPr lang="zh-CN" altLang="en-US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" name="矩形 2"/>
          <p:cNvSpPr/>
          <p:nvPr/>
        </p:nvSpPr>
        <p:spPr>
          <a:xfrm>
            <a:off x="59970" y="1782892"/>
            <a:ext cx="1243321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0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我们有很多不足，但我们</a:t>
            </a:r>
            <a:r>
              <a:rPr lang="zh-CN" altLang="en-US" sz="5400" b="0" cap="none" spc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定将全力以赴</a:t>
            </a:r>
            <a:endParaRPr lang="zh-CN" altLang="en-US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03875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14:warp dir="in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ntr" presetSubtype="0" accel="5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" dur="114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9" decel="50000" autoRev="1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4" fill="hold">
                                          <p:stCondLst>
                                            <p:cond delay="21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75"/>
                            </p:stCondLst>
                            <p:childTnLst>
                              <p:par>
                                <p:cTn id="1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375"/>
                            </p:stCondLst>
                            <p:childTnLst>
                              <p:par>
                                <p:cTn id="22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15" grpId="0"/>
      <p:bldP spid="1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3370249" y="2724575"/>
            <a:ext cx="1408850" cy="1408850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9"/>
          <p:cNvSpPr txBox="1"/>
          <p:nvPr/>
        </p:nvSpPr>
        <p:spPr>
          <a:xfrm>
            <a:off x="5247342" y="3067098"/>
            <a:ext cx="3888432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1"/>
            <a:r>
              <a:rPr lang="zh-CN" altLang="en-US" sz="4800" b="1" dirty="0" smtClean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项目背景</a:t>
            </a:r>
            <a:endParaRPr lang="zh-CN" altLang="en-US" sz="4800" b="1" dirty="0">
              <a:solidFill>
                <a:schemeClr val="accent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8" name="TextBox 20"/>
          <p:cNvSpPr txBox="1"/>
          <p:nvPr/>
        </p:nvSpPr>
        <p:spPr>
          <a:xfrm>
            <a:off x="3663503" y="2751892"/>
            <a:ext cx="822341" cy="135421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CN" sz="8800" spc="400" dirty="0">
                <a:solidFill>
                  <a:schemeClr val="accent1"/>
                </a:solidFill>
                <a:latin typeface="Agency FB" panose="020B0503020202020204" pitchFamily="34" charset="0"/>
                <a:ea typeface="微软雅黑" pitchFamily="34" charset="-122"/>
              </a:rPr>
              <a:t>01</a:t>
            </a:r>
            <a:endParaRPr lang="zh-CN" altLang="en-US" sz="8800" spc="400" dirty="0">
              <a:solidFill>
                <a:schemeClr val="accent1"/>
              </a:solidFill>
              <a:latin typeface="Agency FB" panose="020B0503020202020204" pitchFamily="34" charset="0"/>
              <a:ea typeface="微软雅黑" pitchFamily="34" charset="-122"/>
            </a:endParaRPr>
          </a:p>
        </p:txBody>
      </p:sp>
      <p:sp>
        <p:nvSpPr>
          <p:cNvPr id="44" name="五边形 43"/>
          <p:cNvSpPr/>
          <p:nvPr/>
        </p:nvSpPr>
        <p:spPr>
          <a:xfrm>
            <a:off x="0" y="2788200"/>
            <a:ext cx="1470864" cy="1281600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8" name="任意多边形 47"/>
          <p:cNvSpPr/>
          <p:nvPr/>
        </p:nvSpPr>
        <p:spPr>
          <a:xfrm flipH="1">
            <a:off x="1470864" y="1625600"/>
            <a:ext cx="9250272" cy="3606800"/>
          </a:xfrm>
          <a:custGeom>
            <a:avLst/>
            <a:gdLst>
              <a:gd name="connsiteX0" fmla="*/ 6734601 w 8365511"/>
              <a:gd name="connsiteY0" fmla="*/ 0 h 3261820"/>
              <a:gd name="connsiteX1" fmla="*/ 6440954 w 8365511"/>
              <a:gd name="connsiteY1" fmla="*/ 0 h 3261820"/>
              <a:gd name="connsiteX2" fmla="*/ 1924557 w 8365511"/>
              <a:gd name="connsiteY2" fmla="*/ 0 h 3261820"/>
              <a:gd name="connsiteX3" fmla="*/ 1630910 w 8365511"/>
              <a:gd name="connsiteY3" fmla="*/ 0 h 3261820"/>
              <a:gd name="connsiteX4" fmla="*/ 0 w 8365511"/>
              <a:gd name="connsiteY4" fmla="*/ 1630910 h 3261820"/>
              <a:gd name="connsiteX5" fmla="*/ 1630910 w 8365511"/>
              <a:gd name="connsiteY5" fmla="*/ 3261820 h 3261820"/>
              <a:gd name="connsiteX6" fmla="*/ 1924557 w 8365511"/>
              <a:gd name="connsiteY6" fmla="*/ 3261820 h 3261820"/>
              <a:gd name="connsiteX7" fmla="*/ 6440954 w 8365511"/>
              <a:gd name="connsiteY7" fmla="*/ 3261820 h 3261820"/>
              <a:gd name="connsiteX8" fmla="*/ 6734601 w 8365511"/>
              <a:gd name="connsiteY8" fmla="*/ 3261820 h 3261820"/>
              <a:gd name="connsiteX9" fmla="*/ 8365511 w 8365511"/>
              <a:gd name="connsiteY9" fmla="*/ 1630910 h 3261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365511" h="3261820">
                <a:moveTo>
                  <a:pt x="6734601" y="0"/>
                </a:moveTo>
                <a:lnTo>
                  <a:pt x="6440954" y="0"/>
                </a:lnTo>
                <a:lnTo>
                  <a:pt x="1924557" y="0"/>
                </a:lnTo>
                <a:lnTo>
                  <a:pt x="1630910" y="0"/>
                </a:lnTo>
                <a:lnTo>
                  <a:pt x="0" y="1630910"/>
                </a:lnTo>
                <a:lnTo>
                  <a:pt x="1630910" y="3261820"/>
                </a:lnTo>
                <a:lnTo>
                  <a:pt x="1924557" y="3261820"/>
                </a:lnTo>
                <a:lnTo>
                  <a:pt x="6440954" y="3261820"/>
                </a:lnTo>
                <a:lnTo>
                  <a:pt x="6734601" y="3261820"/>
                </a:lnTo>
                <a:lnTo>
                  <a:pt x="8365511" y="1630910"/>
                </a:lnTo>
                <a:close/>
              </a:path>
            </a:pathLst>
          </a:cu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2" name="任意多边形 51"/>
          <p:cNvSpPr/>
          <p:nvPr/>
        </p:nvSpPr>
        <p:spPr>
          <a:xfrm flipH="1">
            <a:off x="1677131" y="1756372"/>
            <a:ext cx="8837738" cy="3345256"/>
          </a:xfrm>
          <a:custGeom>
            <a:avLst/>
            <a:gdLst>
              <a:gd name="connsiteX0" fmla="*/ 7135510 w 8801228"/>
              <a:gd name="connsiteY0" fmla="*/ 0 h 3331436"/>
              <a:gd name="connsiteX1" fmla="*/ 6878335 w 8801228"/>
              <a:gd name="connsiteY1" fmla="*/ 0 h 3331436"/>
              <a:gd name="connsiteX2" fmla="*/ 6835596 w 8801228"/>
              <a:gd name="connsiteY2" fmla="*/ 0 h 3331436"/>
              <a:gd name="connsiteX3" fmla="*/ 6578421 w 8801228"/>
              <a:gd name="connsiteY3" fmla="*/ 0 h 3331436"/>
              <a:gd name="connsiteX4" fmla="*/ 2222807 w 8801228"/>
              <a:gd name="connsiteY4" fmla="*/ 0 h 3331436"/>
              <a:gd name="connsiteX5" fmla="*/ 1965632 w 8801228"/>
              <a:gd name="connsiteY5" fmla="*/ 0 h 3331436"/>
              <a:gd name="connsiteX6" fmla="*/ 1922893 w 8801228"/>
              <a:gd name="connsiteY6" fmla="*/ 0 h 3331436"/>
              <a:gd name="connsiteX7" fmla="*/ 1665718 w 8801228"/>
              <a:gd name="connsiteY7" fmla="*/ 0 h 3331436"/>
              <a:gd name="connsiteX8" fmla="*/ 0 w 8801228"/>
              <a:gd name="connsiteY8" fmla="*/ 1665718 h 3331436"/>
              <a:gd name="connsiteX9" fmla="*/ 1665718 w 8801228"/>
              <a:gd name="connsiteY9" fmla="*/ 3331436 h 3331436"/>
              <a:gd name="connsiteX10" fmla="*/ 1922893 w 8801228"/>
              <a:gd name="connsiteY10" fmla="*/ 3331436 h 3331436"/>
              <a:gd name="connsiteX11" fmla="*/ 1965632 w 8801228"/>
              <a:gd name="connsiteY11" fmla="*/ 3331436 h 3331436"/>
              <a:gd name="connsiteX12" fmla="*/ 2222807 w 8801228"/>
              <a:gd name="connsiteY12" fmla="*/ 3331436 h 3331436"/>
              <a:gd name="connsiteX13" fmla="*/ 6578421 w 8801228"/>
              <a:gd name="connsiteY13" fmla="*/ 3331436 h 3331436"/>
              <a:gd name="connsiteX14" fmla="*/ 6835596 w 8801228"/>
              <a:gd name="connsiteY14" fmla="*/ 3331436 h 3331436"/>
              <a:gd name="connsiteX15" fmla="*/ 6878335 w 8801228"/>
              <a:gd name="connsiteY15" fmla="*/ 3331436 h 3331436"/>
              <a:gd name="connsiteX16" fmla="*/ 7135510 w 8801228"/>
              <a:gd name="connsiteY16" fmla="*/ 3331436 h 3331436"/>
              <a:gd name="connsiteX17" fmla="*/ 8801228 w 8801228"/>
              <a:gd name="connsiteY17" fmla="*/ 1665718 h 3331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8801228" h="3331436">
                <a:moveTo>
                  <a:pt x="7135510" y="0"/>
                </a:moveTo>
                <a:lnTo>
                  <a:pt x="6878335" y="0"/>
                </a:lnTo>
                <a:lnTo>
                  <a:pt x="6835596" y="0"/>
                </a:lnTo>
                <a:lnTo>
                  <a:pt x="6578421" y="0"/>
                </a:lnTo>
                <a:lnTo>
                  <a:pt x="2222807" y="0"/>
                </a:lnTo>
                <a:lnTo>
                  <a:pt x="1965632" y="0"/>
                </a:lnTo>
                <a:lnTo>
                  <a:pt x="1922893" y="0"/>
                </a:lnTo>
                <a:lnTo>
                  <a:pt x="1665718" y="0"/>
                </a:lnTo>
                <a:lnTo>
                  <a:pt x="0" y="1665718"/>
                </a:lnTo>
                <a:lnTo>
                  <a:pt x="1665718" y="3331436"/>
                </a:lnTo>
                <a:lnTo>
                  <a:pt x="1922893" y="3331436"/>
                </a:lnTo>
                <a:lnTo>
                  <a:pt x="1965632" y="3331436"/>
                </a:lnTo>
                <a:lnTo>
                  <a:pt x="2222807" y="3331436"/>
                </a:lnTo>
                <a:lnTo>
                  <a:pt x="6578421" y="3331436"/>
                </a:lnTo>
                <a:lnTo>
                  <a:pt x="6835596" y="3331436"/>
                </a:lnTo>
                <a:lnTo>
                  <a:pt x="6878335" y="3331436"/>
                </a:lnTo>
                <a:lnTo>
                  <a:pt x="7135510" y="3331436"/>
                </a:lnTo>
                <a:lnTo>
                  <a:pt x="8801228" y="1665718"/>
                </a:lnTo>
                <a:close/>
              </a:path>
            </a:pathLst>
          </a:custGeom>
          <a:noFill/>
          <a:ln w="762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3" name="五边形 52"/>
          <p:cNvSpPr/>
          <p:nvPr/>
        </p:nvSpPr>
        <p:spPr>
          <a:xfrm flipH="1">
            <a:off x="10721136" y="2788200"/>
            <a:ext cx="1470864" cy="1281600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4" name="KSO_Shape"/>
          <p:cNvSpPr>
            <a:spLocks/>
          </p:cNvSpPr>
          <p:nvPr/>
        </p:nvSpPr>
        <p:spPr bwMode="auto">
          <a:xfrm>
            <a:off x="5634059" y="6287017"/>
            <a:ext cx="286320" cy="283456"/>
          </a:xfrm>
          <a:custGeom>
            <a:avLst/>
            <a:gdLst>
              <a:gd name="T0" fmla="*/ 615878 w 2390775"/>
              <a:gd name="T1" fmla="*/ 1467970 h 2365376"/>
              <a:gd name="T2" fmla="*/ 587250 w 2390775"/>
              <a:gd name="T3" fmla="*/ 1401697 h 2365376"/>
              <a:gd name="T4" fmla="*/ 1282649 w 2390775"/>
              <a:gd name="T5" fmla="*/ 1393474 h 2365376"/>
              <a:gd name="T6" fmla="*/ 1180915 w 2390775"/>
              <a:gd name="T7" fmla="*/ 1446870 h 2365376"/>
              <a:gd name="T8" fmla="*/ 1210073 w 2390775"/>
              <a:gd name="T9" fmla="*/ 1382167 h 2365376"/>
              <a:gd name="T10" fmla="*/ 653657 w 2390775"/>
              <a:gd name="T11" fmla="*/ 1314699 h 2365376"/>
              <a:gd name="T12" fmla="*/ 646041 w 2390775"/>
              <a:gd name="T13" fmla="*/ 1180275 h 2365376"/>
              <a:gd name="T14" fmla="*/ 589870 w 2390775"/>
              <a:gd name="T15" fmla="*/ 1105327 h 2365376"/>
              <a:gd name="T16" fmla="*/ 599516 w 2390775"/>
              <a:gd name="T17" fmla="*/ 1141280 h 2365376"/>
              <a:gd name="T18" fmla="*/ 579914 w 2390775"/>
              <a:gd name="T19" fmla="*/ 1158779 h 2365376"/>
              <a:gd name="T20" fmla="*/ 541333 w 2390775"/>
              <a:gd name="T21" fmla="*/ 1105965 h 2365376"/>
              <a:gd name="T22" fmla="*/ 1137260 w 2390775"/>
              <a:gd name="T23" fmla="*/ 1009231 h 2365376"/>
              <a:gd name="T24" fmla="*/ 1143562 w 2390775"/>
              <a:gd name="T25" fmla="*/ 1026145 h 2365376"/>
              <a:gd name="T26" fmla="*/ 1096615 w 2390775"/>
              <a:gd name="T27" fmla="*/ 1069549 h 2365376"/>
              <a:gd name="T28" fmla="*/ 1102602 w 2390775"/>
              <a:gd name="T29" fmla="*/ 1001572 h 2365376"/>
              <a:gd name="T30" fmla="*/ 972739 w 2390775"/>
              <a:gd name="T31" fmla="*/ 835988 h 2365376"/>
              <a:gd name="T32" fmla="*/ 989500 w 2390775"/>
              <a:gd name="T33" fmla="*/ 1138672 h 2365376"/>
              <a:gd name="T34" fmla="*/ 639427 w 2390775"/>
              <a:gd name="T35" fmla="*/ 1423644 h 2365376"/>
              <a:gd name="T36" fmla="*/ 599898 w 2390775"/>
              <a:gd name="T37" fmla="*/ 1003302 h 2365376"/>
              <a:gd name="T38" fmla="*/ 529694 w 2390775"/>
              <a:gd name="T39" fmla="*/ 1090596 h 2365376"/>
              <a:gd name="T40" fmla="*/ 602428 w 2390775"/>
              <a:gd name="T41" fmla="*/ 868249 h 2365376"/>
              <a:gd name="T42" fmla="*/ 861740 w 2390775"/>
              <a:gd name="T43" fmla="*/ 924231 h 2365376"/>
              <a:gd name="T44" fmla="*/ 755609 w 2390775"/>
              <a:gd name="T45" fmla="*/ 542052 h 2365376"/>
              <a:gd name="T46" fmla="*/ 929665 w 2390775"/>
              <a:gd name="T47" fmla="*/ 525915 h 2365376"/>
              <a:gd name="T48" fmla="*/ 909019 w 2390775"/>
              <a:gd name="T49" fmla="*/ 571798 h 2365376"/>
              <a:gd name="T50" fmla="*/ 936652 w 2390775"/>
              <a:gd name="T51" fmla="*/ 586353 h 2365376"/>
              <a:gd name="T52" fmla="*/ 928394 w 2390775"/>
              <a:gd name="T53" fmla="*/ 688879 h 2365376"/>
              <a:gd name="T54" fmla="*/ 840414 w 2390775"/>
              <a:gd name="T55" fmla="*/ 772101 h 2365376"/>
              <a:gd name="T56" fmla="*/ 742269 w 2390775"/>
              <a:gd name="T57" fmla="*/ 675588 h 2365376"/>
              <a:gd name="T58" fmla="*/ 738139 w 2390775"/>
              <a:gd name="T59" fmla="*/ 608504 h 2365376"/>
              <a:gd name="T60" fmla="*/ 761643 w 2390775"/>
              <a:gd name="T61" fmla="*/ 510093 h 2365376"/>
              <a:gd name="T62" fmla="*/ 617010 w 2390775"/>
              <a:gd name="T63" fmla="*/ 449064 h 2365376"/>
              <a:gd name="T64" fmla="*/ 350272 w 2390775"/>
              <a:gd name="T65" fmla="*/ 638327 h 2365376"/>
              <a:gd name="T66" fmla="*/ 215163 w 2390775"/>
              <a:gd name="T67" fmla="*/ 939947 h 2365376"/>
              <a:gd name="T68" fmla="*/ 256613 w 2390775"/>
              <a:gd name="T69" fmla="*/ 1277331 h 2365376"/>
              <a:gd name="T70" fmla="*/ 458486 w 2390775"/>
              <a:gd name="T71" fmla="*/ 1534008 h 2365376"/>
              <a:gd name="T72" fmla="*/ 767308 w 2390775"/>
              <a:gd name="T73" fmla="*/ 1655225 h 2365376"/>
              <a:gd name="T74" fmla="*/ 1101127 w 2390775"/>
              <a:gd name="T75" fmla="*/ 1596674 h 2365376"/>
              <a:gd name="T76" fmla="*/ 1347614 w 2390775"/>
              <a:gd name="T77" fmla="*/ 1383040 h 2365376"/>
              <a:gd name="T78" fmla="*/ 1453614 w 2390775"/>
              <a:gd name="T79" fmla="*/ 1066861 h 2365376"/>
              <a:gd name="T80" fmla="*/ 1378939 w 2390775"/>
              <a:gd name="T81" fmla="*/ 738024 h 2365376"/>
              <a:gd name="T82" fmla="*/ 1153652 w 2390775"/>
              <a:gd name="T83" fmla="*/ 501602 h 2365376"/>
              <a:gd name="T84" fmla="*/ 831224 w 2390775"/>
              <a:gd name="T85" fmla="*/ 411085 h 2365376"/>
              <a:gd name="T86" fmla="*/ 989432 w 2390775"/>
              <a:gd name="T87" fmla="*/ 315187 h 2365376"/>
              <a:gd name="T88" fmla="*/ 1471649 w 2390775"/>
              <a:gd name="T89" fmla="*/ 671876 h 2365376"/>
              <a:gd name="T90" fmla="*/ 1554866 w 2390775"/>
              <a:gd name="T91" fmla="*/ 1171938 h 2365376"/>
              <a:gd name="T92" fmla="*/ 1239716 w 2390775"/>
              <a:gd name="T93" fmla="*/ 1647313 h 2365376"/>
              <a:gd name="T94" fmla="*/ 646121 w 2390775"/>
              <a:gd name="T95" fmla="*/ 1748275 h 2365376"/>
              <a:gd name="T96" fmla="*/ 110112 w 2390775"/>
              <a:gd name="T97" fmla="*/ 1186813 h 2365376"/>
              <a:gd name="T98" fmla="*/ 251551 w 2390775"/>
              <a:gd name="T99" fmla="*/ 580725 h 2365376"/>
              <a:gd name="T100" fmla="*/ 1549044 w 2390775"/>
              <a:gd name="T101" fmla="*/ 160116 h 2365376"/>
              <a:gd name="T102" fmla="*/ 1461002 w 2390775"/>
              <a:gd name="T103" fmla="*/ 284475 h 2365376"/>
              <a:gd name="T104" fmla="*/ 1550307 w 2390775"/>
              <a:gd name="T105" fmla="*/ 426554 h 2365376"/>
              <a:gd name="T106" fmla="*/ 1719764 w 2390775"/>
              <a:gd name="T107" fmla="*/ 380038 h 2365376"/>
              <a:gd name="T108" fmla="*/ 1735543 w 2390775"/>
              <a:gd name="T109" fmla="*/ 232579 h 2365376"/>
              <a:gd name="T110" fmla="*/ 1705909 w 2390775"/>
              <a:gd name="T111" fmla="*/ 94508 h 2365376"/>
              <a:gd name="T112" fmla="*/ 1774050 w 2390775"/>
              <a:gd name="T113" fmla="*/ 148403 h 2365376"/>
              <a:gd name="T114" fmla="*/ 1781614 w 2390775"/>
              <a:gd name="T115" fmla="*/ 428769 h 2365376"/>
              <a:gd name="T116" fmla="*/ 1600166 w 2390775"/>
              <a:gd name="T117" fmla="*/ 516104 h 2365376"/>
              <a:gd name="T118" fmla="*/ 1452167 w 2390775"/>
              <a:gd name="T119" fmla="*/ 455349 h 2365376"/>
              <a:gd name="T120" fmla="*/ 1310478 w 2390775"/>
              <a:gd name="T121" fmla="*/ 259477 h 2365376"/>
              <a:gd name="T122" fmla="*/ 1562614 w 2390775"/>
              <a:gd name="T123" fmla="*/ 74046 h 236537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2390775" h="2365376">
                <a:moveTo>
                  <a:pt x="761351" y="1739900"/>
                </a:moveTo>
                <a:lnTo>
                  <a:pt x="791690" y="1805294"/>
                </a:lnTo>
                <a:lnTo>
                  <a:pt x="794883" y="1808051"/>
                </a:lnTo>
                <a:lnTo>
                  <a:pt x="797278" y="1811991"/>
                </a:lnTo>
                <a:lnTo>
                  <a:pt x="800871" y="1817112"/>
                </a:lnTo>
                <a:lnTo>
                  <a:pt x="803266" y="1822233"/>
                </a:lnTo>
                <a:lnTo>
                  <a:pt x="804065" y="1825384"/>
                </a:lnTo>
                <a:lnTo>
                  <a:pt x="804863" y="1828536"/>
                </a:lnTo>
                <a:lnTo>
                  <a:pt x="804863" y="1831687"/>
                </a:lnTo>
                <a:lnTo>
                  <a:pt x="804863" y="1834839"/>
                </a:lnTo>
                <a:lnTo>
                  <a:pt x="804065" y="1837990"/>
                </a:lnTo>
                <a:lnTo>
                  <a:pt x="802867" y="1841142"/>
                </a:lnTo>
                <a:lnTo>
                  <a:pt x="801670" y="1842718"/>
                </a:lnTo>
                <a:lnTo>
                  <a:pt x="799674" y="1844687"/>
                </a:lnTo>
                <a:lnTo>
                  <a:pt x="797278" y="1845475"/>
                </a:lnTo>
                <a:lnTo>
                  <a:pt x="794484" y="1845869"/>
                </a:lnTo>
                <a:lnTo>
                  <a:pt x="790891" y="1846263"/>
                </a:lnTo>
                <a:lnTo>
                  <a:pt x="787698" y="1845869"/>
                </a:lnTo>
                <a:lnTo>
                  <a:pt x="784105" y="1845475"/>
                </a:lnTo>
                <a:lnTo>
                  <a:pt x="780512" y="1844293"/>
                </a:lnTo>
                <a:lnTo>
                  <a:pt x="776520" y="1842718"/>
                </a:lnTo>
                <a:lnTo>
                  <a:pt x="772927" y="1841142"/>
                </a:lnTo>
                <a:lnTo>
                  <a:pt x="768935" y="1839172"/>
                </a:lnTo>
                <a:lnTo>
                  <a:pt x="765343" y="1836809"/>
                </a:lnTo>
                <a:lnTo>
                  <a:pt x="761750" y="1834051"/>
                </a:lnTo>
                <a:lnTo>
                  <a:pt x="758955" y="1831294"/>
                </a:lnTo>
                <a:lnTo>
                  <a:pt x="756161" y="1827748"/>
                </a:lnTo>
                <a:lnTo>
                  <a:pt x="754165" y="1824597"/>
                </a:lnTo>
                <a:lnTo>
                  <a:pt x="748975" y="1815536"/>
                </a:lnTo>
                <a:lnTo>
                  <a:pt x="745782" y="1808839"/>
                </a:lnTo>
                <a:lnTo>
                  <a:pt x="743387" y="1803718"/>
                </a:lnTo>
                <a:lnTo>
                  <a:pt x="742588" y="1799385"/>
                </a:lnTo>
                <a:lnTo>
                  <a:pt x="742588" y="1795051"/>
                </a:lnTo>
                <a:lnTo>
                  <a:pt x="743387" y="1790718"/>
                </a:lnTo>
                <a:lnTo>
                  <a:pt x="746181" y="1778112"/>
                </a:lnTo>
                <a:lnTo>
                  <a:pt x="746979" y="1774173"/>
                </a:lnTo>
                <a:lnTo>
                  <a:pt x="746979" y="1772203"/>
                </a:lnTo>
                <a:lnTo>
                  <a:pt x="746181" y="1771021"/>
                </a:lnTo>
                <a:lnTo>
                  <a:pt x="745383" y="1770627"/>
                </a:lnTo>
                <a:lnTo>
                  <a:pt x="742987" y="1770627"/>
                </a:lnTo>
                <a:lnTo>
                  <a:pt x="742189" y="1770233"/>
                </a:lnTo>
                <a:lnTo>
                  <a:pt x="741790" y="1769839"/>
                </a:lnTo>
                <a:lnTo>
                  <a:pt x="738596" y="1761961"/>
                </a:lnTo>
                <a:lnTo>
                  <a:pt x="736999" y="1758021"/>
                </a:lnTo>
                <a:lnTo>
                  <a:pt x="736600" y="1756052"/>
                </a:lnTo>
                <a:lnTo>
                  <a:pt x="736600" y="1754476"/>
                </a:lnTo>
                <a:lnTo>
                  <a:pt x="742189" y="1750536"/>
                </a:lnTo>
                <a:lnTo>
                  <a:pt x="747379" y="1747385"/>
                </a:lnTo>
                <a:lnTo>
                  <a:pt x="750971" y="1745021"/>
                </a:lnTo>
                <a:lnTo>
                  <a:pt x="754165" y="1743839"/>
                </a:lnTo>
                <a:lnTo>
                  <a:pt x="758556" y="1741870"/>
                </a:lnTo>
                <a:lnTo>
                  <a:pt x="759754" y="1741870"/>
                </a:lnTo>
                <a:lnTo>
                  <a:pt x="761351" y="1739900"/>
                </a:lnTo>
                <a:close/>
                <a:moveTo>
                  <a:pt x="1554438" y="1730375"/>
                </a:moveTo>
                <a:lnTo>
                  <a:pt x="1565575" y="1730375"/>
                </a:lnTo>
                <a:lnTo>
                  <a:pt x="1575916" y="1730375"/>
                </a:lnTo>
                <a:lnTo>
                  <a:pt x="1586258" y="1731163"/>
                </a:lnTo>
                <a:lnTo>
                  <a:pt x="1591031" y="1731951"/>
                </a:lnTo>
                <a:lnTo>
                  <a:pt x="1595008" y="1733133"/>
                </a:lnTo>
                <a:lnTo>
                  <a:pt x="1598986" y="1734314"/>
                </a:lnTo>
                <a:lnTo>
                  <a:pt x="1602168" y="1735890"/>
                </a:lnTo>
                <a:lnTo>
                  <a:pt x="1605350" y="1737860"/>
                </a:lnTo>
                <a:lnTo>
                  <a:pt x="1607339" y="1739830"/>
                </a:lnTo>
                <a:lnTo>
                  <a:pt x="1608929" y="1741799"/>
                </a:lnTo>
                <a:lnTo>
                  <a:pt x="1609725" y="1744951"/>
                </a:lnTo>
                <a:lnTo>
                  <a:pt x="1609725" y="1747708"/>
                </a:lnTo>
                <a:lnTo>
                  <a:pt x="1608929" y="1751648"/>
                </a:lnTo>
                <a:lnTo>
                  <a:pt x="1607339" y="1755193"/>
                </a:lnTo>
                <a:lnTo>
                  <a:pt x="1604554" y="1759920"/>
                </a:lnTo>
                <a:lnTo>
                  <a:pt x="1600577" y="1764648"/>
                </a:lnTo>
                <a:lnTo>
                  <a:pt x="1595804" y="1769769"/>
                </a:lnTo>
                <a:lnTo>
                  <a:pt x="1589042" y="1776072"/>
                </a:lnTo>
                <a:lnTo>
                  <a:pt x="1582678" y="1781193"/>
                </a:lnTo>
                <a:lnTo>
                  <a:pt x="1576314" y="1786314"/>
                </a:lnTo>
                <a:lnTo>
                  <a:pt x="1570348" y="1790647"/>
                </a:lnTo>
                <a:lnTo>
                  <a:pt x="1563586" y="1794193"/>
                </a:lnTo>
                <a:lnTo>
                  <a:pt x="1557222" y="1797738"/>
                </a:lnTo>
                <a:lnTo>
                  <a:pt x="1550461" y="1800496"/>
                </a:lnTo>
                <a:lnTo>
                  <a:pt x="1544097" y="1802466"/>
                </a:lnTo>
                <a:lnTo>
                  <a:pt x="1537733" y="1804829"/>
                </a:lnTo>
                <a:lnTo>
                  <a:pt x="1530971" y="1806799"/>
                </a:lnTo>
                <a:lnTo>
                  <a:pt x="1524607" y="1807981"/>
                </a:lnTo>
                <a:lnTo>
                  <a:pt x="1518243" y="1809163"/>
                </a:lnTo>
                <a:lnTo>
                  <a:pt x="1505117" y="1811132"/>
                </a:lnTo>
                <a:lnTo>
                  <a:pt x="1491992" y="1812314"/>
                </a:lnTo>
                <a:lnTo>
                  <a:pt x="1486026" y="1813102"/>
                </a:lnTo>
                <a:lnTo>
                  <a:pt x="1483241" y="1813890"/>
                </a:lnTo>
                <a:lnTo>
                  <a:pt x="1482048" y="1814678"/>
                </a:lnTo>
                <a:lnTo>
                  <a:pt x="1481253" y="1815072"/>
                </a:lnTo>
                <a:lnTo>
                  <a:pt x="1480855" y="1815859"/>
                </a:lnTo>
                <a:lnTo>
                  <a:pt x="1480855" y="1817041"/>
                </a:lnTo>
                <a:lnTo>
                  <a:pt x="1481253" y="1818617"/>
                </a:lnTo>
                <a:lnTo>
                  <a:pt x="1482048" y="1819799"/>
                </a:lnTo>
                <a:lnTo>
                  <a:pt x="1482048" y="1821375"/>
                </a:lnTo>
                <a:lnTo>
                  <a:pt x="1482048" y="1821769"/>
                </a:lnTo>
                <a:lnTo>
                  <a:pt x="1480855" y="1822556"/>
                </a:lnTo>
                <a:lnTo>
                  <a:pt x="1471309" y="1830829"/>
                </a:lnTo>
                <a:lnTo>
                  <a:pt x="1465343" y="1834375"/>
                </a:lnTo>
                <a:lnTo>
                  <a:pt x="1463354" y="1835556"/>
                </a:lnTo>
                <a:lnTo>
                  <a:pt x="1461365" y="1836738"/>
                </a:lnTo>
                <a:lnTo>
                  <a:pt x="1452615" y="1830041"/>
                </a:lnTo>
                <a:lnTo>
                  <a:pt x="1445853" y="1824132"/>
                </a:lnTo>
                <a:lnTo>
                  <a:pt x="1440285" y="1819405"/>
                </a:lnTo>
                <a:lnTo>
                  <a:pt x="1437103" y="1815072"/>
                </a:lnTo>
                <a:lnTo>
                  <a:pt x="1434716" y="1812314"/>
                </a:lnTo>
                <a:lnTo>
                  <a:pt x="1433125" y="1810344"/>
                </a:lnTo>
                <a:lnTo>
                  <a:pt x="1432330" y="1808375"/>
                </a:lnTo>
                <a:lnTo>
                  <a:pt x="1428750" y="1806799"/>
                </a:lnTo>
                <a:lnTo>
                  <a:pt x="1512675" y="1734314"/>
                </a:lnTo>
                <a:lnTo>
                  <a:pt x="1518641" y="1733527"/>
                </a:lnTo>
                <a:lnTo>
                  <a:pt x="1533755" y="1731951"/>
                </a:lnTo>
                <a:lnTo>
                  <a:pt x="1543699" y="1731163"/>
                </a:lnTo>
                <a:lnTo>
                  <a:pt x="1554438" y="1730375"/>
                </a:lnTo>
                <a:close/>
                <a:moveTo>
                  <a:pt x="588962" y="1535113"/>
                </a:moveTo>
                <a:lnTo>
                  <a:pt x="694496" y="1535113"/>
                </a:lnTo>
                <a:lnTo>
                  <a:pt x="694496" y="1557872"/>
                </a:lnTo>
                <a:lnTo>
                  <a:pt x="694894" y="1558271"/>
                </a:lnTo>
                <a:lnTo>
                  <a:pt x="696885" y="1560268"/>
                </a:lnTo>
                <a:lnTo>
                  <a:pt x="698478" y="1560667"/>
                </a:lnTo>
                <a:lnTo>
                  <a:pt x="700469" y="1561466"/>
                </a:lnTo>
                <a:lnTo>
                  <a:pt x="704053" y="1561865"/>
                </a:lnTo>
                <a:lnTo>
                  <a:pt x="707239" y="1561865"/>
                </a:lnTo>
                <a:lnTo>
                  <a:pt x="711222" y="1561865"/>
                </a:lnTo>
                <a:lnTo>
                  <a:pt x="714407" y="1561466"/>
                </a:lnTo>
                <a:lnTo>
                  <a:pt x="716797" y="1560667"/>
                </a:lnTo>
                <a:lnTo>
                  <a:pt x="718390" y="1560268"/>
                </a:lnTo>
                <a:lnTo>
                  <a:pt x="720381" y="1558271"/>
                </a:lnTo>
                <a:lnTo>
                  <a:pt x="720779" y="1557872"/>
                </a:lnTo>
                <a:lnTo>
                  <a:pt x="720779" y="1535113"/>
                </a:lnTo>
                <a:lnTo>
                  <a:pt x="820737" y="1535113"/>
                </a:lnTo>
                <a:lnTo>
                  <a:pt x="820737" y="1644117"/>
                </a:lnTo>
                <a:lnTo>
                  <a:pt x="820339" y="1648908"/>
                </a:lnTo>
                <a:lnTo>
                  <a:pt x="819144" y="1652901"/>
                </a:lnTo>
                <a:lnTo>
                  <a:pt x="816755" y="1656894"/>
                </a:lnTo>
                <a:lnTo>
                  <a:pt x="814365" y="1660088"/>
                </a:lnTo>
                <a:lnTo>
                  <a:pt x="810781" y="1663283"/>
                </a:lnTo>
                <a:lnTo>
                  <a:pt x="806799" y="1665279"/>
                </a:lnTo>
                <a:lnTo>
                  <a:pt x="802418" y="1666477"/>
                </a:lnTo>
                <a:lnTo>
                  <a:pt x="797639" y="1666876"/>
                </a:lnTo>
                <a:lnTo>
                  <a:pt x="612060" y="1666876"/>
                </a:lnTo>
                <a:lnTo>
                  <a:pt x="607281" y="1666477"/>
                </a:lnTo>
                <a:lnTo>
                  <a:pt x="602901" y="1665279"/>
                </a:lnTo>
                <a:lnTo>
                  <a:pt x="598918" y="1663283"/>
                </a:lnTo>
                <a:lnTo>
                  <a:pt x="595732" y="1660088"/>
                </a:lnTo>
                <a:lnTo>
                  <a:pt x="592546" y="1656894"/>
                </a:lnTo>
                <a:lnTo>
                  <a:pt x="590555" y="1652901"/>
                </a:lnTo>
                <a:lnTo>
                  <a:pt x="589360" y="1648908"/>
                </a:lnTo>
                <a:lnTo>
                  <a:pt x="588962" y="1644117"/>
                </a:lnTo>
                <a:lnTo>
                  <a:pt x="588962" y="1535113"/>
                </a:lnTo>
                <a:close/>
                <a:moveTo>
                  <a:pt x="612060" y="1476375"/>
                </a:moveTo>
                <a:lnTo>
                  <a:pt x="797639" y="1476375"/>
                </a:lnTo>
                <a:lnTo>
                  <a:pt x="802418" y="1476769"/>
                </a:lnTo>
                <a:lnTo>
                  <a:pt x="806799" y="1477950"/>
                </a:lnTo>
                <a:lnTo>
                  <a:pt x="810781" y="1480312"/>
                </a:lnTo>
                <a:lnTo>
                  <a:pt x="814365" y="1483068"/>
                </a:lnTo>
                <a:lnTo>
                  <a:pt x="816755" y="1486611"/>
                </a:lnTo>
                <a:lnTo>
                  <a:pt x="819144" y="1490155"/>
                </a:lnTo>
                <a:lnTo>
                  <a:pt x="820339" y="1494485"/>
                </a:lnTo>
                <a:lnTo>
                  <a:pt x="820737" y="1498816"/>
                </a:lnTo>
                <a:lnTo>
                  <a:pt x="820737" y="1525588"/>
                </a:lnTo>
                <a:lnTo>
                  <a:pt x="588962" y="1525588"/>
                </a:lnTo>
                <a:lnTo>
                  <a:pt x="588962" y="1498816"/>
                </a:lnTo>
                <a:lnTo>
                  <a:pt x="589360" y="1494485"/>
                </a:lnTo>
                <a:lnTo>
                  <a:pt x="590555" y="1490155"/>
                </a:lnTo>
                <a:lnTo>
                  <a:pt x="592546" y="1486611"/>
                </a:lnTo>
                <a:lnTo>
                  <a:pt x="595732" y="1483068"/>
                </a:lnTo>
                <a:lnTo>
                  <a:pt x="598918" y="1480312"/>
                </a:lnTo>
                <a:lnTo>
                  <a:pt x="602901" y="1477950"/>
                </a:lnTo>
                <a:lnTo>
                  <a:pt x="607281" y="1476769"/>
                </a:lnTo>
                <a:lnTo>
                  <a:pt x="612060" y="1476375"/>
                </a:lnTo>
                <a:close/>
                <a:moveTo>
                  <a:pt x="725449" y="1381125"/>
                </a:moveTo>
                <a:lnTo>
                  <a:pt x="730525" y="1381524"/>
                </a:lnTo>
                <a:lnTo>
                  <a:pt x="732087" y="1381524"/>
                </a:lnTo>
                <a:lnTo>
                  <a:pt x="734430" y="1382322"/>
                </a:lnTo>
                <a:lnTo>
                  <a:pt x="737554" y="1384317"/>
                </a:lnTo>
                <a:lnTo>
                  <a:pt x="740287" y="1386312"/>
                </a:lnTo>
                <a:lnTo>
                  <a:pt x="743411" y="1389505"/>
                </a:lnTo>
                <a:lnTo>
                  <a:pt x="746535" y="1393096"/>
                </a:lnTo>
                <a:lnTo>
                  <a:pt x="749659" y="1397486"/>
                </a:lnTo>
                <a:lnTo>
                  <a:pt x="755906" y="1407063"/>
                </a:lnTo>
                <a:lnTo>
                  <a:pt x="761373" y="1417837"/>
                </a:lnTo>
                <a:lnTo>
                  <a:pt x="766059" y="1427813"/>
                </a:lnTo>
                <a:lnTo>
                  <a:pt x="769182" y="1437390"/>
                </a:lnTo>
                <a:lnTo>
                  <a:pt x="770744" y="1441780"/>
                </a:lnTo>
                <a:lnTo>
                  <a:pt x="771525" y="1445770"/>
                </a:lnTo>
                <a:lnTo>
                  <a:pt x="771525" y="1448164"/>
                </a:lnTo>
                <a:lnTo>
                  <a:pt x="771525" y="1450159"/>
                </a:lnTo>
                <a:lnTo>
                  <a:pt x="770744" y="1451357"/>
                </a:lnTo>
                <a:lnTo>
                  <a:pt x="769182" y="1452155"/>
                </a:lnTo>
                <a:lnTo>
                  <a:pt x="768011" y="1452155"/>
                </a:lnTo>
                <a:lnTo>
                  <a:pt x="766449" y="1450958"/>
                </a:lnTo>
                <a:lnTo>
                  <a:pt x="764887" y="1449760"/>
                </a:lnTo>
                <a:lnTo>
                  <a:pt x="762544" y="1448563"/>
                </a:lnTo>
                <a:lnTo>
                  <a:pt x="759030" y="1444174"/>
                </a:lnTo>
                <a:lnTo>
                  <a:pt x="755516" y="1439784"/>
                </a:lnTo>
                <a:lnTo>
                  <a:pt x="753173" y="1434996"/>
                </a:lnTo>
                <a:lnTo>
                  <a:pt x="752392" y="1433400"/>
                </a:lnTo>
                <a:lnTo>
                  <a:pt x="752392" y="1431404"/>
                </a:lnTo>
                <a:lnTo>
                  <a:pt x="752001" y="1428611"/>
                </a:lnTo>
                <a:lnTo>
                  <a:pt x="750830" y="1426616"/>
                </a:lnTo>
                <a:lnTo>
                  <a:pt x="748878" y="1425419"/>
                </a:lnTo>
                <a:lnTo>
                  <a:pt x="746925" y="1425020"/>
                </a:lnTo>
                <a:lnTo>
                  <a:pt x="746144" y="1425419"/>
                </a:lnTo>
                <a:lnTo>
                  <a:pt x="745363" y="1425818"/>
                </a:lnTo>
                <a:lnTo>
                  <a:pt x="744582" y="1426616"/>
                </a:lnTo>
                <a:lnTo>
                  <a:pt x="743411" y="1427414"/>
                </a:lnTo>
                <a:lnTo>
                  <a:pt x="742630" y="1428611"/>
                </a:lnTo>
                <a:lnTo>
                  <a:pt x="742240" y="1430207"/>
                </a:lnTo>
                <a:lnTo>
                  <a:pt x="741849" y="1432602"/>
                </a:lnTo>
                <a:lnTo>
                  <a:pt x="741849" y="1434597"/>
                </a:lnTo>
                <a:lnTo>
                  <a:pt x="741459" y="1439385"/>
                </a:lnTo>
                <a:lnTo>
                  <a:pt x="740678" y="1443376"/>
                </a:lnTo>
                <a:lnTo>
                  <a:pt x="739897" y="1445371"/>
                </a:lnTo>
                <a:lnTo>
                  <a:pt x="739116" y="1446967"/>
                </a:lnTo>
                <a:lnTo>
                  <a:pt x="737944" y="1448164"/>
                </a:lnTo>
                <a:lnTo>
                  <a:pt x="735992" y="1449361"/>
                </a:lnTo>
                <a:lnTo>
                  <a:pt x="734430" y="1450558"/>
                </a:lnTo>
                <a:lnTo>
                  <a:pt x="732868" y="1452155"/>
                </a:lnTo>
                <a:lnTo>
                  <a:pt x="730525" y="1452953"/>
                </a:lnTo>
                <a:lnTo>
                  <a:pt x="727792" y="1453352"/>
                </a:lnTo>
                <a:lnTo>
                  <a:pt x="721935" y="1454150"/>
                </a:lnTo>
                <a:lnTo>
                  <a:pt x="715297" y="1454150"/>
                </a:lnTo>
                <a:lnTo>
                  <a:pt x="712173" y="1453751"/>
                </a:lnTo>
                <a:lnTo>
                  <a:pt x="709049" y="1452953"/>
                </a:lnTo>
                <a:lnTo>
                  <a:pt x="706706" y="1452155"/>
                </a:lnTo>
                <a:lnTo>
                  <a:pt x="703973" y="1450558"/>
                </a:lnTo>
                <a:lnTo>
                  <a:pt x="701240" y="1448962"/>
                </a:lnTo>
                <a:lnTo>
                  <a:pt x="699287" y="1447366"/>
                </a:lnTo>
                <a:lnTo>
                  <a:pt x="694992" y="1442977"/>
                </a:lnTo>
                <a:lnTo>
                  <a:pt x="691478" y="1438188"/>
                </a:lnTo>
                <a:lnTo>
                  <a:pt x="687963" y="1432602"/>
                </a:lnTo>
                <a:lnTo>
                  <a:pt x="685230" y="1427015"/>
                </a:lnTo>
                <a:lnTo>
                  <a:pt x="682497" y="1421029"/>
                </a:lnTo>
                <a:lnTo>
                  <a:pt x="680544" y="1415044"/>
                </a:lnTo>
                <a:lnTo>
                  <a:pt x="678982" y="1409058"/>
                </a:lnTo>
                <a:lnTo>
                  <a:pt x="676249" y="1399082"/>
                </a:lnTo>
                <a:lnTo>
                  <a:pt x="675078" y="1392298"/>
                </a:lnTo>
                <a:lnTo>
                  <a:pt x="674687" y="1389106"/>
                </a:lnTo>
                <a:lnTo>
                  <a:pt x="674687" y="1388707"/>
                </a:lnTo>
                <a:lnTo>
                  <a:pt x="675078" y="1388308"/>
                </a:lnTo>
                <a:lnTo>
                  <a:pt x="676249" y="1387909"/>
                </a:lnTo>
                <a:lnTo>
                  <a:pt x="679373" y="1387111"/>
                </a:lnTo>
                <a:lnTo>
                  <a:pt x="683278" y="1385913"/>
                </a:lnTo>
                <a:lnTo>
                  <a:pt x="689525" y="1384716"/>
                </a:lnTo>
                <a:lnTo>
                  <a:pt x="698897" y="1383120"/>
                </a:lnTo>
                <a:lnTo>
                  <a:pt x="715297" y="1381524"/>
                </a:lnTo>
                <a:lnTo>
                  <a:pt x="725449" y="1381125"/>
                </a:lnTo>
                <a:close/>
                <a:moveTo>
                  <a:pt x="1433588" y="1247775"/>
                </a:moveTo>
                <a:lnTo>
                  <a:pt x="1439124" y="1247775"/>
                </a:lnTo>
                <a:lnTo>
                  <a:pt x="1444264" y="1248175"/>
                </a:lnTo>
                <a:lnTo>
                  <a:pt x="1448614" y="1248976"/>
                </a:lnTo>
                <a:lnTo>
                  <a:pt x="1451382" y="1249776"/>
                </a:lnTo>
                <a:lnTo>
                  <a:pt x="1453359" y="1250977"/>
                </a:lnTo>
                <a:lnTo>
                  <a:pt x="1454150" y="1252178"/>
                </a:lnTo>
                <a:lnTo>
                  <a:pt x="1454150" y="1253779"/>
                </a:lnTo>
                <a:lnTo>
                  <a:pt x="1453359" y="1255380"/>
                </a:lnTo>
                <a:lnTo>
                  <a:pt x="1452173" y="1256981"/>
                </a:lnTo>
                <a:lnTo>
                  <a:pt x="1450196" y="1258582"/>
                </a:lnTo>
                <a:lnTo>
                  <a:pt x="1447428" y="1260183"/>
                </a:lnTo>
                <a:lnTo>
                  <a:pt x="1441892" y="1262985"/>
                </a:lnTo>
                <a:lnTo>
                  <a:pt x="1435565" y="1264986"/>
                </a:lnTo>
                <a:lnTo>
                  <a:pt x="1432402" y="1265387"/>
                </a:lnTo>
                <a:lnTo>
                  <a:pt x="1429634" y="1265787"/>
                </a:lnTo>
                <a:lnTo>
                  <a:pt x="1427261" y="1265787"/>
                </a:lnTo>
                <a:lnTo>
                  <a:pt x="1425284" y="1265387"/>
                </a:lnTo>
                <a:lnTo>
                  <a:pt x="1423703" y="1264986"/>
                </a:lnTo>
                <a:lnTo>
                  <a:pt x="1422516" y="1264586"/>
                </a:lnTo>
                <a:lnTo>
                  <a:pt x="1420539" y="1264586"/>
                </a:lnTo>
                <a:lnTo>
                  <a:pt x="1419353" y="1264986"/>
                </a:lnTo>
                <a:lnTo>
                  <a:pt x="1418562" y="1265787"/>
                </a:lnTo>
                <a:lnTo>
                  <a:pt x="1417376" y="1266588"/>
                </a:lnTo>
                <a:lnTo>
                  <a:pt x="1416980" y="1267388"/>
                </a:lnTo>
                <a:lnTo>
                  <a:pt x="1416585" y="1268589"/>
                </a:lnTo>
                <a:lnTo>
                  <a:pt x="1416190" y="1269790"/>
                </a:lnTo>
                <a:lnTo>
                  <a:pt x="1416585" y="1270990"/>
                </a:lnTo>
                <a:lnTo>
                  <a:pt x="1416585" y="1272191"/>
                </a:lnTo>
                <a:lnTo>
                  <a:pt x="1417376" y="1273392"/>
                </a:lnTo>
                <a:lnTo>
                  <a:pt x="1418562" y="1274993"/>
                </a:lnTo>
                <a:lnTo>
                  <a:pt x="1419748" y="1276194"/>
                </a:lnTo>
                <a:lnTo>
                  <a:pt x="1422121" y="1277395"/>
                </a:lnTo>
                <a:lnTo>
                  <a:pt x="1424098" y="1278596"/>
                </a:lnTo>
                <a:lnTo>
                  <a:pt x="1428843" y="1280597"/>
                </a:lnTo>
                <a:lnTo>
                  <a:pt x="1430820" y="1282198"/>
                </a:lnTo>
                <a:lnTo>
                  <a:pt x="1432402" y="1283799"/>
                </a:lnTo>
                <a:lnTo>
                  <a:pt x="1433588" y="1285000"/>
                </a:lnTo>
                <a:lnTo>
                  <a:pt x="1435170" y="1287001"/>
                </a:lnTo>
                <a:lnTo>
                  <a:pt x="1436356" y="1289003"/>
                </a:lnTo>
                <a:lnTo>
                  <a:pt x="1436751" y="1291404"/>
                </a:lnTo>
                <a:lnTo>
                  <a:pt x="1437542" y="1293406"/>
                </a:lnTo>
                <a:lnTo>
                  <a:pt x="1437542" y="1296608"/>
                </a:lnTo>
                <a:lnTo>
                  <a:pt x="1437542" y="1299009"/>
                </a:lnTo>
                <a:lnTo>
                  <a:pt x="1437147" y="1302612"/>
                </a:lnTo>
                <a:lnTo>
                  <a:pt x="1436356" y="1305414"/>
                </a:lnTo>
                <a:lnTo>
                  <a:pt x="1435170" y="1309416"/>
                </a:lnTo>
                <a:lnTo>
                  <a:pt x="1431611" y="1317422"/>
                </a:lnTo>
                <a:lnTo>
                  <a:pt x="1430029" y="1320624"/>
                </a:lnTo>
                <a:lnTo>
                  <a:pt x="1428052" y="1323826"/>
                </a:lnTo>
                <a:lnTo>
                  <a:pt x="1425680" y="1326628"/>
                </a:lnTo>
                <a:lnTo>
                  <a:pt x="1423307" y="1328629"/>
                </a:lnTo>
                <a:lnTo>
                  <a:pt x="1420539" y="1331431"/>
                </a:lnTo>
                <a:lnTo>
                  <a:pt x="1417771" y="1333032"/>
                </a:lnTo>
                <a:lnTo>
                  <a:pt x="1414608" y="1334633"/>
                </a:lnTo>
                <a:lnTo>
                  <a:pt x="1411445" y="1336635"/>
                </a:lnTo>
                <a:lnTo>
                  <a:pt x="1404722" y="1338636"/>
                </a:lnTo>
                <a:lnTo>
                  <a:pt x="1397605" y="1340237"/>
                </a:lnTo>
                <a:lnTo>
                  <a:pt x="1390487" y="1341038"/>
                </a:lnTo>
                <a:lnTo>
                  <a:pt x="1383370" y="1341438"/>
                </a:lnTo>
                <a:lnTo>
                  <a:pt x="1376252" y="1341438"/>
                </a:lnTo>
                <a:lnTo>
                  <a:pt x="1369530" y="1341038"/>
                </a:lnTo>
                <a:lnTo>
                  <a:pt x="1358063" y="1339437"/>
                </a:lnTo>
                <a:lnTo>
                  <a:pt x="1350154" y="1338236"/>
                </a:lnTo>
                <a:lnTo>
                  <a:pt x="1347386" y="1337435"/>
                </a:lnTo>
                <a:lnTo>
                  <a:pt x="1347386" y="1337835"/>
                </a:lnTo>
                <a:lnTo>
                  <a:pt x="1346991" y="1337435"/>
                </a:lnTo>
                <a:lnTo>
                  <a:pt x="1346200" y="1337035"/>
                </a:lnTo>
                <a:lnTo>
                  <a:pt x="1346200" y="1334633"/>
                </a:lnTo>
                <a:lnTo>
                  <a:pt x="1346991" y="1331831"/>
                </a:lnTo>
                <a:lnTo>
                  <a:pt x="1347782" y="1326228"/>
                </a:lnTo>
                <a:lnTo>
                  <a:pt x="1349363" y="1318623"/>
                </a:lnTo>
                <a:lnTo>
                  <a:pt x="1351736" y="1307415"/>
                </a:lnTo>
                <a:lnTo>
                  <a:pt x="1355295" y="1296608"/>
                </a:lnTo>
                <a:lnTo>
                  <a:pt x="1357667" y="1287402"/>
                </a:lnTo>
                <a:lnTo>
                  <a:pt x="1361621" y="1275794"/>
                </a:lnTo>
                <a:lnTo>
                  <a:pt x="1363994" y="1270190"/>
                </a:lnTo>
                <a:lnTo>
                  <a:pt x="1364785" y="1268589"/>
                </a:lnTo>
                <a:lnTo>
                  <a:pt x="1366762" y="1265787"/>
                </a:lnTo>
                <a:lnTo>
                  <a:pt x="1369925" y="1262985"/>
                </a:lnTo>
                <a:lnTo>
                  <a:pt x="1373484" y="1260183"/>
                </a:lnTo>
                <a:lnTo>
                  <a:pt x="1378229" y="1258182"/>
                </a:lnTo>
                <a:lnTo>
                  <a:pt x="1383765" y="1256181"/>
                </a:lnTo>
                <a:lnTo>
                  <a:pt x="1389301" y="1253779"/>
                </a:lnTo>
                <a:lnTo>
                  <a:pt x="1395628" y="1252578"/>
                </a:lnTo>
                <a:lnTo>
                  <a:pt x="1401954" y="1250977"/>
                </a:lnTo>
                <a:lnTo>
                  <a:pt x="1415399" y="1248976"/>
                </a:lnTo>
                <a:lnTo>
                  <a:pt x="1428052" y="1248175"/>
                </a:lnTo>
                <a:lnTo>
                  <a:pt x="1433588" y="1247775"/>
                </a:lnTo>
                <a:close/>
                <a:moveTo>
                  <a:pt x="1155700" y="965200"/>
                </a:moveTo>
                <a:lnTo>
                  <a:pt x="1161653" y="965597"/>
                </a:lnTo>
                <a:lnTo>
                  <a:pt x="1167209" y="966787"/>
                </a:lnTo>
                <a:lnTo>
                  <a:pt x="1172766" y="968770"/>
                </a:lnTo>
                <a:lnTo>
                  <a:pt x="1177925" y="971944"/>
                </a:lnTo>
                <a:lnTo>
                  <a:pt x="1182687" y="975514"/>
                </a:lnTo>
                <a:lnTo>
                  <a:pt x="1187450" y="980274"/>
                </a:lnTo>
                <a:lnTo>
                  <a:pt x="1192213" y="985431"/>
                </a:lnTo>
                <a:lnTo>
                  <a:pt x="1196181" y="991381"/>
                </a:lnTo>
                <a:lnTo>
                  <a:pt x="1200150" y="998125"/>
                </a:lnTo>
                <a:lnTo>
                  <a:pt x="1204119" y="1005265"/>
                </a:lnTo>
                <a:lnTo>
                  <a:pt x="1207691" y="1012802"/>
                </a:lnTo>
                <a:lnTo>
                  <a:pt x="1211659" y="1021133"/>
                </a:lnTo>
                <a:lnTo>
                  <a:pt x="1214437" y="1029860"/>
                </a:lnTo>
                <a:lnTo>
                  <a:pt x="1217613" y="1038984"/>
                </a:lnTo>
                <a:lnTo>
                  <a:pt x="1220787" y="1048504"/>
                </a:lnTo>
                <a:lnTo>
                  <a:pt x="1225947" y="1068338"/>
                </a:lnTo>
                <a:lnTo>
                  <a:pt x="1230313" y="1089363"/>
                </a:lnTo>
                <a:lnTo>
                  <a:pt x="1234678" y="1111180"/>
                </a:lnTo>
                <a:lnTo>
                  <a:pt x="1237853" y="1133792"/>
                </a:lnTo>
                <a:lnTo>
                  <a:pt x="1241028" y="1155609"/>
                </a:lnTo>
                <a:lnTo>
                  <a:pt x="1243013" y="1177824"/>
                </a:lnTo>
                <a:lnTo>
                  <a:pt x="1245394" y="1198848"/>
                </a:lnTo>
                <a:lnTo>
                  <a:pt x="1246981" y="1219476"/>
                </a:lnTo>
                <a:lnTo>
                  <a:pt x="1246187" y="1186551"/>
                </a:lnTo>
                <a:lnTo>
                  <a:pt x="1342231" y="1244467"/>
                </a:lnTo>
                <a:lnTo>
                  <a:pt x="1323181" y="1340465"/>
                </a:lnTo>
                <a:lnTo>
                  <a:pt x="1248966" y="1309524"/>
                </a:lnTo>
                <a:lnTo>
                  <a:pt x="1245394" y="1284929"/>
                </a:lnTo>
                <a:lnTo>
                  <a:pt x="1239441" y="1242087"/>
                </a:lnTo>
                <a:lnTo>
                  <a:pt x="1231106" y="1373787"/>
                </a:lnTo>
                <a:lnTo>
                  <a:pt x="1230709" y="1379737"/>
                </a:lnTo>
                <a:lnTo>
                  <a:pt x="1230313" y="1386084"/>
                </a:lnTo>
                <a:lnTo>
                  <a:pt x="1230709" y="1392431"/>
                </a:lnTo>
                <a:lnTo>
                  <a:pt x="1232297" y="1399968"/>
                </a:lnTo>
                <a:lnTo>
                  <a:pt x="1234281" y="1407902"/>
                </a:lnTo>
                <a:lnTo>
                  <a:pt x="1237059" y="1417422"/>
                </a:lnTo>
                <a:lnTo>
                  <a:pt x="1241822" y="1428133"/>
                </a:lnTo>
                <a:lnTo>
                  <a:pt x="1247775" y="1440430"/>
                </a:lnTo>
                <a:lnTo>
                  <a:pt x="1231106" y="1440430"/>
                </a:lnTo>
                <a:lnTo>
                  <a:pt x="1242219" y="1446380"/>
                </a:lnTo>
                <a:lnTo>
                  <a:pt x="1256109" y="1453124"/>
                </a:lnTo>
                <a:lnTo>
                  <a:pt x="1287066" y="1467405"/>
                </a:lnTo>
                <a:lnTo>
                  <a:pt x="1313259" y="1479305"/>
                </a:lnTo>
                <a:lnTo>
                  <a:pt x="1323975" y="1483669"/>
                </a:lnTo>
                <a:lnTo>
                  <a:pt x="1501775" y="1720491"/>
                </a:lnTo>
                <a:lnTo>
                  <a:pt x="1401763" y="1798638"/>
                </a:lnTo>
                <a:lnTo>
                  <a:pt x="1210469" y="1576494"/>
                </a:lnTo>
                <a:lnTo>
                  <a:pt x="1080294" y="1561816"/>
                </a:lnTo>
                <a:lnTo>
                  <a:pt x="1080294" y="1563800"/>
                </a:lnTo>
                <a:lnTo>
                  <a:pt x="1080294" y="1567370"/>
                </a:lnTo>
                <a:lnTo>
                  <a:pt x="1079500" y="1575700"/>
                </a:lnTo>
                <a:lnTo>
                  <a:pt x="1077516" y="1587601"/>
                </a:lnTo>
                <a:lnTo>
                  <a:pt x="1074341" y="1601088"/>
                </a:lnTo>
                <a:lnTo>
                  <a:pt x="1066403" y="1633220"/>
                </a:lnTo>
                <a:lnTo>
                  <a:pt x="1056878" y="1669318"/>
                </a:lnTo>
                <a:lnTo>
                  <a:pt x="1046956" y="1703830"/>
                </a:lnTo>
                <a:lnTo>
                  <a:pt x="1038622" y="1733582"/>
                </a:lnTo>
                <a:lnTo>
                  <a:pt x="1030288" y="1762540"/>
                </a:lnTo>
                <a:lnTo>
                  <a:pt x="802481" y="1785548"/>
                </a:lnTo>
                <a:lnTo>
                  <a:pt x="770731" y="1731201"/>
                </a:lnTo>
                <a:lnTo>
                  <a:pt x="904081" y="1706210"/>
                </a:lnTo>
                <a:lnTo>
                  <a:pt x="903685" y="1489619"/>
                </a:lnTo>
                <a:lnTo>
                  <a:pt x="871935" y="1482479"/>
                </a:lnTo>
                <a:lnTo>
                  <a:pt x="869950" y="1471768"/>
                </a:lnTo>
                <a:lnTo>
                  <a:pt x="867966" y="1461851"/>
                </a:lnTo>
                <a:lnTo>
                  <a:pt x="866378" y="1453124"/>
                </a:lnTo>
                <a:lnTo>
                  <a:pt x="864791" y="1445190"/>
                </a:lnTo>
                <a:lnTo>
                  <a:pt x="863600" y="1428926"/>
                </a:lnTo>
                <a:lnTo>
                  <a:pt x="862806" y="1413455"/>
                </a:lnTo>
                <a:lnTo>
                  <a:pt x="862013" y="1373787"/>
                </a:lnTo>
                <a:lnTo>
                  <a:pt x="860822" y="1346812"/>
                </a:lnTo>
                <a:lnTo>
                  <a:pt x="858044" y="1312697"/>
                </a:lnTo>
                <a:lnTo>
                  <a:pt x="854472" y="1175444"/>
                </a:lnTo>
                <a:lnTo>
                  <a:pt x="843756" y="1181791"/>
                </a:lnTo>
                <a:lnTo>
                  <a:pt x="818753" y="1197658"/>
                </a:lnTo>
                <a:lnTo>
                  <a:pt x="802878" y="1208369"/>
                </a:lnTo>
                <a:lnTo>
                  <a:pt x="786606" y="1219476"/>
                </a:lnTo>
                <a:lnTo>
                  <a:pt x="770731" y="1230980"/>
                </a:lnTo>
                <a:lnTo>
                  <a:pt x="756841" y="1242087"/>
                </a:lnTo>
                <a:lnTo>
                  <a:pt x="754460" y="1250021"/>
                </a:lnTo>
                <a:lnTo>
                  <a:pt x="752872" y="1258351"/>
                </a:lnTo>
                <a:lnTo>
                  <a:pt x="752078" y="1266681"/>
                </a:lnTo>
                <a:lnTo>
                  <a:pt x="751285" y="1275805"/>
                </a:lnTo>
                <a:lnTo>
                  <a:pt x="751285" y="1284532"/>
                </a:lnTo>
                <a:lnTo>
                  <a:pt x="751681" y="1292863"/>
                </a:lnTo>
                <a:lnTo>
                  <a:pt x="752078" y="1301590"/>
                </a:lnTo>
                <a:lnTo>
                  <a:pt x="752872" y="1310317"/>
                </a:lnTo>
                <a:lnTo>
                  <a:pt x="754856" y="1325788"/>
                </a:lnTo>
                <a:lnTo>
                  <a:pt x="756444" y="1339275"/>
                </a:lnTo>
                <a:lnTo>
                  <a:pt x="758031" y="1350382"/>
                </a:lnTo>
                <a:lnTo>
                  <a:pt x="758031" y="1354349"/>
                </a:lnTo>
                <a:lnTo>
                  <a:pt x="756841" y="1357523"/>
                </a:lnTo>
                <a:lnTo>
                  <a:pt x="727869" y="1355539"/>
                </a:lnTo>
                <a:lnTo>
                  <a:pt x="715566" y="1354746"/>
                </a:lnTo>
                <a:lnTo>
                  <a:pt x="709613" y="1354746"/>
                </a:lnTo>
                <a:lnTo>
                  <a:pt x="704453" y="1355143"/>
                </a:lnTo>
                <a:lnTo>
                  <a:pt x="698897" y="1355539"/>
                </a:lnTo>
                <a:lnTo>
                  <a:pt x="693341" y="1356729"/>
                </a:lnTo>
                <a:lnTo>
                  <a:pt x="687785" y="1357919"/>
                </a:lnTo>
                <a:lnTo>
                  <a:pt x="682228" y="1359903"/>
                </a:lnTo>
                <a:lnTo>
                  <a:pt x="677069" y="1361886"/>
                </a:lnTo>
                <a:lnTo>
                  <a:pt x="671116" y="1364663"/>
                </a:lnTo>
                <a:lnTo>
                  <a:pt x="664766" y="1367836"/>
                </a:lnTo>
                <a:lnTo>
                  <a:pt x="658416" y="1372200"/>
                </a:lnTo>
                <a:lnTo>
                  <a:pt x="657225" y="1367043"/>
                </a:lnTo>
                <a:lnTo>
                  <a:pt x="655241" y="1361093"/>
                </a:lnTo>
                <a:lnTo>
                  <a:pt x="654050" y="1355143"/>
                </a:lnTo>
                <a:lnTo>
                  <a:pt x="653256" y="1348399"/>
                </a:lnTo>
                <a:lnTo>
                  <a:pt x="651669" y="1333325"/>
                </a:lnTo>
                <a:lnTo>
                  <a:pt x="650875" y="1316267"/>
                </a:lnTo>
                <a:lnTo>
                  <a:pt x="650875" y="1296830"/>
                </a:lnTo>
                <a:lnTo>
                  <a:pt x="651272" y="1274615"/>
                </a:lnTo>
                <a:lnTo>
                  <a:pt x="652066" y="1251211"/>
                </a:lnTo>
                <a:lnTo>
                  <a:pt x="653653" y="1225029"/>
                </a:lnTo>
                <a:lnTo>
                  <a:pt x="660797" y="1208369"/>
                </a:lnTo>
                <a:lnTo>
                  <a:pt x="667147" y="1194881"/>
                </a:lnTo>
                <a:lnTo>
                  <a:pt x="670322" y="1188931"/>
                </a:lnTo>
                <a:lnTo>
                  <a:pt x="673497" y="1183774"/>
                </a:lnTo>
                <a:lnTo>
                  <a:pt x="680244" y="1174254"/>
                </a:lnTo>
                <a:lnTo>
                  <a:pt x="687388" y="1164733"/>
                </a:lnTo>
                <a:lnTo>
                  <a:pt x="696119" y="1155213"/>
                </a:lnTo>
                <a:lnTo>
                  <a:pt x="706438" y="1143312"/>
                </a:lnTo>
                <a:lnTo>
                  <a:pt x="718741" y="1129031"/>
                </a:lnTo>
                <a:lnTo>
                  <a:pt x="738585" y="1108007"/>
                </a:lnTo>
                <a:lnTo>
                  <a:pt x="756047" y="1088966"/>
                </a:lnTo>
                <a:lnTo>
                  <a:pt x="785416" y="1057231"/>
                </a:lnTo>
                <a:lnTo>
                  <a:pt x="797719" y="1043744"/>
                </a:lnTo>
                <a:lnTo>
                  <a:pt x="809228" y="1032240"/>
                </a:lnTo>
                <a:lnTo>
                  <a:pt x="820738" y="1021926"/>
                </a:lnTo>
                <a:lnTo>
                  <a:pt x="831056" y="1012802"/>
                </a:lnTo>
                <a:lnTo>
                  <a:pt x="836613" y="1008439"/>
                </a:lnTo>
                <a:lnTo>
                  <a:pt x="842169" y="1004869"/>
                </a:lnTo>
                <a:lnTo>
                  <a:pt x="848122" y="1000902"/>
                </a:lnTo>
                <a:lnTo>
                  <a:pt x="854075" y="997331"/>
                </a:lnTo>
                <a:lnTo>
                  <a:pt x="860028" y="994555"/>
                </a:lnTo>
                <a:lnTo>
                  <a:pt x="866378" y="991381"/>
                </a:lnTo>
                <a:lnTo>
                  <a:pt x="873125" y="988208"/>
                </a:lnTo>
                <a:lnTo>
                  <a:pt x="880269" y="985828"/>
                </a:lnTo>
                <a:lnTo>
                  <a:pt x="895350" y="980274"/>
                </a:lnTo>
                <a:lnTo>
                  <a:pt x="912416" y="975117"/>
                </a:lnTo>
                <a:lnTo>
                  <a:pt x="932260" y="970753"/>
                </a:lnTo>
                <a:lnTo>
                  <a:pt x="954881" y="965597"/>
                </a:lnTo>
                <a:lnTo>
                  <a:pt x="963613" y="965993"/>
                </a:lnTo>
                <a:lnTo>
                  <a:pt x="979488" y="966787"/>
                </a:lnTo>
                <a:lnTo>
                  <a:pt x="1004491" y="968373"/>
                </a:lnTo>
                <a:lnTo>
                  <a:pt x="1089819" y="1240103"/>
                </a:lnTo>
                <a:lnTo>
                  <a:pt x="1081484" y="1159179"/>
                </a:lnTo>
                <a:lnTo>
                  <a:pt x="1077516" y="1013199"/>
                </a:lnTo>
                <a:lnTo>
                  <a:pt x="1071959" y="999315"/>
                </a:lnTo>
                <a:lnTo>
                  <a:pt x="1083072" y="980671"/>
                </a:lnTo>
                <a:lnTo>
                  <a:pt x="1107281" y="980671"/>
                </a:lnTo>
                <a:lnTo>
                  <a:pt x="1117600" y="999315"/>
                </a:lnTo>
                <a:lnTo>
                  <a:pt x="1112837" y="1015579"/>
                </a:lnTo>
                <a:lnTo>
                  <a:pt x="1142206" y="1228203"/>
                </a:lnTo>
                <a:lnTo>
                  <a:pt x="1137841" y="971944"/>
                </a:lnTo>
                <a:lnTo>
                  <a:pt x="1146572" y="967580"/>
                </a:lnTo>
                <a:lnTo>
                  <a:pt x="1148953" y="966390"/>
                </a:lnTo>
                <a:lnTo>
                  <a:pt x="1149350" y="965597"/>
                </a:lnTo>
                <a:lnTo>
                  <a:pt x="1155700" y="965200"/>
                </a:lnTo>
                <a:close/>
                <a:moveTo>
                  <a:pt x="931148" y="736601"/>
                </a:moveTo>
                <a:lnTo>
                  <a:pt x="929554" y="751285"/>
                </a:lnTo>
                <a:lnTo>
                  <a:pt x="928757" y="762794"/>
                </a:lnTo>
                <a:lnTo>
                  <a:pt x="929155" y="762794"/>
                </a:lnTo>
                <a:lnTo>
                  <a:pt x="929554" y="751285"/>
                </a:lnTo>
                <a:lnTo>
                  <a:pt x="930351" y="746126"/>
                </a:lnTo>
                <a:lnTo>
                  <a:pt x="931148" y="741363"/>
                </a:lnTo>
                <a:lnTo>
                  <a:pt x="931148" y="736601"/>
                </a:lnTo>
                <a:close/>
                <a:moveTo>
                  <a:pt x="949086" y="679054"/>
                </a:moveTo>
                <a:lnTo>
                  <a:pt x="948289" y="679847"/>
                </a:lnTo>
                <a:lnTo>
                  <a:pt x="945499" y="681435"/>
                </a:lnTo>
                <a:lnTo>
                  <a:pt x="943904" y="683419"/>
                </a:lnTo>
                <a:lnTo>
                  <a:pt x="941911" y="686991"/>
                </a:lnTo>
                <a:lnTo>
                  <a:pt x="945897" y="682625"/>
                </a:lnTo>
                <a:lnTo>
                  <a:pt x="948289" y="681038"/>
                </a:lnTo>
                <a:lnTo>
                  <a:pt x="950282" y="679054"/>
                </a:lnTo>
                <a:lnTo>
                  <a:pt x="949086" y="679054"/>
                </a:lnTo>
                <a:close/>
                <a:moveTo>
                  <a:pt x="1038375" y="620713"/>
                </a:moveTo>
                <a:lnTo>
                  <a:pt x="1049138" y="620713"/>
                </a:lnTo>
                <a:lnTo>
                  <a:pt x="1059502" y="621110"/>
                </a:lnTo>
                <a:lnTo>
                  <a:pt x="1069866" y="622300"/>
                </a:lnTo>
                <a:lnTo>
                  <a:pt x="1079432" y="623491"/>
                </a:lnTo>
                <a:lnTo>
                  <a:pt x="1088999" y="625872"/>
                </a:lnTo>
                <a:lnTo>
                  <a:pt x="1098167" y="627857"/>
                </a:lnTo>
                <a:lnTo>
                  <a:pt x="1106937" y="630238"/>
                </a:lnTo>
                <a:lnTo>
                  <a:pt x="1115307" y="633413"/>
                </a:lnTo>
                <a:lnTo>
                  <a:pt x="1123678" y="636191"/>
                </a:lnTo>
                <a:lnTo>
                  <a:pt x="1130853" y="639763"/>
                </a:lnTo>
                <a:lnTo>
                  <a:pt x="1138028" y="642938"/>
                </a:lnTo>
                <a:lnTo>
                  <a:pt x="1144805" y="646510"/>
                </a:lnTo>
                <a:lnTo>
                  <a:pt x="1156365" y="652860"/>
                </a:lnTo>
                <a:lnTo>
                  <a:pt x="1166729" y="659607"/>
                </a:lnTo>
                <a:lnTo>
                  <a:pt x="1174701" y="664766"/>
                </a:lnTo>
                <a:lnTo>
                  <a:pt x="1180680" y="669529"/>
                </a:lnTo>
                <a:lnTo>
                  <a:pt x="1185862" y="673497"/>
                </a:lnTo>
                <a:lnTo>
                  <a:pt x="1185862" y="676275"/>
                </a:lnTo>
                <a:lnTo>
                  <a:pt x="1185862" y="684213"/>
                </a:lnTo>
                <a:lnTo>
                  <a:pt x="1185065" y="688975"/>
                </a:lnTo>
                <a:lnTo>
                  <a:pt x="1183869" y="694532"/>
                </a:lnTo>
                <a:lnTo>
                  <a:pt x="1182274" y="700088"/>
                </a:lnTo>
                <a:lnTo>
                  <a:pt x="1180281" y="704850"/>
                </a:lnTo>
                <a:lnTo>
                  <a:pt x="1179086" y="707629"/>
                </a:lnTo>
                <a:lnTo>
                  <a:pt x="1177093" y="710010"/>
                </a:lnTo>
                <a:lnTo>
                  <a:pt x="1175498" y="711994"/>
                </a:lnTo>
                <a:lnTo>
                  <a:pt x="1173505" y="713979"/>
                </a:lnTo>
                <a:lnTo>
                  <a:pt x="1170715" y="715963"/>
                </a:lnTo>
                <a:lnTo>
                  <a:pt x="1168323" y="717154"/>
                </a:lnTo>
                <a:lnTo>
                  <a:pt x="1165533" y="718344"/>
                </a:lnTo>
                <a:lnTo>
                  <a:pt x="1161945" y="719138"/>
                </a:lnTo>
                <a:lnTo>
                  <a:pt x="1158756" y="719535"/>
                </a:lnTo>
                <a:lnTo>
                  <a:pt x="1154770" y="719535"/>
                </a:lnTo>
                <a:lnTo>
                  <a:pt x="1150784" y="719138"/>
                </a:lnTo>
                <a:lnTo>
                  <a:pt x="1146001" y="718344"/>
                </a:lnTo>
                <a:lnTo>
                  <a:pt x="1140819" y="717154"/>
                </a:lnTo>
                <a:lnTo>
                  <a:pt x="1135238" y="715566"/>
                </a:lnTo>
                <a:lnTo>
                  <a:pt x="1129259" y="712788"/>
                </a:lnTo>
                <a:lnTo>
                  <a:pt x="1123678" y="710010"/>
                </a:lnTo>
                <a:lnTo>
                  <a:pt x="1120091" y="708819"/>
                </a:lnTo>
                <a:lnTo>
                  <a:pt x="1114112" y="707629"/>
                </a:lnTo>
                <a:lnTo>
                  <a:pt x="1098964" y="704850"/>
                </a:lnTo>
                <a:lnTo>
                  <a:pt x="1083418" y="702072"/>
                </a:lnTo>
                <a:lnTo>
                  <a:pt x="1077439" y="700882"/>
                </a:lnTo>
                <a:lnTo>
                  <a:pt x="1073852" y="700088"/>
                </a:lnTo>
                <a:lnTo>
                  <a:pt x="1104545" y="714772"/>
                </a:lnTo>
                <a:lnTo>
                  <a:pt x="1118895" y="721122"/>
                </a:lnTo>
                <a:lnTo>
                  <a:pt x="1125671" y="723504"/>
                </a:lnTo>
                <a:lnTo>
                  <a:pt x="1132448" y="725885"/>
                </a:lnTo>
                <a:lnTo>
                  <a:pt x="1138826" y="728266"/>
                </a:lnTo>
                <a:lnTo>
                  <a:pt x="1144805" y="729457"/>
                </a:lnTo>
                <a:lnTo>
                  <a:pt x="1150784" y="730647"/>
                </a:lnTo>
                <a:lnTo>
                  <a:pt x="1155966" y="731044"/>
                </a:lnTo>
                <a:lnTo>
                  <a:pt x="1161148" y="730647"/>
                </a:lnTo>
                <a:lnTo>
                  <a:pt x="1165931" y="729457"/>
                </a:lnTo>
                <a:lnTo>
                  <a:pt x="1170316" y="727869"/>
                </a:lnTo>
                <a:lnTo>
                  <a:pt x="1174302" y="725091"/>
                </a:lnTo>
                <a:lnTo>
                  <a:pt x="1175498" y="735410"/>
                </a:lnTo>
                <a:lnTo>
                  <a:pt x="1175897" y="744935"/>
                </a:lnTo>
                <a:lnTo>
                  <a:pt x="1175498" y="753666"/>
                </a:lnTo>
                <a:lnTo>
                  <a:pt x="1175099" y="762397"/>
                </a:lnTo>
                <a:lnTo>
                  <a:pt x="1176694" y="761207"/>
                </a:lnTo>
                <a:lnTo>
                  <a:pt x="1177491" y="760413"/>
                </a:lnTo>
                <a:lnTo>
                  <a:pt x="1178687" y="760016"/>
                </a:lnTo>
                <a:lnTo>
                  <a:pt x="1179086" y="760413"/>
                </a:lnTo>
                <a:lnTo>
                  <a:pt x="1179484" y="761207"/>
                </a:lnTo>
                <a:lnTo>
                  <a:pt x="1179883" y="763985"/>
                </a:lnTo>
                <a:lnTo>
                  <a:pt x="1180281" y="767954"/>
                </a:lnTo>
                <a:lnTo>
                  <a:pt x="1180281" y="773113"/>
                </a:lnTo>
                <a:lnTo>
                  <a:pt x="1179086" y="785813"/>
                </a:lnTo>
                <a:lnTo>
                  <a:pt x="1177491" y="800498"/>
                </a:lnTo>
                <a:lnTo>
                  <a:pt x="1175498" y="814388"/>
                </a:lnTo>
                <a:lnTo>
                  <a:pt x="1173505" y="826294"/>
                </a:lnTo>
                <a:lnTo>
                  <a:pt x="1171911" y="833438"/>
                </a:lnTo>
                <a:lnTo>
                  <a:pt x="1170715" y="834629"/>
                </a:lnTo>
                <a:lnTo>
                  <a:pt x="1170316" y="834232"/>
                </a:lnTo>
                <a:lnTo>
                  <a:pt x="1169519" y="842169"/>
                </a:lnTo>
                <a:lnTo>
                  <a:pt x="1168323" y="849710"/>
                </a:lnTo>
                <a:lnTo>
                  <a:pt x="1166729" y="856854"/>
                </a:lnTo>
                <a:lnTo>
                  <a:pt x="1165134" y="863998"/>
                </a:lnTo>
                <a:lnTo>
                  <a:pt x="1162742" y="870744"/>
                </a:lnTo>
                <a:lnTo>
                  <a:pt x="1160351" y="877491"/>
                </a:lnTo>
                <a:lnTo>
                  <a:pt x="1157959" y="883841"/>
                </a:lnTo>
                <a:lnTo>
                  <a:pt x="1154770" y="890191"/>
                </a:lnTo>
                <a:lnTo>
                  <a:pt x="1151980" y="896541"/>
                </a:lnTo>
                <a:lnTo>
                  <a:pt x="1148791" y="902098"/>
                </a:lnTo>
                <a:lnTo>
                  <a:pt x="1145602" y="907654"/>
                </a:lnTo>
                <a:lnTo>
                  <a:pt x="1141616" y="913210"/>
                </a:lnTo>
                <a:lnTo>
                  <a:pt x="1138028" y="918370"/>
                </a:lnTo>
                <a:lnTo>
                  <a:pt x="1134042" y="923529"/>
                </a:lnTo>
                <a:lnTo>
                  <a:pt x="1126070" y="932260"/>
                </a:lnTo>
                <a:lnTo>
                  <a:pt x="1117699" y="940595"/>
                </a:lnTo>
                <a:lnTo>
                  <a:pt x="1108531" y="947738"/>
                </a:lnTo>
                <a:lnTo>
                  <a:pt x="1099762" y="954088"/>
                </a:lnTo>
                <a:lnTo>
                  <a:pt x="1090593" y="959248"/>
                </a:lnTo>
                <a:lnTo>
                  <a:pt x="1081027" y="963216"/>
                </a:lnTo>
                <a:lnTo>
                  <a:pt x="1077041" y="964804"/>
                </a:lnTo>
                <a:lnTo>
                  <a:pt x="1072257" y="966391"/>
                </a:lnTo>
                <a:lnTo>
                  <a:pt x="1067474" y="967185"/>
                </a:lnTo>
                <a:lnTo>
                  <a:pt x="1063488" y="967979"/>
                </a:lnTo>
                <a:lnTo>
                  <a:pt x="1059103" y="968376"/>
                </a:lnTo>
                <a:lnTo>
                  <a:pt x="1054719" y="968376"/>
                </a:lnTo>
                <a:lnTo>
                  <a:pt x="1051530" y="968376"/>
                </a:lnTo>
                <a:lnTo>
                  <a:pt x="1047543" y="967979"/>
                </a:lnTo>
                <a:lnTo>
                  <a:pt x="1043956" y="967185"/>
                </a:lnTo>
                <a:lnTo>
                  <a:pt x="1039970" y="965995"/>
                </a:lnTo>
                <a:lnTo>
                  <a:pt x="1031998" y="962820"/>
                </a:lnTo>
                <a:lnTo>
                  <a:pt x="1023627" y="958851"/>
                </a:lnTo>
                <a:lnTo>
                  <a:pt x="1014857" y="953295"/>
                </a:lnTo>
                <a:lnTo>
                  <a:pt x="1006088" y="947341"/>
                </a:lnTo>
                <a:lnTo>
                  <a:pt x="997318" y="939801"/>
                </a:lnTo>
                <a:lnTo>
                  <a:pt x="988549" y="931863"/>
                </a:lnTo>
                <a:lnTo>
                  <a:pt x="979779" y="922338"/>
                </a:lnTo>
                <a:lnTo>
                  <a:pt x="971807" y="912813"/>
                </a:lnTo>
                <a:lnTo>
                  <a:pt x="963835" y="902098"/>
                </a:lnTo>
                <a:lnTo>
                  <a:pt x="956660" y="890985"/>
                </a:lnTo>
                <a:lnTo>
                  <a:pt x="949883" y="878682"/>
                </a:lnTo>
                <a:lnTo>
                  <a:pt x="943904" y="865982"/>
                </a:lnTo>
                <a:lnTo>
                  <a:pt x="941512" y="859632"/>
                </a:lnTo>
                <a:lnTo>
                  <a:pt x="938722" y="852885"/>
                </a:lnTo>
                <a:lnTo>
                  <a:pt x="936729" y="846138"/>
                </a:lnTo>
                <a:lnTo>
                  <a:pt x="934736" y="839391"/>
                </a:lnTo>
                <a:lnTo>
                  <a:pt x="933540" y="843757"/>
                </a:lnTo>
                <a:lnTo>
                  <a:pt x="931547" y="847329"/>
                </a:lnTo>
                <a:lnTo>
                  <a:pt x="929554" y="849710"/>
                </a:lnTo>
                <a:lnTo>
                  <a:pt x="928757" y="850107"/>
                </a:lnTo>
                <a:lnTo>
                  <a:pt x="927960" y="850504"/>
                </a:lnTo>
                <a:lnTo>
                  <a:pt x="926764" y="850107"/>
                </a:lnTo>
                <a:lnTo>
                  <a:pt x="925568" y="849710"/>
                </a:lnTo>
                <a:lnTo>
                  <a:pt x="924372" y="848123"/>
                </a:lnTo>
                <a:lnTo>
                  <a:pt x="923575" y="846535"/>
                </a:lnTo>
                <a:lnTo>
                  <a:pt x="921582" y="842963"/>
                </a:lnTo>
                <a:lnTo>
                  <a:pt x="920386" y="837407"/>
                </a:lnTo>
                <a:lnTo>
                  <a:pt x="918791" y="831057"/>
                </a:lnTo>
                <a:lnTo>
                  <a:pt x="917596" y="823516"/>
                </a:lnTo>
                <a:lnTo>
                  <a:pt x="917197" y="815182"/>
                </a:lnTo>
                <a:lnTo>
                  <a:pt x="916798" y="806054"/>
                </a:lnTo>
                <a:lnTo>
                  <a:pt x="917197" y="798116"/>
                </a:lnTo>
                <a:lnTo>
                  <a:pt x="917596" y="790576"/>
                </a:lnTo>
                <a:lnTo>
                  <a:pt x="918393" y="783829"/>
                </a:lnTo>
                <a:lnTo>
                  <a:pt x="919987" y="777479"/>
                </a:lnTo>
                <a:lnTo>
                  <a:pt x="921183" y="772319"/>
                </a:lnTo>
                <a:lnTo>
                  <a:pt x="922379" y="767954"/>
                </a:lnTo>
                <a:lnTo>
                  <a:pt x="924372" y="764779"/>
                </a:lnTo>
                <a:lnTo>
                  <a:pt x="925169" y="763588"/>
                </a:lnTo>
                <a:lnTo>
                  <a:pt x="926365" y="763191"/>
                </a:lnTo>
                <a:lnTo>
                  <a:pt x="923176" y="759619"/>
                </a:lnTo>
                <a:lnTo>
                  <a:pt x="920785" y="756444"/>
                </a:lnTo>
                <a:lnTo>
                  <a:pt x="918393" y="752476"/>
                </a:lnTo>
                <a:lnTo>
                  <a:pt x="916798" y="748507"/>
                </a:lnTo>
                <a:lnTo>
                  <a:pt x="915204" y="744538"/>
                </a:lnTo>
                <a:lnTo>
                  <a:pt x="914407" y="739776"/>
                </a:lnTo>
                <a:lnTo>
                  <a:pt x="913609" y="735807"/>
                </a:lnTo>
                <a:lnTo>
                  <a:pt x="913211" y="731044"/>
                </a:lnTo>
                <a:lnTo>
                  <a:pt x="912812" y="727076"/>
                </a:lnTo>
                <a:lnTo>
                  <a:pt x="912812" y="721916"/>
                </a:lnTo>
                <a:lnTo>
                  <a:pt x="913609" y="712391"/>
                </a:lnTo>
                <a:lnTo>
                  <a:pt x="915204" y="703263"/>
                </a:lnTo>
                <a:lnTo>
                  <a:pt x="917197" y="694135"/>
                </a:lnTo>
                <a:lnTo>
                  <a:pt x="920386" y="685007"/>
                </a:lnTo>
                <a:lnTo>
                  <a:pt x="923575" y="676672"/>
                </a:lnTo>
                <a:lnTo>
                  <a:pt x="927162" y="668735"/>
                </a:lnTo>
                <a:lnTo>
                  <a:pt x="930750" y="661988"/>
                </a:lnTo>
                <a:lnTo>
                  <a:pt x="934337" y="656035"/>
                </a:lnTo>
                <a:lnTo>
                  <a:pt x="937526" y="651272"/>
                </a:lnTo>
                <a:lnTo>
                  <a:pt x="940715" y="647700"/>
                </a:lnTo>
                <a:lnTo>
                  <a:pt x="943107" y="646113"/>
                </a:lnTo>
                <a:lnTo>
                  <a:pt x="955862" y="639763"/>
                </a:lnTo>
                <a:lnTo>
                  <a:pt x="968219" y="634604"/>
                </a:lnTo>
                <a:lnTo>
                  <a:pt x="980178" y="630238"/>
                </a:lnTo>
                <a:lnTo>
                  <a:pt x="992535" y="627063"/>
                </a:lnTo>
                <a:lnTo>
                  <a:pt x="1004493" y="624285"/>
                </a:lnTo>
                <a:lnTo>
                  <a:pt x="1016053" y="622300"/>
                </a:lnTo>
                <a:lnTo>
                  <a:pt x="1027214" y="621110"/>
                </a:lnTo>
                <a:lnTo>
                  <a:pt x="1038375" y="620713"/>
                </a:lnTo>
                <a:close/>
                <a:moveTo>
                  <a:pt x="1043186" y="515586"/>
                </a:moveTo>
                <a:lnTo>
                  <a:pt x="1022934" y="515983"/>
                </a:lnTo>
                <a:lnTo>
                  <a:pt x="1002682" y="516777"/>
                </a:lnTo>
                <a:lnTo>
                  <a:pt x="982827" y="518364"/>
                </a:lnTo>
                <a:lnTo>
                  <a:pt x="962972" y="519952"/>
                </a:lnTo>
                <a:lnTo>
                  <a:pt x="943514" y="521937"/>
                </a:lnTo>
                <a:lnTo>
                  <a:pt x="924056" y="525113"/>
                </a:lnTo>
                <a:lnTo>
                  <a:pt x="904598" y="527891"/>
                </a:lnTo>
                <a:lnTo>
                  <a:pt x="885140" y="531861"/>
                </a:lnTo>
                <a:lnTo>
                  <a:pt x="866476" y="535830"/>
                </a:lnTo>
                <a:lnTo>
                  <a:pt x="847812" y="540594"/>
                </a:lnTo>
                <a:lnTo>
                  <a:pt x="829148" y="545754"/>
                </a:lnTo>
                <a:lnTo>
                  <a:pt x="810485" y="550914"/>
                </a:lnTo>
                <a:lnTo>
                  <a:pt x="792218" y="556869"/>
                </a:lnTo>
                <a:lnTo>
                  <a:pt x="774348" y="563220"/>
                </a:lnTo>
                <a:lnTo>
                  <a:pt x="756082" y="569968"/>
                </a:lnTo>
                <a:lnTo>
                  <a:pt x="738609" y="577113"/>
                </a:lnTo>
                <a:lnTo>
                  <a:pt x="721137" y="585449"/>
                </a:lnTo>
                <a:lnTo>
                  <a:pt x="704061" y="593388"/>
                </a:lnTo>
                <a:lnTo>
                  <a:pt x="686986" y="601724"/>
                </a:lnTo>
                <a:lnTo>
                  <a:pt x="670308" y="610457"/>
                </a:lnTo>
                <a:lnTo>
                  <a:pt x="653630" y="619587"/>
                </a:lnTo>
                <a:lnTo>
                  <a:pt x="637745" y="629114"/>
                </a:lnTo>
                <a:lnTo>
                  <a:pt x="621861" y="639037"/>
                </a:lnTo>
                <a:lnTo>
                  <a:pt x="605977" y="649755"/>
                </a:lnTo>
                <a:lnTo>
                  <a:pt x="590490" y="660473"/>
                </a:lnTo>
                <a:lnTo>
                  <a:pt x="575400" y="671190"/>
                </a:lnTo>
                <a:lnTo>
                  <a:pt x="559913" y="682702"/>
                </a:lnTo>
                <a:lnTo>
                  <a:pt x="545617" y="694610"/>
                </a:lnTo>
                <a:lnTo>
                  <a:pt x="531322" y="706519"/>
                </a:lnTo>
                <a:lnTo>
                  <a:pt x="517026" y="719221"/>
                </a:lnTo>
                <a:lnTo>
                  <a:pt x="503525" y="731924"/>
                </a:lnTo>
                <a:lnTo>
                  <a:pt x="490023" y="745023"/>
                </a:lnTo>
                <a:lnTo>
                  <a:pt x="476919" y="758520"/>
                </a:lnTo>
                <a:lnTo>
                  <a:pt x="464212" y="772413"/>
                </a:lnTo>
                <a:lnTo>
                  <a:pt x="451504" y="786306"/>
                </a:lnTo>
                <a:lnTo>
                  <a:pt x="439591" y="800596"/>
                </a:lnTo>
                <a:lnTo>
                  <a:pt x="427678" y="815680"/>
                </a:lnTo>
                <a:lnTo>
                  <a:pt x="416162" y="830368"/>
                </a:lnTo>
                <a:lnTo>
                  <a:pt x="405441" y="845452"/>
                </a:lnTo>
                <a:lnTo>
                  <a:pt x="394322" y="860933"/>
                </a:lnTo>
                <a:lnTo>
                  <a:pt x="383997" y="876811"/>
                </a:lnTo>
                <a:lnTo>
                  <a:pt x="374070" y="892689"/>
                </a:lnTo>
                <a:lnTo>
                  <a:pt x="364539" y="908964"/>
                </a:lnTo>
                <a:lnTo>
                  <a:pt x="355009" y="925636"/>
                </a:lnTo>
                <a:lnTo>
                  <a:pt x="346272" y="941911"/>
                </a:lnTo>
                <a:lnTo>
                  <a:pt x="337933" y="959377"/>
                </a:lnTo>
                <a:lnTo>
                  <a:pt x="329594" y="976048"/>
                </a:lnTo>
                <a:lnTo>
                  <a:pt x="322049" y="993911"/>
                </a:lnTo>
                <a:lnTo>
                  <a:pt x="314901" y="1011377"/>
                </a:lnTo>
                <a:lnTo>
                  <a:pt x="308151" y="1029240"/>
                </a:lnTo>
                <a:lnTo>
                  <a:pt x="301797" y="1047500"/>
                </a:lnTo>
                <a:lnTo>
                  <a:pt x="295840" y="1065362"/>
                </a:lnTo>
                <a:lnTo>
                  <a:pt x="290678" y="1084019"/>
                </a:lnTo>
                <a:lnTo>
                  <a:pt x="285516" y="1102676"/>
                </a:lnTo>
                <a:lnTo>
                  <a:pt x="280751" y="1121729"/>
                </a:lnTo>
                <a:lnTo>
                  <a:pt x="276780" y="1140783"/>
                </a:lnTo>
                <a:lnTo>
                  <a:pt x="272809" y="1159440"/>
                </a:lnTo>
                <a:lnTo>
                  <a:pt x="270029" y="1178890"/>
                </a:lnTo>
                <a:lnTo>
                  <a:pt x="266852" y="1198341"/>
                </a:lnTo>
                <a:lnTo>
                  <a:pt x="264867" y="1218188"/>
                </a:lnTo>
                <a:lnTo>
                  <a:pt x="263278" y="1237639"/>
                </a:lnTo>
                <a:lnTo>
                  <a:pt x="261690" y="1257883"/>
                </a:lnTo>
                <a:lnTo>
                  <a:pt x="260896" y="1277731"/>
                </a:lnTo>
                <a:lnTo>
                  <a:pt x="260498" y="1297975"/>
                </a:lnTo>
                <a:lnTo>
                  <a:pt x="260896" y="1318220"/>
                </a:lnTo>
                <a:lnTo>
                  <a:pt x="261690" y="1338067"/>
                </a:lnTo>
                <a:lnTo>
                  <a:pt x="263278" y="1357915"/>
                </a:lnTo>
                <a:lnTo>
                  <a:pt x="264867" y="1377763"/>
                </a:lnTo>
                <a:lnTo>
                  <a:pt x="266852" y="1397213"/>
                </a:lnTo>
                <a:lnTo>
                  <a:pt x="270029" y="1416664"/>
                </a:lnTo>
                <a:lnTo>
                  <a:pt x="272809" y="1436114"/>
                </a:lnTo>
                <a:lnTo>
                  <a:pt x="276780" y="1455168"/>
                </a:lnTo>
                <a:lnTo>
                  <a:pt x="280751" y="1474222"/>
                </a:lnTo>
                <a:lnTo>
                  <a:pt x="285516" y="1493275"/>
                </a:lnTo>
                <a:lnTo>
                  <a:pt x="290678" y="1511535"/>
                </a:lnTo>
                <a:lnTo>
                  <a:pt x="295840" y="1530192"/>
                </a:lnTo>
                <a:lnTo>
                  <a:pt x="301797" y="1548452"/>
                </a:lnTo>
                <a:lnTo>
                  <a:pt x="308151" y="1566314"/>
                </a:lnTo>
                <a:lnTo>
                  <a:pt x="314901" y="1584177"/>
                </a:lnTo>
                <a:lnTo>
                  <a:pt x="322049" y="1602040"/>
                </a:lnTo>
                <a:lnTo>
                  <a:pt x="329594" y="1619109"/>
                </a:lnTo>
                <a:lnTo>
                  <a:pt x="337933" y="1636575"/>
                </a:lnTo>
                <a:lnTo>
                  <a:pt x="346272" y="1653247"/>
                </a:lnTo>
                <a:lnTo>
                  <a:pt x="355009" y="1670316"/>
                </a:lnTo>
                <a:lnTo>
                  <a:pt x="364539" y="1686591"/>
                </a:lnTo>
                <a:lnTo>
                  <a:pt x="374070" y="1703262"/>
                </a:lnTo>
                <a:lnTo>
                  <a:pt x="383997" y="1719140"/>
                </a:lnTo>
                <a:lnTo>
                  <a:pt x="394322" y="1734622"/>
                </a:lnTo>
                <a:lnTo>
                  <a:pt x="405441" y="1750500"/>
                </a:lnTo>
                <a:lnTo>
                  <a:pt x="416162" y="1765584"/>
                </a:lnTo>
                <a:lnTo>
                  <a:pt x="427678" y="1780271"/>
                </a:lnTo>
                <a:lnTo>
                  <a:pt x="439591" y="1794958"/>
                </a:lnTo>
                <a:lnTo>
                  <a:pt x="451504" y="1809248"/>
                </a:lnTo>
                <a:lnTo>
                  <a:pt x="464212" y="1823142"/>
                </a:lnTo>
                <a:lnTo>
                  <a:pt x="476919" y="1837035"/>
                </a:lnTo>
                <a:lnTo>
                  <a:pt x="490023" y="1850531"/>
                </a:lnTo>
                <a:lnTo>
                  <a:pt x="503525" y="1863631"/>
                </a:lnTo>
                <a:lnTo>
                  <a:pt x="517026" y="1876333"/>
                </a:lnTo>
                <a:lnTo>
                  <a:pt x="531322" y="1889035"/>
                </a:lnTo>
                <a:lnTo>
                  <a:pt x="545617" y="1900944"/>
                </a:lnTo>
                <a:lnTo>
                  <a:pt x="559913" y="1912852"/>
                </a:lnTo>
                <a:lnTo>
                  <a:pt x="575400" y="1923967"/>
                </a:lnTo>
                <a:lnTo>
                  <a:pt x="590490" y="1935479"/>
                </a:lnTo>
                <a:lnTo>
                  <a:pt x="605977" y="1945799"/>
                </a:lnTo>
                <a:lnTo>
                  <a:pt x="621861" y="1956517"/>
                </a:lnTo>
                <a:lnTo>
                  <a:pt x="637745" y="1966044"/>
                </a:lnTo>
                <a:lnTo>
                  <a:pt x="653630" y="1975968"/>
                </a:lnTo>
                <a:lnTo>
                  <a:pt x="670308" y="1985097"/>
                </a:lnTo>
                <a:lnTo>
                  <a:pt x="686986" y="1994227"/>
                </a:lnTo>
                <a:lnTo>
                  <a:pt x="704061" y="2002563"/>
                </a:lnTo>
                <a:lnTo>
                  <a:pt x="721137" y="2010502"/>
                </a:lnTo>
                <a:lnTo>
                  <a:pt x="738609" y="2018044"/>
                </a:lnTo>
                <a:lnTo>
                  <a:pt x="756082" y="2025189"/>
                </a:lnTo>
                <a:lnTo>
                  <a:pt x="774348" y="2032335"/>
                </a:lnTo>
                <a:lnTo>
                  <a:pt x="792218" y="2038686"/>
                </a:lnTo>
                <a:lnTo>
                  <a:pt x="810485" y="2044640"/>
                </a:lnTo>
                <a:lnTo>
                  <a:pt x="829148" y="2050197"/>
                </a:lnTo>
                <a:lnTo>
                  <a:pt x="847812" y="2055358"/>
                </a:lnTo>
                <a:lnTo>
                  <a:pt x="866476" y="2059724"/>
                </a:lnTo>
                <a:lnTo>
                  <a:pt x="885140" y="2064091"/>
                </a:lnTo>
                <a:lnTo>
                  <a:pt x="904598" y="2067266"/>
                </a:lnTo>
                <a:lnTo>
                  <a:pt x="924056" y="2070839"/>
                </a:lnTo>
                <a:lnTo>
                  <a:pt x="943514" y="2073220"/>
                </a:lnTo>
                <a:lnTo>
                  <a:pt x="962972" y="2075999"/>
                </a:lnTo>
                <a:lnTo>
                  <a:pt x="982827" y="2077587"/>
                </a:lnTo>
                <a:lnTo>
                  <a:pt x="1002682" y="2078778"/>
                </a:lnTo>
                <a:lnTo>
                  <a:pt x="1022934" y="2079572"/>
                </a:lnTo>
                <a:lnTo>
                  <a:pt x="1043186" y="2079572"/>
                </a:lnTo>
                <a:lnTo>
                  <a:pt x="1063041" y="2079572"/>
                </a:lnTo>
                <a:lnTo>
                  <a:pt x="1083293" y="2078778"/>
                </a:lnTo>
                <a:lnTo>
                  <a:pt x="1103148" y="2077587"/>
                </a:lnTo>
                <a:lnTo>
                  <a:pt x="1122606" y="2075999"/>
                </a:lnTo>
                <a:lnTo>
                  <a:pt x="1142064" y="2073220"/>
                </a:lnTo>
                <a:lnTo>
                  <a:pt x="1161919" y="2070839"/>
                </a:lnTo>
                <a:lnTo>
                  <a:pt x="1180980" y="2067266"/>
                </a:lnTo>
                <a:lnTo>
                  <a:pt x="1200438" y="2064091"/>
                </a:lnTo>
                <a:lnTo>
                  <a:pt x="1219499" y="2059724"/>
                </a:lnTo>
                <a:lnTo>
                  <a:pt x="1237766" y="2055358"/>
                </a:lnTo>
                <a:lnTo>
                  <a:pt x="1256827" y="2050197"/>
                </a:lnTo>
                <a:lnTo>
                  <a:pt x="1275093" y="2044640"/>
                </a:lnTo>
                <a:lnTo>
                  <a:pt x="1293757" y="2038686"/>
                </a:lnTo>
                <a:lnTo>
                  <a:pt x="1311627" y="2032335"/>
                </a:lnTo>
                <a:lnTo>
                  <a:pt x="1329496" y="2025189"/>
                </a:lnTo>
                <a:lnTo>
                  <a:pt x="1347366" y="2018044"/>
                </a:lnTo>
                <a:lnTo>
                  <a:pt x="1364441" y="2010502"/>
                </a:lnTo>
                <a:lnTo>
                  <a:pt x="1381914" y="2002563"/>
                </a:lnTo>
                <a:lnTo>
                  <a:pt x="1398592" y="1994227"/>
                </a:lnTo>
                <a:lnTo>
                  <a:pt x="1415667" y="1985097"/>
                </a:lnTo>
                <a:lnTo>
                  <a:pt x="1431949" y="1975968"/>
                </a:lnTo>
                <a:lnTo>
                  <a:pt x="1447833" y="1966044"/>
                </a:lnTo>
                <a:lnTo>
                  <a:pt x="1464114" y="1956517"/>
                </a:lnTo>
                <a:lnTo>
                  <a:pt x="1479998" y="1945799"/>
                </a:lnTo>
                <a:lnTo>
                  <a:pt x="1495088" y="1935479"/>
                </a:lnTo>
                <a:lnTo>
                  <a:pt x="1510575" y="1923967"/>
                </a:lnTo>
                <a:lnTo>
                  <a:pt x="1525665" y="1912852"/>
                </a:lnTo>
                <a:lnTo>
                  <a:pt x="1539960" y="1900944"/>
                </a:lnTo>
                <a:lnTo>
                  <a:pt x="1554256" y="1889035"/>
                </a:lnTo>
                <a:lnTo>
                  <a:pt x="1568551" y="1876333"/>
                </a:lnTo>
                <a:lnTo>
                  <a:pt x="1582053" y="1863631"/>
                </a:lnTo>
                <a:lnTo>
                  <a:pt x="1595555" y="1850531"/>
                </a:lnTo>
                <a:lnTo>
                  <a:pt x="1608659" y="1837035"/>
                </a:lnTo>
                <a:lnTo>
                  <a:pt x="1621763" y="1823142"/>
                </a:lnTo>
                <a:lnTo>
                  <a:pt x="1634073" y="1809248"/>
                </a:lnTo>
                <a:lnTo>
                  <a:pt x="1646383" y="1794958"/>
                </a:lnTo>
                <a:lnTo>
                  <a:pt x="1657899" y="1780271"/>
                </a:lnTo>
                <a:lnTo>
                  <a:pt x="1669415" y="1765584"/>
                </a:lnTo>
                <a:lnTo>
                  <a:pt x="1680534" y="1750500"/>
                </a:lnTo>
                <a:lnTo>
                  <a:pt x="1691256" y="1734622"/>
                </a:lnTo>
                <a:lnTo>
                  <a:pt x="1701581" y="1719140"/>
                </a:lnTo>
                <a:lnTo>
                  <a:pt x="1711508" y="1703262"/>
                </a:lnTo>
                <a:lnTo>
                  <a:pt x="1721436" y="1686591"/>
                </a:lnTo>
                <a:lnTo>
                  <a:pt x="1730569" y="1670316"/>
                </a:lnTo>
                <a:lnTo>
                  <a:pt x="1739305" y="1653247"/>
                </a:lnTo>
                <a:lnTo>
                  <a:pt x="1748041" y="1636575"/>
                </a:lnTo>
                <a:lnTo>
                  <a:pt x="1755983" y="1619109"/>
                </a:lnTo>
                <a:lnTo>
                  <a:pt x="1763529" y="1602040"/>
                </a:lnTo>
                <a:lnTo>
                  <a:pt x="1770676" y="1584177"/>
                </a:lnTo>
                <a:lnTo>
                  <a:pt x="1777427" y="1566314"/>
                </a:lnTo>
                <a:lnTo>
                  <a:pt x="1783781" y="1548452"/>
                </a:lnTo>
                <a:lnTo>
                  <a:pt x="1789737" y="1530192"/>
                </a:lnTo>
                <a:lnTo>
                  <a:pt x="1795694" y="1511535"/>
                </a:lnTo>
                <a:lnTo>
                  <a:pt x="1800459" y="1493275"/>
                </a:lnTo>
                <a:lnTo>
                  <a:pt x="1804827" y="1474222"/>
                </a:lnTo>
                <a:lnTo>
                  <a:pt x="1809195" y="1455168"/>
                </a:lnTo>
                <a:lnTo>
                  <a:pt x="1812769" y="1436114"/>
                </a:lnTo>
                <a:lnTo>
                  <a:pt x="1816343" y="1416664"/>
                </a:lnTo>
                <a:lnTo>
                  <a:pt x="1818726" y="1397213"/>
                </a:lnTo>
                <a:lnTo>
                  <a:pt x="1820711" y="1377763"/>
                </a:lnTo>
                <a:lnTo>
                  <a:pt x="1823094" y="1357915"/>
                </a:lnTo>
                <a:lnTo>
                  <a:pt x="1824285" y="1338067"/>
                </a:lnTo>
                <a:lnTo>
                  <a:pt x="1824682" y="1318220"/>
                </a:lnTo>
                <a:lnTo>
                  <a:pt x="1825079" y="1297975"/>
                </a:lnTo>
                <a:lnTo>
                  <a:pt x="1824682" y="1277731"/>
                </a:lnTo>
                <a:lnTo>
                  <a:pt x="1824285" y="1257883"/>
                </a:lnTo>
                <a:lnTo>
                  <a:pt x="1823094" y="1237639"/>
                </a:lnTo>
                <a:lnTo>
                  <a:pt x="1820711" y="1218188"/>
                </a:lnTo>
                <a:lnTo>
                  <a:pt x="1818726" y="1198341"/>
                </a:lnTo>
                <a:lnTo>
                  <a:pt x="1816343" y="1178890"/>
                </a:lnTo>
                <a:lnTo>
                  <a:pt x="1812769" y="1159440"/>
                </a:lnTo>
                <a:lnTo>
                  <a:pt x="1809195" y="1140783"/>
                </a:lnTo>
                <a:lnTo>
                  <a:pt x="1804827" y="1121729"/>
                </a:lnTo>
                <a:lnTo>
                  <a:pt x="1800459" y="1102676"/>
                </a:lnTo>
                <a:lnTo>
                  <a:pt x="1795694" y="1084019"/>
                </a:lnTo>
                <a:lnTo>
                  <a:pt x="1789737" y="1065362"/>
                </a:lnTo>
                <a:lnTo>
                  <a:pt x="1783781" y="1047500"/>
                </a:lnTo>
                <a:lnTo>
                  <a:pt x="1777427" y="1029240"/>
                </a:lnTo>
                <a:lnTo>
                  <a:pt x="1770676" y="1011377"/>
                </a:lnTo>
                <a:lnTo>
                  <a:pt x="1763529" y="993911"/>
                </a:lnTo>
                <a:lnTo>
                  <a:pt x="1755983" y="976048"/>
                </a:lnTo>
                <a:lnTo>
                  <a:pt x="1748041" y="959377"/>
                </a:lnTo>
                <a:lnTo>
                  <a:pt x="1739305" y="941911"/>
                </a:lnTo>
                <a:lnTo>
                  <a:pt x="1730569" y="925636"/>
                </a:lnTo>
                <a:lnTo>
                  <a:pt x="1721436" y="908964"/>
                </a:lnTo>
                <a:lnTo>
                  <a:pt x="1711508" y="892689"/>
                </a:lnTo>
                <a:lnTo>
                  <a:pt x="1701581" y="876811"/>
                </a:lnTo>
                <a:lnTo>
                  <a:pt x="1691256" y="860933"/>
                </a:lnTo>
                <a:lnTo>
                  <a:pt x="1680534" y="845452"/>
                </a:lnTo>
                <a:lnTo>
                  <a:pt x="1669415" y="830368"/>
                </a:lnTo>
                <a:lnTo>
                  <a:pt x="1657899" y="815680"/>
                </a:lnTo>
                <a:lnTo>
                  <a:pt x="1646383" y="800596"/>
                </a:lnTo>
                <a:lnTo>
                  <a:pt x="1634073" y="786306"/>
                </a:lnTo>
                <a:lnTo>
                  <a:pt x="1621763" y="772413"/>
                </a:lnTo>
                <a:lnTo>
                  <a:pt x="1608659" y="758520"/>
                </a:lnTo>
                <a:lnTo>
                  <a:pt x="1595555" y="745023"/>
                </a:lnTo>
                <a:lnTo>
                  <a:pt x="1582053" y="731924"/>
                </a:lnTo>
                <a:lnTo>
                  <a:pt x="1568551" y="719221"/>
                </a:lnTo>
                <a:lnTo>
                  <a:pt x="1554256" y="706519"/>
                </a:lnTo>
                <a:lnTo>
                  <a:pt x="1539960" y="694610"/>
                </a:lnTo>
                <a:lnTo>
                  <a:pt x="1525665" y="682702"/>
                </a:lnTo>
                <a:lnTo>
                  <a:pt x="1510575" y="671190"/>
                </a:lnTo>
                <a:lnTo>
                  <a:pt x="1495088" y="660473"/>
                </a:lnTo>
                <a:lnTo>
                  <a:pt x="1479998" y="649755"/>
                </a:lnTo>
                <a:lnTo>
                  <a:pt x="1464114" y="639037"/>
                </a:lnTo>
                <a:lnTo>
                  <a:pt x="1447833" y="629114"/>
                </a:lnTo>
                <a:lnTo>
                  <a:pt x="1431949" y="619587"/>
                </a:lnTo>
                <a:lnTo>
                  <a:pt x="1415667" y="610457"/>
                </a:lnTo>
                <a:lnTo>
                  <a:pt x="1398592" y="601724"/>
                </a:lnTo>
                <a:lnTo>
                  <a:pt x="1381914" y="593388"/>
                </a:lnTo>
                <a:lnTo>
                  <a:pt x="1364441" y="585449"/>
                </a:lnTo>
                <a:lnTo>
                  <a:pt x="1347366" y="577113"/>
                </a:lnTo>
                <a:lnTo>
                  <a:pt x="1329496" y="569968"/>
                </a:lnTo>
                <a:lnTo>
                  <a:pt x="1311627" y="563220"/>
                </a:lnTo>
                <a:lnTo>
                  <a:pt x="1293757" y="556869"/>
                </a:lnTo>
                <a:lnTo>
                  <a:pt x="1275093" y="550914"/>
                </a:lnTo>
                <a:lnTo>
                  <a:pt x="1256827" y="545754"/>
                </a:lnTo>
                <a:lnTo>
                  <a:pt x="1237766" y="540594"/>
                </a:lnTo>
                <a:lnTo>
                  <a:pt x="1219499" y="535830"/>
                </a:lnTo>
                <a:lnTo>
                  <a:pt x="1200438" y="531861"/>
                </a:lnTo>
                <a:lnTo>
                  <a:pt x="1180980" y="527891"/>
                </a:lnTo>
                <a:lnTo>
                  <a:pt x="1161919" y="525113"/>
                </a:lnTo>
                <a:lnTo>
                  <a:pt x="1142064" y="521937"/>
                </a:lnTo>
                <a:lnTo>
                  <a:pt x="1122606" y="519952"/>
                </a:lnTo>
                <a:lnTo>
                  <a:pt x="1103148" y="518364"/>
                </a:lnTo>
                <a:lnTo>
                  <a:pt x="1083293" y="516777"/>
                </a:lnTo>
                <a:lnTo>
                  <a:pt x="1063041" y="515983"/>
                </a:lnTo>
                <a:lnTo>
                  <a:pt x="1043186" y="515586"/>
                </a:lnTo>
                <a:close/>
                <a:moveTo>
                  <a:pt x="803734" y="280988"/>
                </a:moveTo>
                <a:lnTo>
                  <a:pt x="862902" y="391340"/>
                </a:lnTo>
                <a:lnTo>
                  <a:pt x="884743" y="387371"/>
                </a:lnTo>
                <a:lnTo>
                  <a:pt x="906980" y="383798"/>
                </a:lnTo>
                <a:lnTo>
                  <a:pt x="929218" y="380622"/>
                </a:lnTo>
                <a:lnTo>
                  <a:pt x="951456" y="378241"/>
                </a:lnTo>
                <a:lnTo>
                  <a:pt x="974488" y="376256"/>
                </a:lnTo>
                <a:lnTo>
                  <a:pt x="997122" y="374668"/>
                </a:lnTo>
                <a:lnTo>
                  <a:pt x="1019757" y="373874"/>
                </a:lnTo>
                <a:lnTo>
                  <a:pt x="1043186" y="373477"/>
                </a:lnTo>
                <a:lnTo>
                  <a:pt x="1059865" y="373874"/>
                </a:lnTo>
                <a:lnTo>
                  <a:pt x="1076940" y="374271"/>
                </a:lnTo>
                <a:lnTo>
                  <a:pt x="1093618" y="375462"/>
                </a:lnTo>
                <a:lnTo>
                  <a:pt x="1110693" y="376256"/>
                </a:lnTo>
                <a:lnTo>
                  <a:pt x="1127372" y="377844"/>
                </a:lnTo>
                <a:lnTo>
                  <a:pt x="1144050" y="379432"/>
                </a:lnTo>
                <a:lnTo>
                  <a:pt x="1160331" y="381019"/>
                </a:lnTo>
                <a:lnTo>
                  <a:pt x="1176612" y="383798"/>
                </a:lnTo>
                <a:lnTo>
                  <a:pt x="1193291" y="386180"/>
                </a:lnTo>
                <a:lnTo>
                  <a:pt x="1209572" y="388958"/>
                </a:lnTo>
                <a:lnTo>
                  <a:pt x="1225853" y="392134"/>
                </a:lnTo>
                <a:lnTo>
                  <a:pt x="1241737" y="395310"/>
                </a:lnTo>
                <a:lnTo>
                  <a:pt x="1257621" y="399279"/>
                </a:lnTo>
                <a:lnTo>
                  <a:pt x="1273505" y="403249"/>
                </a:lnTo>
                <a:lnTo>
                  <a:pt x="1289389" y="407218"/>
                </a:lnTo>
                <a:lnTo>
                  <a:pt x="1304876" y="411982"/>
                </a:lnTo>
                <a:lnTo>
                  <a:pt x="1370398" y="304805"/>
                </a:lnTo>
                <a:lnTo>
                  <a:pt x="1611439" y="417142"/>
                </a:lnTo>
                <a:lnTo>
                  <a:pt x="1570140" y="539800"/>
                </a:lnTo>
                <a:lnTo>
                  <a:pt x="1592775" y="555678"/>
                </a:lnTo>
                <a:lnTo>
                  <a:pt x="1614615" y="572747"/>
                </a:lnTo>
                <a:lnTo>
                  <a:pt x="1636059" y="589815"/>
                </a:lnTo>
                <a:lnTo>
                  <a:pt x="1656708" y="608075"/>
                </a:lnTo>
                <a:lnTo>
                  <a:pt x="1676960" y="626732"/>
                </a:lnTo>
                <a:lnTo>
                  <a:pt x="1696815" y="645389"/>
                </a:lnTo>
                <a:lnTo>
                  <a:pt x="1715876" y="665236"/>
                </a:lnTo>
                <a:lnTo>
                  <a:pt x="1734540" y="685481"/>
                </a:lnTo>
                <a:lnTo>
                  <a:pt x="1752410" y="706519"/>
                </a:lnTo>
                <a:lnTo>
                  <a:pt x="1769882" y="728351"/>
                </a:lnTo>
                <a:lnTo>
                  <a:pt x="1786560" y="750184"/>
                </a:lnTo>
                <a:lnTo>
                  <a:pt x="1802841" y="772413"/>
                </a:lnTo>
                <a:lnTo>
                  <a:pt x="1818329" y="795436"/>
                </a:lnTo>
                <a:lnTo>
                  <a:pt x="1832624" y="818856"/>
                </a:lnTo>
                <a:lnTo>
                  <a:pt x="1846920" y="842673"/>
                </a:lnTo>
                <a:lnTo>
                  <a:pt x="1860024" y="866887"/>
                </a:lnTo>
                <a:lnTo>
                  <a:pt x="1994642" y="834337"/>
                </a:lnTo>
                <a:lnTo>
                  <a:pt x="2085975" y="1084019"/>
                </a:lnTo>
                <a:lnTo>
                  <a:pt x="1954931" y="1149516"/>
                </a:lnTo>
                <a:lnTo>
                  <a:pt x="1958108" y="1167776"/>
                </a:lnTo>
                <a:lnTo>
                  <a:pt x="1960491" y="1185638"/>
                </a:lnTo>
                <a:lnTo>
                  <a:pt x="1962476" y="1204295"/>
                </a:lnTo>
                <a:lnTo>
                  <a:pt x="1964462" y="1222952"/>
                </a:lnTo>
                <a:lnTo>
                  <a:pt x="1965653" y="1241212"/>
                </a:lnTo>
                <a:lnTo>
                  <a:pt x="1966447" y="1259868"/>
                </a:lnTo>
                <a:lnTo>
                  <a:pt x="1967242" y="1278922"/>
                </a:lnTo>
                <a:lnTo>
                  <a:pt x="1967242" y="1297975"/>
                </a:lnTo>
                <a:lnTo>
                  <a:pt x="1967242" y="1315441"/>
                </a:lnTo>
                <a:lnTo>
                  <a:pt x="1966845" y="1332907"/>
                </a:lnTo>
                <a:lnTo>
                  <a:pt x="1966050" y="1349976"/>
                </a:lnTo>
                <a:lnTo>
                  <a:pt x="1964859" y="1367839"/>
                </a:lnTo>
                <a:lnTo>
                  <a:pt x="1962873" y="1385305"/>
                </a:lnTo>
                <a:lnTo>
                  <a:pt x="1961285" y="1401977"/>
                </a:lnTo>
                <a:lnTo>
                  <a:pt x="1959300" y="1419442"/>
                </a:lnTo>
                <a:lnTo>
                  <a:pt x="1957314" y="1436114"/>
                </a:lnTo>
                <a:lnTo>
                  <a:pt x="1954137" y="1453183"/>
                </a:lnTo>
                <a:lnTo>
                  <a:pt x="1951357" y="1469855"/>
                </a:lnTo>
                <a:lnTo>
                  <a:pt x="1947784" y="1486527"/>
                </a:lnTo>
                <a:lnTo>
                  <a:pt x="1944210" y="1503199"/>
                </a:lnTo>
                <a:lnTo>
                  <a:pt x="1940239" y="1519871"/>
                </a:lnTo>
                <a:lnTo>
                  <a:pt x="1935871" y="1535749"/>
                </a:lnTo>
                <a:lnTo>
                  <a:pt x="1931899" y="1552024"/>
                </a:lnTo>
                <a:lnTo>
                  <a:pt x="1926737" y="1568299"/>
                </a:lnTo>
                <a:lnTo>
                  <a:pt x="2061355" y="1650468"/>
                </a:lnTo>
                <a:lnTo>
                  <a:pt x="1949372" y="1891020"/>
                </a:lnTo>
                <a:lnTo>
                  <a:pt x="1791723" y="1838623"/>
                </a:lnTo>
                <a:lnTo>
                  <a:pt x="1776633" y="1859264"/>
                </a:lnTo>
                <a:lnTo>
                  <a:pt x="1761146" y="1879112"/>
                </a:lnTo>
                <a:lnTo>
                  <a:pt x="1744468" y="1898165"/>
                </a:lnTo>
                <a:lnTo>
                  <a:pt x="1728186" y="1917219"/>
                </a:lnTo>
                <a:lnTo>
                  <a:pt x="1710714" y="1935876"/>
                </a:lnTo>
                <a:lnTo>
                  <a:pt x="1693241" y="1954135"/>
                </a:lnTo>
                <a:lnTo>
                  <a:pt x="1674975" y="1971204"/>
                </a:lnTo>
                <a:lnTo>
                  <a:pt x="1655914" y="1988670"/>
                </a:lnTo>
                <a:lnTo>
                  <a:pt x="1636853" y="2004945"/>
                </a:lnTo>
                <a:lnTo>
                  <a:pt x="1616998" y="2021220"/>
                </a:lnTo>
                <a:lnTo>
                  <a:pt x="1597143" y="2036701"/>
                </a:lnTo>
                <a:lnTo>
                  <a:pt x="1576494" y="2051388"/>
                </a:lnTo>
                <a:lnTo>
                  <a:pt x="1555844" y="2066075"/>
                </a:lnTo>
                <a:lnTo>
                  <a:pt x="1534401" y="2079572"/>
                </a:lnTo>
                <a:lnTo>
                  <a:pt x="1512957" y="2093068"/>
                </a:lnTo>
                <a:lnTo>
                  <a:pt x="1491117" y="2105770"/>
                </a:lnTo>
                <a:lnTo>
                  <a:pt x="1531621" y="2274474"/>
                </a:lnTo>
                <a:lnTo>
                  <a:pt x="1281844" y="2365376"/>
                </a:lnTo>
                <a:lnTo>
                  <a:pt x="1202821" y="2207787"/>
                </a:lnTo>
                <a:lnTo>
                  <a:pt x="1183363" y="2210962"/>
                </a:lnTo>
                <a:lnTo>
                  <a:pt x="1163508" y="2213741"/>
                </a:lnTo>
                <a:lnTo>
                  <a:pt x="1144050" y="2216123"/>
                </a:lnTo>
                <a:lnTo>
                  <a:pt x="1124195" y="2218504"/>
                </a:lnTo>
                <a:lnTo>
                  <a:pt x="1103943" y="2219695"/>
                </a:lnTo>
                <a:lnTo>
                  <a:pt x="1083690" y="2220886"/>
                </a:lnTo>
                <a:lnTo>
                  <a:pt x="1063438" y="2221680"/>
                </a:lnTo>
                <a:lnTo>
                  <a:pt x="1043186" y="2221680"/>
                </a:lnTo>
                <a:lnTo>
                  <a:pt x="1013007" y="2221283"/>
                </a:lnTo>
                <a:lnTo>
                  <a:pt x="983224" y="2220092"/>
                </a:lnTo>
                <a:lnTo>
                  <a:pt x="954235" y="2217711"/>
                </a:lnTo>
                <a:lnTo>
                  <a:pt x="924850" y="2214535"/>
                </a:lnTo>
                <a:lnTo>
                  <a:pt x="895862" y="2210565"/>
                </a:lnTo>
                <a:lnTo>
                  <a:pt x="867270" y="2205405"/>
                </a:lnTo>
                <a:lnTo>
                  <a:pt x="839076" y="2199451"/>
                </a:lnTo>
                <a:lnTo>
                  <a:pt x="810882" y="2192703"/>
                </a:lnTo>
                <a:lnTo>
                  <a:pt x="715180" y="2341162"/>
                </a:lnTo>
                <a:lnTo>
                  <a:pt x="474536" y="2229222"/>
                </a:lnTo>
                <a:lnTo>
                  <a:pt x="524968" y="2062900"/>
                </a:lnTo>
                <a:lnTo>
                  <a:pt x="504716" y="2049006"/>
                </a:lnTo>
                <a:lnTo>
                  <a:pt x="484464" y="2033525"/>
                </a:lnTo>
                <a:lnTo>
                  <a:pt x="465006" y="2018441"/>
                </a:lnTo>
                <a:lnTo>
                  <a:pt x="445945" y="2002960"/>
                </a:lnTo>
                <a:lnTo>
                  <a:pt x="427281" y="1986288"/>
                </a:lnTo>
                <a:lnTo>
                  <a:pt x="408617" y="1969616"/>
                </a:lnTo>
                <a:lnTo>
                  <a:pt x="390748" y="1952151"/>
                </a:lnTo>
                <a:lnTo>
                  <a:pt x="373672" y="1934685"/>
                </a:lnTo>
                <a:lnTo>
                  <a:pt x="356597" y="1916028"/>
                </a:lnTo>
                <a:lnTo>
                  <a:pt x="340316" y="1897371"/>
                </a:lnTo>
                <a:lnTo>
                  <a:pt x="324432" y="1878715"/>
                </a:lnTo>
                <a:lnTo>
                  <a:pt x="308548" y="1858867"/>
                </a:lnTo>
                <a:lnTo>
                  <a:pt x="293855" y="1839020"/>
                </a:lnTo>
                <a:lnTo>
                  <a:pt x="279559" y="1818775"/>
                </a:lnTo>
                <a:lnTo>
                  <a:pt x="265661" y="1797737"/>
                </a:lnTo>
                <a:lnTo>
                  <a:pt x="252556" y="1776301"/>
                </a:lnTo>
                <a:lnTo>
                  <a:pt x="91333" y="1811630"/>
                </a:lnTo>
                <a:lnTo>
                  <a:pt x="0" y="1562345"/>
                </a:lnTo>
                <a:lnTo>
                  <a:pt x="138191" y="1488512"/>
                </a:lnTo>
                <a:lnTo>
                  <a:pt x="133426" y="1465092"/>
                </a:lnTo>
                <a:lnTo>
                  <a:pt x="129852" y="1441672"/>
                </a:lnTo>
                <a:lnTo>
                  <a:pt x="126278" y="1418251"/>
                </a:lnTo>
                <a:lnTo>
                  <a:pt x="123498" y="1394434"/>
                </a:lnTo>
                <a:lnTo>
                  <a:pt x="121513" y="1370220"/>
                </a:lnTo>
                <a:lnTo>
                  <a:pt x="119527" y="1346403"/>
                </a:lnTo>
                <a:lnTo>
                  <a:pt x="118733" y="1322189"/>
                </a:lnTo>
                <a:lnTo>
                  <a:pt x="118336" y="1297975"/>
                </a:lnTo>
                <a:lnTo>
                  <a:pt x="118733" y="1269395"/>
                </a:lnTo>
                <a:lnTo>
                  <a:pt x="119924" y="1240418"/>
                </a:lnTo>
                <a:lnTo>
                  <a:pt x="122704" y="1211837"/>
                </a:lnTo>
                <a:lnTo>
                  <a:pt x="125484" y="1184051"/>
                </a:lnTo>
                <a:lnTo>
                  <a:pt x="129455" y="1155867"/>
                </a:lnTo>
                <a:lnTo>
                  <a:pt x="134220" y="1128478"/>
                </a:lnTo>
                <a:lnTo>
                  <a:pt x="139780" y="1101088"/>
                </a:lnTo>
                <a:lnTo>
                  <a:pt x="146133" y="1074095"/>
                </a:lnTo>
                <a:lnTo>
                  <a:pt x="24223" y="995896"/>
                </a:lnTo>
                <a:lnTo>
                  <a:pt x="136603" y="755344"/>
                </a:lnTo>
                <a:lnTo>
                  <a:pt x="268043" y="794642"/>
                </a:lnTo>
                <a:lnTo>
                  <a:pt x="283530" y="772016"/>
                </a:lnTo>
                <a:lnTo>
                  <a:pt x="299017" y="750184"/>
                </a:lnTo>
                <a:lnTo>
                  <a:pt x="315696" y="728351"/>
                </a:lnTo>
                <a:lnTo>
                  <a:pt x="332771" y="707313"/>
                </a:lnTo>
                <a:lnTo>
                  <a:pt x="350243" y="686274"/>
                </a:lnTo>
                <a:lnTo>
                  <a:pt x="368907" y="666824"/>
                </a:lnTo>
                <a:lnTo>
                  <a:pt x="387571" y="646976"/>
                </a:lnTo>
                <a:lnTo>
                  <a:pt x="407426" y="627923"/>
                </a:lnTo>
                <a:lnTo>
                  <a:pt x="427281" y="609266"/>
                </a:lnTo>
                <a:lnTo>
                  <a:pt x="447930" y="591403"/>
                </a:lnTo>
                <a:lnTo>
                  <a:pt x="468977" y="574334"/>
                </a:lnTo>
                <a:lnTo>
                  <a:pt x="490420" y="557662"/>
                </a:lnTo>
                <a:lnTo>
                  <a:pt x="512261" y="541784"/>
                </a:lnTo>
                <a:lnTo>
                  <a:pt x="535293" y="526303"/>
                </a:lnTo>
                <a:lnTo>
                  <a:pt x="557928" y="511616"/>
                </a:lnTo>
                <a:lnTo>
                  <a:pt x="581754" y="497723"/>
                </a:lnTo>
                <a:lnTo>
                  <a:pt x="554354" y="371890"/>
                </a:lnTo>
                <a:lnTo>
                  <a:pt x="803734" y="280988"/>
                </a:lnTo>
                <a:close/>
                <a:moveTo>
                  <a:pt x="2013752" y="186531"/>
                </a:moveTo>
                <a:lnTo>
                  <a:pt x="2001871" y="186928"/>
                </a:lnTo>
                <a:lnTo>
                  <a:pt x="1989594" y="188119"/>
                </a:lnTo>
                <a:lnTo>
                  <a:pt x="1978109" y="190103"/>
                </a:lnTo>
                <a:lnTo>
                  <a:pt x="1966624" y="192881"/>
                </a:lnTo>
                <a:lnTo>
                  <a:pt x="1955139" y="196453"/>
                </a:lnTo>
                <a:lnTo>
                  <a:pt x="1944050" y="200819"/>
                </a:lnTo>
                <a:lnTo>
                  <a:pt x="1932962" y="205978"/>
                </a:lnTo>
                <a:lnTo>
                  <a:pt x="1922269" y="211534"/>
                </a:lnTo>
                <a:lnTo>
                  <a:pt x="1914348" y="216297"/>
                </a:lnTo>
                <a:lnTo>
                  <a:pt x="1906823" y="221853"/>
                </a:lnTo>
                <a:lnTo>
                  <a:pt x="1899695" y="227409"/>
                </a:lnTo>
                <a:lnTo>
                  <a:pt x="1892962" y="233363"/>
                </a:lnTo>
                <a:lnTo>
                  <a:pt x="1886230" y="239713"/>
                </a:lnTo>
                <a:lnTo>
                  <a:pt x="1880289" y="246063"/>
                </a:lnTo>
                <a:lnTo>
                  <a:pt x="1874349" y="252809"/>
                </a:lnTo>
                <a:lnTo>
                  <a:pt x="1869200" y="259953"/>
                </a:lnTo>
                <a:lnTo>
                  <a:pt x="1864052" y="267097"/>
                </a:lnTo>
                <a:lnTo>
                  <a:pt x="1859300" y="274241"/>
                </a:lnTo>
                <a:lnTo>
                  <a:pt x="1855339" y="281781"/>
                </a:lnTo>
                <a:lnTo>
                  <a:pt x="1850983" y="289719"/>
                </a:lnTo>
                <a:lnTo>
                  <a:pt x="1847419" y="297656"/>
                </a:lnTo>
                <a:lnTo>
                  <a:pt x="1844646" y="305594"/>
                </a:lnTo>
                <a:lnTo>
                  <a:pt x="1841874" y="313928"/>
                </a:lnTo>
                <a:lnTo>
                  <a:pt x="1839102" y="322263"/>
                </a:lnTo>
                <a:lnTo>
                  <a:pt x="1837518" y="330597"/>
                </a:lnTo>
                <a:lnTo>
                  <a:pt x="1835934" y="339328"/>
                </a:lnTo>
                <a:lnTo>
                  <a:pt x="1834350" y="348059"/>
                </a:lnTo>
                <a:lnTo>
                  <a:pt x="1833557" y="356791"/>
                </a:lnTo>
                <a:lnTo>
                  <a:pt x="1833557" y="365125"/>
                </a:lnTo>
                <a:lnTo>
                  <a:pt x="1833557" y="373856"/>
                </a:lnTo>
                <a:lnTo>
                  <a:pt x="1833953" y="382984"/>
                </a:lnTo>
                <a:lnTo>
                  <a:pt x="1835142" y="391716"/>
                </a:lnTo>
                <a:lnTo>
                  <a:pt x="1836726" y="400050"/>
                </a:lnTo>
                <a:lnTo>
                  <a:pt x="1838310" y="409178"/>
                </a:lnTo>
                <a:lnTo>
                  <a:pt x="1840290" y="417513"/>
                </a:lnTo>
                <a:lnTo>
                  <a:pt x="1843458" y="426244"/>
                </a:lnTo>
                <a:lnTo>
                  <a:pt x="1846230" y="434578"/>
                </a:lnTo>
                <a:lnTo>
                  <a:pt x="1850191" y="443310"/>
                </a:lnTo>
                <a:lnTo>
                  <a:pt x="1853755" y="451247"/>
                </a:lnTo>
                <a:lnTo>
                  <a:pt x="1858507" y="459581"/>
                </a:lnTo>
                <a:lnTo>
                  <a:pt x="1864844" y="469503"/>
                </a:lnTo>
                <a:lnTo>
                  <a:pt x="1871973" y="479028"/>
                </a:lnTo>
                <a:lnTo>
                  <a:pt x="1879497" y="488156"/>
                </a:lnTo>
                <a:lnTo>
                  <a:pt x="1887418" y="496888"/>
                </a:lnTo>
                <a:lnTo>
                  <a:pt x="1896527" y="504428"/>
                </a:lnTo>
                <a:lnTo>
                  <a:pt x="1905239" y="511969"/>
                </a:lnTo>
                <a:lnTo>
                  <a:pt x="1914744" y="518716"/>
                </a:lnTo>
                <a:lnTo>
                  <a:pt x="1924645" y="524669"/>
                </a:lnTo>
                <a:lnTo>
                  <a:pt x="1934942" y="529828"/>
                </a:lnTo>
                <a:lnTo>
                  <a:pt x="1945635" y="534988"/>
                </a:lnTo>
                <a:lnTo>
                  <a:pt x="1956723" y="538956"/>
                </a:lnTo>
                <a:lnTo>
                  <a:pt x="1967812" y="542131"/>
                </a:lnTo>
                <a:lnTo>
                  <a:pt x="1979297" y="545306"/>
                </a:lnTo>
                <a:lnTo>
                  <a:pt x="1990782" y="546894"/>
                </a:lnTo>
                <a:lnTo>
                  <a:pt x="2002267" y="548085"/>
                </a:lnTo>
                <a:lnTo>
                  <a:pt x="2014544" y="548481"/>
                </a:lnTo>
                <a:lnTo>
                  <a:pt x="2026425" y="548085"/>
                </a:lnTo>
                <a:lnTo>
                  <a:pt x="2038306" y="546894"/>
                </a:lnTo>
                <a:lnTo>
                  <a:pt x="2049791" y="544910"/>
                </a:lnTo>
                <a:lnTo>
                  <a:pt x="2061672" y="542131"/>
                </a:lnTo>
                <a:lnTo>
                  <a:pt x="2073157" y="538560"/>
                </a:lnTo>
                <a:lnTo>
                  <a:pt x="2084246" y="534194"/>
                </a:lnTo>
                <a:lnTo>
                  <a:pt x="2095335" y="529035"/>
                </a:lnTo>
                <a:lnTo>
                  <a:pt x="2106028" y="523081"/>
                </a:lnTo>
                <a:lnTo>
                  <a:pt x="2113552" y="518716"/>
                </a:lnTo>
                <a:lnTo>
                  <a:pt x="2121077" y="513556"/>
                </a:lnTo>
                <a:lnTo>
                  <a:pt x="2128206" y="508000"/>
                </a:lnTo>
                <a:lnTo>
                  <a:pt x="2134938" y="502047"/>
                </a:lnTo>
                <a:lnTo>
                  <a:pt x="2141275" y="496491"/>
                </a:lnTo>
                <a:lnTo>
                  <a:pt x="2147215" y="490141"/>
                </a:lnTo>
                <a:lnTo>
                  <a:pt x="2153156" y="483394"/>
                </a:lnTo>
                <a:lnTo>
                  <a:pt x="2158304" y="476647"/>
                </a:lnTo>
                <a:lnTo>
                  <a:pt x="2163452" y="469503"/>
                </a:lnTo>
                <a:lnTo>
                  <a:pt x="2168601" y="461566"/>
                </a:lnTo>
                <a:lnTo>
                  <a:pt x="2172957" y="454025"/>
                </a:lnTo>
                <a:lnTo>
                  <a:pt x="2176917" y="446485"/>
                </a:lnTo>
                <a:lnTo>
                  <a:pt x="2180482" y="438150"/>
                </a:lnTo>
                <a:lnTo>
                  <a:pt x="2183650" y="430213"/>
                </a:lnTo>
                <a:lnTo>
                  <a:pt x="2186818" y="421481"/>
                </a:lnTo>
                <a:lnTo>
                  <a:pt x="2189195" y="412750"/>
                </a:lnTo>
                <a:lnTo>
                  <a:pt x="2191175" y="404019"/>
                </a:lnTo>
                <a:lnTo>
                  <a:pt x="2192363" y="395288"/>
                </a:lnTo>
                <a:lnTo>
                  <a:pt x="2193947" y="386159"/>
                </a:lnTo>
                <a:lnTo>
                  <a:pt x="2194739" y="377428"/>
                </a:lnTo>
                <a:lnTo>
                  <a:pt x="2194739" y="368697"/>
                </a:lnTo>
                <a:lnTo>
                  <a:pt x="2194739" y="359569"/>
                </a:lnTo>
                <a:lnTo>
                  <a:pt x="2194343" y="351234"/>
                </a:lnTo>
                <a:lnTo>
                  <a:pt x="2192759" y="342503"/>
                </a:lnTo>
                <a:lnTo>
                  <a:pt x="2191571" y="333375"/>
                </a:lnTo>
                <a:lnTo>
                  <a:pt x="2189591" y="325041"/>
                </a:lnTo>
                <a:lnTo>
                  <a:pt x="2187610" y="316706"/>
                </a:lnTo>
                <a:lnTo>
                  <a:pt x="2184838" y="308372"/>
                </a:lnTo>
                <a:lnTo>
                  <a:pt x="2181670" y="299641"/>
                </a:lnTo>
                <a:lnTo>
                  <a:pt x="2178106" y="291703"/>
                </a:lnTo>
                <a:lnTo>
                  <a:pt x="2174145" y="283766"/>
                </a:lnTo>
                <a:lnTo>
                  <a:pt x="2169789" y="275828"/>
                </a:lnTo>
                <a:lnTo>
                  <a:pt x="2163452" y="265509"/>
                </a:lnTo>
                <a:lnTo>
                  <a:pt x="2156324" y="255984"/>
                </a:lnTo>
                <a:lnTo>
                  <a:pt x="2148799" y="247253"/>
                </a:lnTo>
                <a:lnTo>
                  <a:pt x="2140879" y="238522"/>
                </a:lnTo>
                <a:lnTo>
                  <a:pt x="2131770" y="230584"/>
                </a:lnTo>
                <a:lnTo>
                  <a:pt x="2123057" y="223441"/>
                </a:lnTo>
                <a:lnTo>
                  <a:pt x="2113552" y="216694"/>
                </a:lnTo>
                <a:lnTo>
                  <a:pt x="2103255" y="210344"/>
                </a:lnTo>
                <a:lnTo>
                  <a:pt x="2093355" y="204788"/>
                </a:lnTo>
                <a:lnTo>
                  <a:pt x="2082662" y="200422"/>
                </a:lnTo>
                <a:lnTo>
                  <a:pt x="2071969" y="196056"/>
                </a:lnTo>
                <a:lnTo>
                  <a:pt x="2060484" y="192881"/>
                </a:lnTo>
                <a:lnTo>
                  <a:pt x="2048999" y="190103"/>
                </a:lnTo>
                <a:lnTo>
                  <a:pt x="2037118" y="188119"/>
                </a:lnTo>
                <a:lnTo>
                  <a:pt x="2025633" y="186928"/>
                </a:lnTo>
                <a:lnTo>
                  <a:pt x="2013752" y="186531"/>
                </a:lnTo>
                <a:close/>
                <a:moveTo>
                  <a:pt x="2066028" y="0"/>
                </a:moveTo>
                <a:lnTo>
                  <a:pt x="2156324" y="23812"/>
                </a:lnTo>
                <a:lnTo>
                  <a:pt x="2146027" y="100013"/>
                </a:lnTo>
                <a:lnTo>
                  <a:pt x="2140916" y="118533"/>
                </a:lnTo>
                <a:lnTo>
                  <a:pt x="2134542" y="115094"/>
                </a:lnTo>
                <a:lnTo>
                  <a:pt x="2132671" y="114357"/>
                </a:lnTo>
                <a:lnTo>
                  <a:pt x="2132562" y="114300"/>
                </a:lnTo>
                <a:lnTo>
                  <a:pt x="2123453" y="110728"/>
                </a:lnTo>
                <a:lnTo>
                  <a:pt x="2132671" y="114357"/>
                </a:lnTo>
                <a:lnTo>
                  <a:pt x="2140879" y="118666"/>
                </a:lnTo>
                <a:lnTo>
                  <a:pt x="2140916" y="118533"/>
                </a:lnTo>
                <a:lnTo>
                  <a:pt x="2144839" y="120650"/>
                </a:lnTo>
                <a:lnTo>
                  <a:pt x="2153552" y="125413"/>
                </a:lnTo>
                <a:lnTo>
                  <a:pt x="2167413" y="133747"/>
                </a:lnTo>
                <a:lnTo>
                  <a:pt x="2174145" y="138113"/>
                </a:lnTo>
                <a:lnTo>
                  <a:pt x="2180878" y="142875"/>
                </a:lnTo>
                <a:lnTo>
                  <a:pt x="2181274" y="143272"/>
                </a:lnTo>
                <a:lnTo>
                  <a:pt x="2187610" y="148034"/>
                </a:lnTo>
                <a:lnTo>
                  <a:pt x="2193947" y="153194"/>
                </a:lnTo>
                <a:lnTo>
                  <a:pt x="2205432" y="163909"/>
                </a:lnTo>
                <a:lnTo>
                  <a:pt x="2212560" y="170656"/>
                </a:lnTo>
                <a:lnTo>
                  <a:pt x="2221273" y="180181"/>
                </a:lnTo>
                <a:lnTo>
                  <a:pt x="2226433" y="186128"/>
                </a:lnTo>
                <a:lnTo>
                  <a:pt x="2226422" y="186134"/>
                </a:lnTo>
                <a:lnTo>
                  <a:pt x="2229194" y="189309"/>
                </a:lnTo>
                <a:lnTo>
                  <a:pt x="2226433" y="186128"/>
                </a:lnTo>
                <a:lnTo>
                  <a:pt x="2244639" y="175419"/>
                </a:lnTo>
                <a:lnTo>
                  <a:pt x="2315925" y="143669"/>
                </a:lnTo>
                <a:lnTo>
                  <a:pt x="2363053" y="224234"/>
                </a:lnTo>
                <a:lnTo>
                  <a:pt x="2302064" y="270669"/>
                </a:lnTo>
                <a:lnTo>
                  <a:pt x="2280282" y="283369"/>
                </a:lnTo>
                <a:lnTo>
                  <a:pt x="2284242" y="296466"/>
                </a:lnTo>
                <a:lnTo>
                  <a:pt x="2287015" y="309166"/>
                </a:lnTo>
                <a:lnTo>
                  <a:pt x="2289787" y="322263"/>
                </a:lnTo>
                <a:lnTo>
                  <a:pt x="2291371" y="335359"/>
                </a:lnTo>
                <a:lnTo>
                  <a:pt x="2292559" y="348456"/>
                </a:lnTo>
                <a:lnTo>
                  <a:pt x="2293351" y="361553"/>
                </a:lnTo>
                <a:lnTo>
                  <a:pt x="2293351" y="374650"/>
                </a:lnTo>
                <a:lnTo>
                  <a:pt x="2292559" y="387350"/>
                </a:lnTo>
                <a:lnTo>
                  <a:pt x="2318301" y="394097"/>
                </a:lnTo>
                <a:lnTo>
                  <a:pt x="2390775" y="422275"/>
                </a:lnTo>
                <a:lnTo>
                  <a:pt x="2367409" y="512763"/>
                </a:lnTo>
                <a:lnTo>
                  <a:pt x="2291371" y="502047"/>
                </a:lnTo>
                <a:lnTo>
                  <a:pt x="2262857" y="494506"/>
                </a:lnTo>
                <a:lnTo>
                  <a:pt x="2256916" y="506016"/>
                </a:lnTo>
                <a:lnTo>
                  <a:pt x="2250183" y="517128"/>
                </a:lnTo>
                <a:lnTo>
                  <a:pt x="2243451" y="527447"/>
                </a:lnTo>
                <a:lnTo>
                  <a:pt x="2235926" y="537766"/>
                </a:lnTo>
                <a:lnTo>
                  <a:pt x="2228006" y="547688"/>
                </a:lnTo>
                <a:lnTo>
                  <a:pt x="2219293" y="557610"/>
                </a:lnTo>
                <a:lnTo>
                  <a:pt x="2210580" y="566738"/>
                </a:lnTo>
                <a:lnTo>
                  <a:pt x="2201075" y="575469"/>
                </a:lnTo>
                <a:lnTo>
                  <a:pt x="2216125" y="601266"/>
                </a:lnTo>
                <a:lnTo>
                  <a:pt x="2247807" y="671910"/>
                </a:lnTo>
                <a:lnTo>
                  <a:pt x="2167413" y="719932"/>
                </a:lnTo>
                <a:lnTo>
                  <a:pt x="2121077" y="658416"/>
                </a:lnTo>
                <a:lnTo>
                  <a:pt x="2105632" y="632222"/>
                </a:lnTo>
                <a:lnTo>
                  <a:pt x="2110780" y="629841"/>
                </a:lnTo>
                <a:lnTo>
                  <a:pt x="2115929" y="627857"/>
                </a:lnTo>
                <a:lnTo>
                  <a:pt x="2104048" y="632222"/>
                </a:lnTo>
                <a:lnTo>
                  <a:pt x="2092563" y="635794"/>
                </a:lnTo>
                <a:lnTo>
                  <a:pt x="2083058" y="638969"/>
                </a:lnTo>
                <a:lnTo>
                  <a:pt x="2067217" y="642541"/>
                </a:lnTo>
                <a:lnTo>
                  <a:pt x="2059296" y="643732"/>
                </a:lnTo>
                <a:lnTo>
                  <a:pt x="2050583" y="644922"/>
                </a:lnTo>
                <a:lnTo>
                  <a:pt x="2048999" y="644922"/>
                </a:lnTo>
                <a:lnTo>
                  <a:pt x="2033554" y="646907"/>
                </a:lnTo>
                <a:lnTo>
                  <a:pt x="2018505" y="647303"/>
                </a:lnTo>
                <a:lnTo>
                  <a:pt x="2014544" y="647700"/>
                </a:lnTo>
                <a:lnTo>
                  <a:pt x="2008208" y="647303"/>
                </a:lnTo>
                <a:lnTo>
                  <a:pt x="2002617" y="647117"/>
                </a:lnTo>
                <a:lnTo>
                  <a:pt x="1994743" y="646510"/>
                </a:lnTo>
                <a:lnTo>
                  <a:pt x="1984842" y="645716"/>
                </a:lnTo>
                <a:lnTo>
                  <a:pt x="1996327" y="646907"/>
                </a:lnTo>
                <a:lnTo>
                  <a:pt x="2002617" y="647117"/>
                </a:lnTo>
                <a:lnTo>
                  <a:pt x="2005039" y="647303"/>
                </a:lnTo>
                <a:lnTo>
                  <a:pt x="1994347" y="687785"/>
                </a:lnTo>
                <a:lnTo>
                  <a:pt x="1970189" y="747713"/>
                </a:lnTo>
                <a:lnTo>
                  <a:pt x="1879497" y="724297"/>
                </a:lnTo>
                <a:lnTo>
                  <a:pt x="1886230" y="662385"/>
                </a:lnTo>
                <a:lnTo>
                  <a:pt x="1896923" y="621507"/>
                </a:lnTo>
                <a:lnTo>
                  <a:pt x="1904447" y="625078"/>
                </a:lnTo>
                <a:lnTo>
                  <a:pt x="1893754" y="619919"/>
                </a:lnTo>
                <a:lnTo>
                  <a:pt x="1883061" y="614363"/>
                </a:lnTo>
                <a:lnTo>
                  <a:pt x="1874745" y="609997"/>
                </a:lnTo>
                <a:lnTo>
                  <a:pt x="1860884" y="601663"/>
                </a:lnTo>
                <a:lnTo>
                  <a:pt x="1854151" y="596900"/>
                </a:lnTo>
                <a:lnTo>
                  <a:pt x="1847419" y="592535"/>
                </a:lnTo>
                <a:lnTo>
                  <a:pt x="1846627" y="592138"/>
                </a:lnTo>
                <a:lnTo>
                  <a:pt x="1840290" y="586978"/>
                </a:lnTo>
                <a:lnTo>
                  <a:pt x="1834350" y="581819"/>
                </a:lnTo>
                <a:lnTo>
                  <a:pt x="1822469" y="571103"/>
                </a:lnTo>
                <a:lnTo>
                  <a:pt x="1815736" y="564356"/>
                </a:lnTo>
                <a:lnTo>
                  <a:pt x="1809516" y="557841"/>
                </a:lnTo>
                <a:lnTo>
                  <a:pt x="1805439" y="553244"/>
                </a:lnTo>
                <a:lnTo>
                  <a:pt x="1799103" y="545703"/>
                </a:lnTo>
                <a:lnTo>
                  <a:pt x="1807023" y="555228"/>
                </a:lnTo>
                <a:lnTo>
                  <a:pt x="1809516" y="557841"/>
                </a:lnTo>
                <a:lnTo>
                  <a:pt x="1811776" y="560388"/>
                </a:lnTo>
                <a:lnTo>
                  <a:pt x="1779697" y="579438"/>
                </a:lnTo>
                <a:lnTo>
                  <a:pt x="1720292" y="604044"/>
                </a:lnTo>
                <a:lnTo>
                  <a:pt x="1673164" y="523875"/>
                </a:lnTo>
                <a:lnTo>
                  <a:pt x="1721480" y="484585"/>
                </a:lnTo>
                <a:lnTo>
                  <a:pt x="1752767" y="465931"/>
                </a:lnTo>
                <a:lnTo>
                  <a:pt x="1748410" y="452835"/>
                </a:lnTo>
                <a:lnTo>
                  <a:pt x="1744450" y="439341"/>
                </a:lnTo>
                <a:lnTo>
                  <a:pt x="1741282" y="425847"/>
                </a:lnTo>
                <a:lnTo>
                  <a:pt x="1738510" y="412353"/>
                </a:lnTo>
                <a:lnTo>
                  <a:pt x="1736530" y="398860"/>
                </a:lnTo>
                <a:lnTo>
                  <a:pt x="1735737" y="385366"/>
                </a:lnTo>
                <a:lnTo>
                  <a:pt x="1734945" y="371475"/>
                </a:lnTo>
                <a:lnTo>
                  <a:pt x="1735341" y="357981"/>
                </a:lnTo>
                <a:lnTo>
                  <a:pt x="1704451" y="350441"/>
                </a:lnTo>
                <a:lnTo>
                  <a:pt x="1644650" y="325438"/>
                </a:lnTo>
                <a:lnTo>
                  <a:pt x="1668412" y="235347"/>
                </a:lnTo>
                <a:lnTo>
                  <a:pt x="1730193" y="242094"/>
                </a:lnTo>
                <a:lnTo>
                  <a:pt x="1760687" y="250031"/>
                </a:lnTo>
                <a:lnTo>
                  <a:pt x="1766628" y="237331"/>
                </a:lnTo>
                <a:lnTo>
                  <a:pt x="1773361" y="225028"/>
                </a:lnTo>
                <a:lnTo>
                  <a:pt x="1781281" y="213519"/>
                </a:lnTo>
                <a:lnTo>
                  <a:pt x="1789202" y="201613"/>
                </a:lnTo>
                <a:lnTo>
                  <a:pt x="1797915" y="190500"/>
                </a:lnTo>
                <a:lnTo>
                  <a:pt x="1807023" y="179784"/>
                </a:lnTo>
                <a:lnTo>
                  <a:pt x="1816924" y="169069"/>
                </a:lnTo>
                <a:lnTo>
                  <a:pt x="1827221" y="159544"/>
                </a:lnTo>
                <a:lnTo>
                  <a:pt x="1812964" y="135334"/>
                </a:lnTo>
                <a:lnTo>
                  <a:pt x="1788410" y="75406"/>
                </a:lnTo>
                <a:lnTo>
                  <a:pt x="1868804" y="27781"/>
                </a:lnTo>
                <a:lnTo>
                  <a:pt x="1907219" y="76994"/>
                </a:lnTo>
                <a:lnTo>
                  <a:pt x="1923061" y="102791"/>
                </a:lnTo>
                <a:lnTo>
                  <a:pt x="1917516" y="105172"/>
                </a:lnTo>
                <a:lnTo>
                  <a:pt x="1912368" y="107156"/>
                </a:lnTo>
                <a:lnTo>
                  <a:pt x="1924249" y="102791"/>
                </a:lnTo>
                <a:lnTo>
                  <a:pt x="1935734" y="99219"/>
                </a:lnTo>
                <a:lnTo>
                  <a:pt x="1945239" y="96044"/>
                </a:lnTo>
                <a:lnTo>
                  <a:pt x="1961080" y="92869"/>
                </a:lnTo>
                <a:lnTo>
                  <a:pt x="1969001" y="91281"/>
                </a:lnTo>
                <a:lnTo>
                  <a:pt x="1977317" y="89694"/>
                </a:lnTo>
                <a:lnTo>
                  <a:pt x="1979297" y="89694"/>
                </a:lnTo>
                <a:lnTo>
                  <a:pt x="1994347" y="88106"/>
                </a:lnTo>
                <a:lnTo>
                  <a:pt x="2009792" y="87709"/>
                </a:lnTo>
                <a:lnTo>
                  <a:pt x="2013752" y="87709"/>
                </a:lnTo>
                <a:lnTo>
                  <a:pt x="2019693" y="87709"/>
                </a:lnTo>
                <a:lnTo>
                  <a:pt x="2031970" y="88503"/>
                </a:lnTo>
                <a:lnTo>
                  <a:pt x="2043455" y="89297"/>
                </a:lnTo>
                <a:lnTo>
                  <a:pt x="2034346" y="88503"/>
                </a:lnTo>
                <a:lnTo>
                  <a:pt x="2038306" y="72628"/>
                </a:lnTo>
                <a:lnTo>
                  <a:pt x="2066028" y="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55" name="Freeform 151"/>
          <p:cNvSpPr>
            <a:spLocks noEditPoints="1"/>
          </p:cNvSpPr>
          <p:nvPr/>
        </p:nvSpPr>
        <p:spPr bwMode="auto">
          <a:xfrm>
            <a:off x="4468078" y="6285165"/>
            <a:ext cx="191818" cy="287160"/>
          </a:xfrm>
          <a:custGeom>
            <a:avLst/>
            <a:gdLst>
              <a:gd name="T0" fmla="*/ 72 w 143"/>
              <a:gd name="T1" fmla="*/ 214 h 214"/>
              <a:gd name="T2" fmla="*/ 96 w 143"/>
              <a:gd name="T3" fmla="*/ 204 h 214"/>
              <a:gd name="T4" fmla="*/ 48 w 143"/>
              <a:gd name="T5" fmla="*/ 204 h 214"/>
              <a:gd name="T6" fmla="*/ 72 w 143"/>
              <a:gd name="T7" fmla="*/ 214 h 214"/>
              <a:gd name="T8" fmla="*/ 105 w 143"/>
              <a:gd name="T9" fmla="*/ 183 h 214"/>
              <a:gd name="T10" fmla="*/ 39 w 143"/>
              <a:gd name="T11" fmla="*/ 183 h 214"/>
              <a:gd name="T12" fmla="*/ 33 w 143"/>
              <a:gd name="T13" fmla="*/ 190 h 214"/>
              <a:gd name="T14" fmla="*/ 39 w 143"/>
              <a:gd name="T15" fmla="*/ 196 h 214"/>
              <a:gd name="T16" fmla="*/ 105 w 143"/>
              <a:gd name="T17" fmla="*/ 196 h 214"/>
              <a:gd name="T18" fmla="*/ 111 w 143"/>
              <a:gd name="T19" fmla="*/ 190 h 214"/>
              <a:gd name="T20" fmla="*/ 105 w 143"/>
              <a:gd name="T21" fmla="*/ 183 h 214"/>
              <a:gd name="T22" fmla="*/ 105 w 143"/>
              <a:gd name="T23" fmla="*/ 164 h 214"/>
              <a:gd name="T24" fmla="*/ 39 w 143"/>
              <a:gd name="T25" fmla="*/ 164 h 214"/>
              <a:gd name="T26" fmla="*/ 33 w 143"/>
              <a:gd name="T27" fmla="*/ 171 h 214"/>
              <a:gd name="T28" fmla="*/ 39 w 143"/>
              <a:gd name="T29" fmla="*/ 177 h 214"/>
              <a:gd name="T30" fmla="*/ 105 w 143"/>
              <a:gd name="T31" fmla="*/ 177 h 214"/>
              <a:gd name="T32" fmla="*/ 111 w 143"/>
              <a:gd name="T33" fmla="*/ 171 h 214"/>
              <a:gd name="T34" fmla="*/ 105 w 143"/>
              <a:gd name="T35" fmla="*/ 164 h 214"/>
              <a:gd name="T36" fmla="*/ 72 w 143"/>
              <a:gd name="T37" fmla="*/ 0 h 214"/>
              <a:gd name="T38" fmla="*/ 0 w 143"/>
              <a:gd name="T39" fmla="*/ 71 h 214"/>
              <a:gd name="T40" fmla="*/ 32 w 143"/>
              <a:gd name="T41" fmla="*/ 138 h 214"/>
              <a:gd name="T42" fmla="*/ 37 w 143"/>
              <a:gd name="T43" fmla="*/ 158 h 214"/>
              <a:gd name="T44" fmla="*/ 107 w 143"/>
              <a:gd name="T45" fmla="*/ 158 h 214"/>
              <a:gd name="T46" fmla="*/ 112 w 143"/>
              <a:gd name="T47" fmla="*/ 138 h 214"/>
              <a:gd name="T48" fmla="*/ 143 w 143"/>
              <a:gd name="T49" fmla="*/ 71 h 214"/>
              <a:gd name="T50" fmla="*/ 72 w 143"/>
              <a:gd name="T51" fmla="*/ 0 h 214"/>
              <a:gd name="T52" fmla="*/ 115 w 143"/>
              <a:gd name="T53" fmla="*/ 84 h 214"/>
              <a:gd name="T54" fmla="*/ 93 w 143"/>
              <a:gd name="T55" fmla="*/ 144 h 214"/>
              <a:gd name="T56" fmla="*/ 92 w 143"/>
              <a:gd name="T57" fmla="*/ 146 h 214"/>
              <a:gd name="T58" fmla="*/ 83 w 143"/>
              <a:gd name="T59" fmla="*/ 146 h 214"/>
              <a:gd name="T60" fmla="*/ 83 w 143"/>
              <a:gd name="T61" fmla="*/ 143 h 214"/>
              <a:gd name="T62" fmla="*/ 98 w 143"/>
              <a:gd name="T63" fmla="*/ 93 h 214"/>
              <a:gd name="T64" fmla="*/ 97 w 143"/>
              <a:gd name="T65" fmla="*/ 93 h 214"/>
              <a:gd name="T66" fmla="*/ 96 w 143"/>
              <a:gd name="T67" fmla="*/ 93 h 214"/>
              <a:gd name="T68" fmla="*/ 85 w 143"/>
              <a:gd name="T69" fmla="*/ 88 h 214"/>
              <a:gd name="T70" fmla="*/ 73 w 143"/>
              <a:gd name="T71" fmla="*/ 93 h 214"/>
              <a:gd name="T72" fmla="*/ 59 w 143"/>
              <a:gd name="T73" fmla="*/ 87 h 214"/>
              <a:gd name="T74" fmla="*/ 45 w 143"/>
              <a:gd name="T75" fmla="*/ 92 h 214"/>
              <a:gd name="T76" fmla="*/ 59 w 143"/>
              <a:gd name="T77" fmla="*/ 143 h 214"/>
              <a:gd name="T78" fmla="*/ 60 w 143"/>
              <a:gd name="T79" fmla="*/ 146 h 214"/>
              <a:gd name="T80" fmla="*/ 50 w 143"/>
              <a:gd name="T81" fmla="*/ 146 h 214"/>
              <a:gd name="T82" fmla="*/ 50 w 143"/>
              <a:gd name="T83" fmla="*/ 144 h 214"/>
              <a:gd name="T84" fmla="*/ 30 w 143"/>
              <a:gd name="T85" fmla="*/ 84 h 214"/>
              <a:gd name="T86" fmla="*/ 29 w 143"/>
              <a:gd name="T87" fmla="*/ 84 h 214"/>
              <a:gd name="T88" fmla="*/ 29 w 143"/>
              <a:gd name="T89" fmla="*/ 83 h 214"/>
              <a:gd name="T90" fmla="*/ 29 w 143"/>
              <a:gd name="T91" fmla="*/ 82 h 214"/>
              <a:gd name="T92" fmla="*/ 29 w 143"/>
              <a:gd name="T93" fmla="*/ 82 h 214"/>
              <a:gd name="T94" fmla="*/ 30 w 143"/>
              <a:gd name="T95" fmla="*/ 76 h 214"/>
              <a:gd name="T96" fmla="*/ 37 w 143"/>
              <a:gd name="T97" fmla="*/ 77 h 214"/>
              <a:gd name="T98" fmla="*/ 37 w 143"/>
              <a:gd name="T99" fmla="*/ 77 h 214"/>
              <a:gd name="T100" fmla="*/ 45 w 143"/>
              <a:gd name="T101" fmla="*/ 82 h 214"/>
              <a:gd name="T102" fmla="*/ 56 w 143"/>
              <a:gd name="T103" fmla="*/ 77 h 214"/>
              <a:gd name="T104" fmla="*/ 60 w 143"/>
              <a:gd name="T105" fmla="*/ 75 h 214"/>
              <a:gd name="T106" fmla="*/ 63 w 143"/>
              <a:gd name="T107" fmla="*/ 77 h 214"/>
              <a:gd name="T108" fmla="*/ 73 w 143"/>
              <a:gd name="T109" fmla="*/ 83 h 214"/>
              <a:gd name="T110" fmla="*/ 82 w 143"/>
              <a:gd name="T111" fmla="*/ 78 h 214"/>
              <a:gd name="T112" fmla="*/ 86 w 143"/>
              <a:gd name="T113" fmla="*/ 76 h 214"/>
              <a:gd name="T114" fmla="*/ 90 w 143"/>
              <a:gd name="T115" fmla="*/ 78 h 214"/>
              <a:gd name="T116" fmla="*/ 97 w 143"/>
              <a:gd name="T117" fmla="*/ 83 h 214"/>
              <a:gd name="T118" fmla="*/ 97 w 143"/>
              <a:gd name="T119" fmla="*/ 83 h 214"/>
              <a:gd name="T120" fmla="*/ 107 w 143"/>
              <a:gd name="T121" fmla="*/ 78 h 214"/>
              <a:gd name="T122" fmla="*/ 114 w 143"/>
              <a:gd name="T123" fmla="*/ 77 h 214"/>
              <a:gd name="T124" fmla="*/ 115 w 143"/>
              <a:gd name="T125" fmla="*/ 84 h 2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43" h="214">
                <a:moveTo>
                  <a:pt x="72" y="214"/>
                </a:moveTo>
                <a:cubicBezTo>
                  <a:pt x="82" y="214"/>
                  <a:pt x="91" y="210"/>
                  <a:pt x="96" y="204"/>
                </a:cubicBezTo>
                <a:cubicBezTo>
                  <a:pt x="48" y="204"/>
                  <a:pt x="48" y="204"/>
                  <a:pt x="48" y="204"/>
                </a:cubicBezTo>
                <a:cubicBezTo>
                  <a:pt x="53" y="210"/>
                  <a:pt x="62" y="214"/>
                  <a:pt x="72" y="214"/>
                </a:cubicBezTo>
                <a:close/>
                <a:moveTo>
                  <a:pt x="105" y="183"/>
                </a:moveTo>
                <a:cubicBezTo>
                  <a:pt x="39" y="183"/>
                  <a:pt x="39" y="183"/>
                  <a:pt x="39" y="183"/>
                </a:cubicBezTo>
                <a:cubicBezTo>
                  <a:pt x="35" y="183"/>
                  <a:pt x="33" y="186"/>
                  <a:pt x="33" y="190"/>
                </a:cubicBezTo>
                <a:cubicBezTo>
                  <a:pt x="33" y="193"/>
                  <a:pt x="35" y="196"/>
                  <a:pt x="39" y="196"/>
                </a:cubicBezTo>
                <a:cubicBezTo>
                  <a:pt x="105" y="196"/>
                  <a:pt x="105" y="196"/>
                  <a:pt x="105" y="196"/>
                </a:cubicBezTo>
                <a:cubicBezTo>
                  <a:pt x="108" y="196"/>
                  <a:pt x="111" y="193"/>
                  <a:pt x="111" y="190"/>
                </a:cubicBezTo>
                <a:cubicBezTo>
                  <a:pt x="111" y="186"/>
                  <a:pt x="108" y="183"/>
                  <a:pt x="105" y="183"/>
                </a:cubicBezTo>
                <a:close/>
                <a:moveTo>
                  <a:pt x="105" y="164"/>
                </a:moveTo>
                <a:cubicBezTo>
                  <a:pt x="39" y="164"/>
                  <a:pt x="39" y="164"/>
                  <a:pt x="39" y="164"/>
                </a:cubicBezTo>
                <a:cubicBezTo>
                  <a:pt x="35" y="164"/>
                  <a:pt x="33" y="167"/>
                  <a:pt x="33" y="171"/>
                </a:cubicBezTo>
                <a:cubicBezTo>
                  <a:pt x="33" y="174"/>
                  <a:pt x="35" y="177"/>
                  <a:pt x="39" y="177"/>
                </a:cubicBezTo>
                <a:cubicBezTo>
                  <a:pt x="105" y="177"/>
                  <a:pt x="105" y="177"/>
                  <a:pt x="105" y="177"/>
                </a:cubicBezTo>
                <a:cubicBezTo>
                  <a:pt x="108" y="177"/>
                  <a:pt x="111" y="174"/>
                  <a:pt x="111" y="171"/>
                </a:cubicBezTo>
                <a:cubicBezTo>
                  <a:pt x="111" y="167"/>
                  <a:pt x="108" y="164"/>
                  <a:pt x="105" y="164"/>
                </a:cubicBezTo>
                <a:close/>
                <a:moveTo>
                  <a:pt x="72" y="0"/>
                </a:moveTo>
                <a:cubicBezTo>
                  <a:pt x="32" y="0"/>
                  <a:pt x="0" y="32"/>
                  <a:pt x="0" y="71"/>
                </a:cubicBezTo>
                <a:cubicBezTo>
                  <a:pt x="0" y="98"/>
                  <a:pt x="19" y="117"/>
                  <a:pt x="32" y="138"/>
                </a:cubicBezTo>
                <a:cubicBezTo>
                  <a:pt x="35" y="144"/>
                  <a:pt x="37" y="158"/>
                  <a:pt x="37" y="158"/>
                </a:cubicBezTo>
                <a:cubicBezTo>
                  <a:pt x="107" y="158"/>
                  <a:pt x="107" y="158"/>
                  <a:pt x="107" y="158"/>
                </a:cubicBezTo>
                <a:cubicBezTo>
                  <a:pt x="107" y="158"/>
                  <a:pt x="109" y="144"/>
                  <a:pt x="112" y="138"/>
                </a:cubicBezTo>
                <a:cubicBezTo>
                  <a:pt x="125" y="117"/>
                  <a:pt x="143" y="98"/>
                  <a:pt x="143" y="71"/>
                </a:cubicBezTo>
                <a:cubicBezTo>
                  <a:pt x="143" y="32"/>
                  <a:pt x="111" y="0"/>
                  <a:pt x="72" y="0"/>
                </a:cubicBezTo>
                <a:close/>
                <a:moveTo>
                  <a:pt x="115" y="84"/>
                </a:moveTo>
                <a:cubicBezTo>
                  <a:pt x="102" y="100"/>
                  <a:pt x="95" y="120"/>
                  <a:pt x="93" y="144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83" y="146"/>
                  <a:pt x="83" y="146"/>
                  <a:pt x="83" y="146"/>
                </a:cubicBezTo>
                <a:cubicBezTo>
                  <a:pt x="83" y="143"/>
                  <a:pt x="83" y="143"/>
                  <a:pt x="83" y="143"/>
                </a:cubicBezTo>
                <a:cubicBezTo>
                  <a:pt x="85" y="124"/>
                  <a:pt x="90" y="107"/>
                  <a:pt x="98" y="93"/>
                </a:cubicBezTo>
                <a:cubicBezTo>
                  <a:pt x="97" y="93"/>
                  <a:pt x="97" y="93"/>
                  <a:pt x="97" y="93"/>
                </a:cubicBezTo>
                <a:cubicBezTo>
                  <a:pt x="96" y="93"/>
                  <a:pt x="96" y="93"/>
                  <a:pt x="96" y="93"/>
                </a:cubicBezTo>
                <a:cubicBezTo>
                  <a:pt x="93" y="92"/>
                  <a:pt x="89" y="92"/>
                  <a:pt x="85" y="88"/>
                </a:cubicBezTo>
                <a:cubicBezTo>
                  <a:pt x="82" y="91"/>
                  <a:pt x="77" y="93"/>
                  <a:pt x="73" y="93"/>
                </a:cubicBezTo>
                <a:cubicBezTo>
                  <a:pt x="68" y="93"/>
                  <a:pt x="63" y="91"/>
                  <a:pt x="59" y="87"/>
                </a:cubicBezTo>
                <a:cubicBezTo>
                  <a:pt x="55" y="90"/>
                  <a:pt x="50" y="92"/>
                  <a:pt x="45" y="92"/>
                </a:cubicBezTo>
                <a:cubicBezTo>
                  <a:pt x="57" y="114"/>
                  <a:pt x="59" y="137"/>
                  <a:pt x="59" y="143"/>
                </a:cubicBezTo>
                <a:cubicBezTo>
                  <a:pt x="60" y="146"/>
                  <a:pt x="60" y="146"/>
                  <a:pt x="60" y="146"/>
                </a:cubicBezTo>
                <a:cubicBezTo>
                  <a:pt x="50" y="146"/>
                  <a:pt x="50" y="146"/>
                  <a:pt x="50" y="146"/>
                </a:cubicBezTo>
                <a:cubicBezTo>
                  <a:pt x="50" y="144"/>
                  <a:pt x="50" y="144"/>
                  <a:pt x="50" y="144"/>
                </a:cubicBezTo>
                <a:cubicBezTo>
                  <a:pt x="49" y="135"/>
                  <a:pt x="46" y="107"/>
                  <a:pt x="30" y="84"/>
                </a:cubicBezTo>
                <a:cubicBezTo>
                  <a:pt x="29" y="84"/>
                  <a:pt x="29" y="84"/>
                  <a:pt x="29" y="84"/>
                </a:cubicBezTo>
                <a:cubicBezTo>
                  <a:pt x="29" y="83"/>
                  <a:pt x="29" y="83"/>
                  <a:pt x="29" y="83"/>
                </a:cubicBezTo>
                <a:cubicBezTo>
                  <a:pt x="29" y="83"/>
                  <a:pt x="29" y="83"/>
                  <a:pt x="29" y="82"/>
                </a:cubicBezTo>
                <a:cubicBezTo>
                  <a:pt x="29" y="82"/>
                  <a:pt x="29" y="82"/>
                  <a:pt x="29" y="82"/>
                </a:cubicBezTo>
                <a:cubicBezTo>
                  <a:pt x="27" y="80"/>
                  <a:pt x="28" y="77"/>
                  <a:pt x="30" y="76"/>
                </a:cubicBezTo>
                <a:cubicBezTo>
                  <a:pt x="32" y="74"/>
                  <a:pt x="35" y="75"/>
                  <a:pt x="37" y="77"/>
                </a:cubicBezTo>
                <a:cubicBezTo>
                  <a:pt x="37" y="77"/>
                  <a:pt x="37" y="77"/>
                  <a:pt x="37" y="77"/>
                </a:cubicBezTo>
                <a:cubicBezTo>
                  <a:pt x="39" y="80"/>
                  <a:pt x="42" y="82"/>
                  <a:pt x="45" y="82"/>
                </a:cubicBezTo>
                <a:cubicBezTo>
                  <a:pt x="48" y="82"/>
                  <a:pt x="52" y="81"/>
                  <a:pt x="56" y="77"/>
                </a:cubicBezTo>
                <a:cubicBezTo>
                  <a:pt x="57" y="76"/>
                  <a:pt x="58" y="75"/>
                  <a:pt x="60" y="75"/>
                </a:cubicBezTo>
                <a:cubicBezTo>
                  <a:pt x="61" y="76"/>
                  <a:pt x="62" y="76"/>
                  <a:pt x="63" y="77"/>
                </a:cubicBezTo>
                <a:cubicBezTo>
                  <a:pt x="67" y="81"/>
                  <a:pt x="70" y="83"/>
                  <a:pt x="73" y="83"/>
                </a:cubicBezTo>
                <a:cubicBezTo>
                  <a:pt x="77" y="83"/>
                  <a:pt x="80" y="80"/>
                  <a:pt x="82" y="78"/>
                </a:cubicBezTo>
                <a:cubicBezTo>
                  <a:pt x="83" y="77"/>
                  <a:pt x="84" y="76"/>
                  <a:pt x="86" y="76"/>
                </a:cubicBezTo>
                <a:cubicBezTo>
                  <a:pt x="87" y="76"/>
                  <a:pt x="89" y="77"/>
                  <a:pt x="90" y="78"/>
                </a:cubicBezTo>
                <a:cubicBezTo>
                  <a:pt x="91" y="80"/>
                  <a:pt x="93" y="83"/>
                  <a:pt x="97" y="83"/>
                </a:cubicBezTo>
                <a:cubicBezTo>
                  <a:pt x="97" y="83"/>
                  <a:pt x="97" y="83"/>
                  <a:pt x="97" y="83"/>
                </a:cubicBezTo>
                <a:cubicBezTo>
                  <a:pt x="101" y="83"/>
                  <a:pt x="104" y="81"/>
                  <a:pt x="107" y="78"/>
                </a:cubicBezTo>
                <a:cubicBezTo>
                  <a:pt x="109" y="76"/>
                  <a:pt x="112" y="75"/>
                  <a:pt x="114" y="77"/>
                </a:cubicBezTo>
                <a:cubicBezTo>
                  <a:pt x="116" y="79"/>
                  <a:pt x="116" y="82"/>
                  <a:pt x="115" y="84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ffectLst/>
          <a:ex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/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grpSp>
        <p:nvGrpSpPr>
          <p:cNvPr id="56" name="组合 55"/>
          <p:cNvGrpSpPr/>
          <p:nvPr/>
        </p:nvGrpSpPr>
        <p:grpSpPr>
          <a:xfrm>
            <a:off x="6907469" y="6281311"/>
            <a:ext cx="252884" cy="294868"/>
            <a:chOff x="944563" y="3860794"/>
            <a:chExt cx="392112" cy="457207"/>
          </a:xfrm>
          <a:solidFill>
            <a:schemeClr val="bg1">
              <a:lumMod val="65000"/>
            </a:schemeClr>
          </a:solidFill>
        </p:grpSpPr>
        <p:sp>
          <p:nvSpPr>
            <p:cNvPr id="57" name="Freeform 12"/>
            <p:cNvSpPr>
              <a:spLocks/>
            </p:cNvSpPr>
            <p:nvPr/>
          </p:nvSpPr>
          <p:spPr bwMode="auto">
            <a:xfrm>
              <a:off x="1065213" y="3990974"/>
              <a:ext cx="146051" cy="33339"/>
            </a:xfrm>
            <a:custGeom>
              <a:avLst/>
              <a:gdLst>
                <a:gd name="T0" fmla="*/ 11 w 109"/>
                <a:gd name="T1" fmla="*/ 0 h 25"/>
                <a:gd name="T2" fmla="*/ 0 w 109"/>
                <a:gd name="T3" fmla="*/ 10 h 25"/>
                <a:gd name="T4" fmla="*/ 10 w 109"/>
                <a:gd name="T5" fmla="*/ 20 h 25"/>
                <a:gd name="T6" fmla="*/ 98 w 109"/>
                <a:gd name="T7" fmla="*/ 25 h 25"/>
                <a:gd name="T8" fmla="*/ 108 w 109"/>
                <a:gd name="T9" fmla="*/ 16 h 25"/>
                <a:gd name="T10" fmla="*/ 99 w 109"/>
                <a:gd name="T11" fmla="*/ 5 h 25"/>
                <a:gd name="T12" fmla="*/ 11 w 109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9" h="25">
                  <a:moveTo>
                    <a:pt x="11" y="0"/>
                  </a:moveTo>
                  <a:cubicBezTo>
                    <a:pt x="5" y="0"/>
                    <a:pt x="1" y="4"/>
                    <a:pt x="0" y="10"/>
                  </a:cubicBezTo>
                  <a:cubicBezTo>
                    <a:pt x="0" y="15"/>
                    <a:pt x="4" y="20"/>
                    <a:pt x="10" y="20"/>
                  </a:cubicBezTo>
                  <a:cubicBezTo>
                    <a:pt x="98" y="25"/>
                    <a:pt x="98" y="25"/>
                    <a:pt x="98" y="25"/>
                  </a:cubicBezTo>
                  <a:cubicBezTo>
                    <a:pt x="103" y="25"/>
                    <a:pt x="108" y="21"/>
                    <a:pt x="108" y="16"/>
                  </a:cubicBezTo>
                  <a:cubicBezTo>
                    <a:pt x="109" y="10"/>
                    <a:pt x="104" y="6"/>
                    <a:pt x="99" y="5"/>
                  </a:cubicBezTo>
                  <a:lnTo>
                    <a:pt x="1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13"/>
            <p:cNvSpPr>
              <a:spLocks/>
            </p:cNvSpPr>
            <p:nvPr/>
          </p:nvSpPr>
          <p:spPr bwMode="auto">
            <a:xfrm>
              <a:off x="1063625" y="3860794"/>
              <a:ext cx="141287" cy="125413"/>
            </a:xfrm>
            <a:custGeom>
              <a:avLst/>
              <a:gdLst>
                <a:gd name="T0" fmla="*/ 75 w 89"/>
                <a:gd name="T1" fmla="*/ 79 h 79"/>
                <a:gd name="T2" fmla="*/ 89 w 89"/>
                <a:gd name="T3" fmla="*/ 36 h 79"/>
                <a:gd name="T4" fmla="*/ 63 w 89"/>
                <a:gd name="T5" fmla="*/ 20 h 79"/>
                <a:gd name="T6" fmla="*/ 57 w 89"/>
                <a:gd name="T7" fmla="*/ 57 h 79"/>
                <a:gd name="T8" fmla="*/ 56 w 89"/>
                <a:gd name="T9" fmla="*/ 10 h 79"/>
                <a:gd name="T10" fmla="*/ 42 w 89"/>
                <a:gd name="T11" fmla="*/ 9 h 79"/>
                <a:gd name="T12" fmla="*/ 44 w 89"/>
                <a:gd name="T13" fmla="*/ 53 h 79"/>
                <a:gd name="T14" fmla="*/ 29 w 89"/>
                <a:gd name="T15" fmla="*/ 0 h 79"/>
                <a:gd name="T16" fmla="*/ 0 w 89"/>
                <a:gd name="T17" fmla="*/ 9 h 79"/>
                <a:gd name="T18" fmla="*/ 23 w 89"/>
                <a:gd name="T19" fmla="*/ 73 h 79"/>
                <a:gd name="T20" fmla="*/ 75 w 89"/>
                <a:gd name="T21" fmla="*/ 79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9" h="79">
                  <a:moveTo>
                    <a:pt x="75" y="79"/>
                  </a:moveTo>
                  <a:lnTo>
                    <a:pt x="89" y="36"/>
                  </a:lnTo>
                  <a:lnTo>
                    <a:pt x="63" y="20"/>
                  </a:lnTo>
                  <a:lnTo>
                    <a:pt x="57" y="57"/>
                  </a:lnTo>
                  <a:lnTo>
                    <a:pt x="56" y="10"/>
                  </a:lnTo>
                  <a:lnTo>
                    <a:pt x="42" y="9"/>
                  </a:lnTo>
                  <a:lnTo>
                    <a:pt x="44" y="53"/>
                  </a:lnTo>
                  <a:lnTo>
                    <a:pt x="29" y="0"/>
                  </a:lnTo>
                  <a:lnTo>
                    <a:pt x="0" y="9"/>
                  </a:lnTo>
                  <a:lnTo>
                    <a:pt x="23" y="73"/>
                  </a:lnTo>
                  <a:lnTo>
                    <a:pt x="75" y="7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14"/>
            <p:cNvSpPr>
              <a:spLocks noEditPoints="1"/>
            </p:cNvSpPr>
            <p:nvPr/>
          </p:nvSpPr>
          <p:spPr bwMode="auto">
            <a:xfrm>
              <a:off x="944563" y="4030664"/>
              <a:ext cx="392112" cy="287337"/>
            </a:xfrm>
            <a:custGeom>
              <a:avLst/>
              <a:gdLst>
                <a:gd name="T0" fmla="*/ 285 w 294"/>
                <a:gd name="T1" fmla="*/ 204 h 215"/>
                <a:gd name="T2" fmla="*/ 261 w 294"/>
                <a:gd name="T3" fmla="*/ 190 h 215"/>
                <a:gd name="T4" fmla="*/ 266 w 294"/>
                <a:gd name="T5" fmla="*/ 153 h 215"/>
                <a:gd name="T6" fmla="*/ 256 w 294"/>
                <a:gd name="T7" fmla="*/ 139 h 215"/>
                <a:gd name="T8" fmla="*/ 266 w 294"/>
                <a:gd name="T9" fmla="*/ 133 h 215"/>
                <a:gd name="T10" fmla="*/ 242 w 294"/>
                <a:gd name="T11" fmla="*/ 60 h 215"/>
                <a:gd name="T12" fmla="*/ 230 w 294"/>
                <a:gd name="T13" fmla="*/ 55 h 215"/>
                <a:gd name="T14" fmla="*/ 229 w 294"/>
                <a:gd name="T15" fmla="*/ 43 h 215"/>
                <a:gd name="T16" fmla="*/ 187 w 294"/>
                <a:gd name="T17" fmla="*/ 4 h 215"/>
                <a:gd name="T18" fmla="*/ 99 w 294"/>
                <a:gd name="T19" fmla="*/ 0 h 215"/>
                <a:gd name="T20" fmla="*/ 46 w 294"/>
                <a:gd name="T21" fmla="*/ 73 h 215"/>
                <a:gd name="T22" fmla="*/ 55 w 294"/>
                <a:gd name="T23" fmla="*/ 80 h 215"/>
                <a:gd name="T24" fmla="*/ 40 w 294"/>
                <a:gd name="T25" fmla="*/ 85 h 215"/>
                <a:gd name="T26" fmla="*/ 29 w 294"/>
                <a:gd name="T27" fmla="*/ 197 h 215"/>
                <a:gd name="T28" fmla="*/ 5 w 294"/>
                <a:gd name="T29" fmla="*/ 200 h 215"/>
                <a:gd name="T30" fmla="*/ 0 w 294"/>
                <a:gd name="T31" fmla="*/ 215 h 215"/>
                <a:gd name="T32" fmla="*/ 294 w 294"/>
                <a:gd name="T33" fmla="*/ 215 h 215"/>
                <a:gd name="T34" fmla="*/ 285 w 294"/>
                <a:gd name="T35" fmla="*/ 204 h 215"/>
                <a:gd name="T36" fmla="*/ 177 w 294"/>
                <a:gd name="T37" fmla="*/ 161 h 215"/>
                <a:gd name="T38" fmla="*/ 153 w 294"/>
                <a:gd name="T39" fmla="*/ 173 h 215"/>
                <a:gd name="T40" fmla="*/ 153 w 294"/>
                <a:gd name="T41" fmla="*/ 184 h 215"/>
                <a:gd name="T42" fmla="*/ 139 w 294"/>
                <a:gd name="T43" fmla="*/ 184 h 215"/>
                <a:gd name="T44" fmla="*/ 139 w 294"/>
                <a:gd name="T45" fmla="*/ 172 h 215"/>
                <a:gd name="T46" fmla="*/ 117 w 294"/>
                <a:gd name="T47" fmla="*/ 163 h 215"/>
                <a:gd name="T48" fmla="*/ 107 w 294"/>
                <a:gd name="T49" fmla="*/ 133 h 215"/>
                <a:gd name="T50" fmla="*/ 107 w 294"/>
                <a:gd name="T51" fmla="*/ 127 h 215"/>
                <a:gd name="T52" fmla="*/ 139 w 294"/>
                <a:gd name="T53" fmla="*/ 127 h 215"/>
                <a:gd name="T54" fmla="*/ 139 w 294"/>
                <a:gd name="T55" fmla="*/ 135 h 215"/>
                <a:gd name="T56" fmla="*/ 140 w 294"/>
                <a:gd name="T57" fmla="*/ 150 h 215"/>
                <a:gd name="T58" fmla="*/ 144 w 294"/>
                <a:gd name="T59" fmla="*/ 153 h 215"/>
                <a:gd name="T60" fmla="*/ 149 w 294"/>
                <a:gd name="T61" fmla="*/ 151 h 215"/>
                <a:gd name="T62" fmla="*/ 150 w 294"/>
                <a:gd name="T63" fmla="*/ 145 h 215"/>
                <a:gd name="T64" fmla="*/ 149 w 294"/>
                <a:gd name="T65" fmla="*/ 130 h 215"/>
                <a:gd name="T66" fmla="*/ 139 w 294"/>
                <a:gd name="T67" fmla="*/ 120 h 215"/>
                <a:gd name="T68" fmla="*/ 119 w 294"/>
                <a:gd name="T69" fmla="*/ 107 h 215"/>
                <a:gd name="T70" fmla="*/ 110 w 294"/>
                <a:gd name="T71" fmla="*/ 95 h 215"/>
                <a:gd name="T72" fmla="*/ 107 w 294"/>
                <a:gd name="T73" fmla="*/ 77 h 215"/>
                <a:gd name="T74" fmla="*/ 115 w 294"/>
                <a:gd name="T75" fmla="*/ 55 h 215"/>
                <a:gd name="T76" fmla="*/ 139 w 294"/>
                <a:gd name="T77" fmla="*/ 45 h 215"/>
                <a:gd name="T78" fmla="*/ 139 w 294"/>
                <a:gd name="T79" fmla="*/ 35 h 215"/>
                <a:gd name="T80" fmla="*/ 153 w 294"/>
                <a:gd name="T81" fmla="*/ 35 h 215"/>
                <a:gd name="T82" fmla="*/ 153 w 294"/>
                <a:gd name="T83" fmla="*/ 45 h 215"/>
                <a:gd name="T84" fmla="*/ 175 w 294"/>
                <a:gd name="T85" fmla="*/ 55 h 215"/>
                <a:gd name="T86" fmla="*/ 182 w 294"/>
                <a:gd name="T87" fmla="*/ 77 h 215"/>
                <a:gd name="T88" fmla="*/ 182 w 294"/>
                <a:gd name="T89" fmla="*/ 83 h 215"/>
                <a:gd name="T90" fmla="*/ 150 w 294"/>
                <a:gd name="T91" fmla="*/ 83 h 215"/>
                <a:gd name="T92" fmla="*/ 150 w 294"/>
                <a:gd name="T93" fmla="*/ 78 h 215"/>
                <a:gd name="T94" fmla="*/ 149 w 294"/>
                <a:gd name="T95" fmla="*/ 67 h 215"/>
                <a:gd name="T96" fmla="*/ 145 w 294"/>
                <a:gd name="T97" fmla="*/ 64 h 215"/>
                <a:gd name="T98" fmla="*/ 140 w 294"/>
                <a:gd name="T99" fmla="*/ 66 h 215"/>
                <a:gd name="T100" fmla="*/ 139 w 294"/>
                <a:gd name="T101" fmla="*/ 73 h 215"/>
                <a:gd name="T102" fmla="*/ 142 w 294"/>
                <a:gd name="T103" fmla="*/ 83 h 215"/>
                <a:gd name="T104" fmla="*/ 159 w 294"/>
                <a:gd name="T105" fmla="*/ 95 h 215"/>
                <a:gd name="T106" fmla="*/ 175 w 294"/>
                <a:gd name="T107" fmla="*/ 106 h 215"/>
                <a:gd name="T108" fmla="*/ 182 w 294"/>
                <a:gd name="T109" fmla="*/ 117 h 215"/>
                <a:gd name="T110" fmla="*/ 185 w 294"/>
                <a:gd name="T111" fmla="*/ 134 h 215"/>
                <a:gd name="T112" fmla="*/ 177 w 294"/>
                <a:gd name="T113" fmla="*/ 161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94" h="215">
                  <a:moveTo>
                    <a:pt x="285" y="204"/>
                  </a:moveTo>
                  <a:cubicBezTo>
                    <a:pt x="277" y="199"/>
                    <a:pt x="269" y="195"/>
                    <a:pt x="261" y="190"/>
                  </a:cubicBezTo>
                  <a:cubicBezTo>
                    <a:pt x="264" y="177"/>
                    <a:pt x="266" y="165"/>
                    <a:pt x="266" y="153"/>
                  </a:cubicBezTo>
                  <a:cubicBezTo>
                    <a:pt x="256" y="139"/>
                    <a:pt x="256" y="139"/>
                    <a:pt x="256" y="139"/>
                  </a:cubicBezTo>
                  <a:cubicBezTo>
                    <a:pt x="266" y="133"/>
                    <a:pt x="266" y="133"/>
                    <a:pt x="266" y="133"/>
                  </a:cubicBezTo>
                  <a:cubicBezTo>
                    <a:pt x="264" y="106"/>
                    <a:pt x="255" y="82"/>
                    <a:pt x="242" y="60"/>
                  </a:cubicBezTo>
                  <a:cubicBezTo>
                    <a:pt x="230" y="55"/>
                    <a:pt x="230" y="55"/>
                    <a:pt x="230" y="55"/>
                  </a:cubicBezTo>
                  <a:cubicBezTo>
                    <a:pt x="229" y="43"/>
                    <a:pt x="229" y="43"/>
                    <a:pt x="229" y="43"/>
                  </a:cubicBezTo>
                  <a:cubicBezTo>
                    <a:pt x="217" y="29"/>
                    <a:pt x="203" y="16"/>
                    <a:pt x="187" y="4"/>
                  </a:cubicBezTo>
                  <a:cubicBezTo>
                    <a:pt x="158" y="3"/>
                    <a:pt x="129" y="1"/>
                    <a:pt x="99" y="0"/>
                  </a:cubicBezTo>
                  <a:cubicBezTo>
                    <a:pt x="78" y="24"/>
                    <a:pt x="60" y="48"/>
                    <a:pt x="46" y="73"/>
                  </a:cubicBezTo>
                  <a:cubicBezTo>
                    <a:pt x="55" y="80"/>
                    <a:pt x="55" y="80"/>
                    <a:pt x="55" y="80"/>
                  </a:cubicBezTo>
                  <a:cubicBezTo>
                    <a:pt x="40" y="85"/>
                    <a:pt x="40" y="85"/>
                    <a:pt x="40" y="85"/>
                  </a:cubicBezTo>
                  <a:cubicBezTo>
                    <a:pt x="24" y="121"/>
                    <a:pt x="18" y="158"/>
                    <a:pt x="29" y="197"/>
                  </a:cubicBezTo>
                  <a:cubicBezTo>
                    <a:pt x="21" y="198"/>
                    <a:pt x="13" y="199"/>
                    <a:pt x="5" y="200"/>
                  </a:cubicBezTo>
                  <a:cubicBezTo>
                    <a:pt x="3" y="205"/>
                    <a:pt x="2" y="210"/>
                    <a:pt x="0" y="215"/>
                  </a:cubicBezTo>
                  <a:cubicBezTo>
                    <a:pt x="98" y="215"/>
                    <a:pt x="196" y="215"/>
                    <a:pt x="294" y="215"/>
                  </a:cubicBezTo>
                  <a:cubicBezTo>
                    <a:pt x="291" y="211"/>
                    <a:pt x="288" y="207"/>
                    <a:pt x="285" y="204"/>
                  </a:cubicBezTo>
                  <a:close/>
                  <a:moveTo>
                    <a:pt x="177" y="161"/>
                  </a:moveTo>
                  <a:cubicBezTo>
                    <a:pt x="172" y="167"/>
                    <a:pt x="164" y="171"/>
                    <a:pt x="153" y="173"/>
                  </a:cubicBezTo>
                  <a:cubicBezTo>
                    <a:pt x="153" y="184"/>
                    <a:pt x="153" y="184"/>
                    <a:pt x="153" y="184"/>
                  </a:cubicBezTo>
                  <a:cubicBezTo>
                    <a:pt x="139" y="184"/>
                    <a:pt x="139" y="184"/>
                    <a:pt x="139" y="184"/>
                  </a:cubicBezTo>
                  <a:cubicBezTo>
                    <a:pt x="139" y="172"/>
                    <a:pt x="139" y="172"/>
                    <a:pt x="139" y="172"/>
                  </a:cubicBezTo>
                  <a:cubicBezTo>
                    <a:pt x="130" y="171"/>
                    <a:pt x="123" y="168"/>
                    <a:pt x="117" y="163"/>
                  </a:cubicBezTo>
                  <a:cubicBezTo>
                    <a:pt x="110" y="157"/>
                    <a:pt x="107" y="147"/>
                    <a:pt x="107" y="133"/>
                  </a:cubicBezTo>
                  <a:cubicBezTo>
                    <a:pt x="107" y="127"/>
                    <a:pt x="107" y="127"/>
                    <a:pt x="107" y="127"/>
                  </a:cubicBezTo>
                  <a:cubicBezTo>
                    <a:pt x="139" y="127"/>
                    <a:pt x="139" y="127"/>
                    <a:pt x="139" y="127"/>
                  </a:cubicBezTo>
                  <a:cubicBezTo>
                    <a:pt x="139" y="135"/>
                    <a:pt x="139" y="135"/>
                    <a:pt x="139" y="135"/>
                  </a:cubicBezTo>
                  <a:cubicBezTo>
                    <a:pt x="139" y="143"/>
                    <a:pt x="139" y="148"/>
                    <a:pt x="140" y="150"/>
                  </a:cubicBezTo>
                  <a:cubicBezTo>
                    <a:pt x="140" y="152"/>
                    <a:pt x="142" y="153"/>
                    <a:pt x="144" y="153"/>
                  </a:cubicBezTo>
                  <a:cubicBezTo>
                    <a:pt x="146" y="153"/>
                    <a:pt x="148" y="153"/>
                    <a:pt x="149" y="151"/>
                  </a:cubicBezTo>
                  <a:cubicBezTo>
                    <a:pt x="150" y="150"/>
                    <a:pt x="150" y="148"/>
                    <a:pt x="150" y="145"/>
                  </a:cubicBezTo>
                  <a:cubicBezTo>
                    <a:pt x="150" y="138"/>
                    <a:pt x="150" y="133"/>
                    <a:pt x="149" y="130"/>
                  </a:cubicBezTo>
                  <a:cubicBezTo>
                    <a:pt x="148" y="127"/>
                    <a:pt x="145" y="123"/>
                    <a:pt x="139" y="120"/>
                  </a:cubicBezTo>
                  <a:cubicBezTo>
                    <a:pt x="129" y="114"/>
                    <a:pt x="123" y="109"/>
                    <a:pt x="119" y="107"/>
                  </a:cubicBezTo>
                  <a:cubicBezTo>
                    <a:pt x="116" y="104"/>
                    <a:pt x="113" y="100"/>
                    <a:pt x="110" y="95"/>
                  </a:cubicBezTo>
                  <a:cubicBezTo>
                    <a:pt x="108" y="90"/>
                    <a:pt x="107" y="84"/>
                    <a:pt x="107" y="77"/>
                  </a:cubicBezTo>
                  <a:cubicBezTo>
                    <a:pt x="107" y="68"/>
                    <a:pt x="109" y="61"/>
                    <a:pt x="115" y="55"/>
                  </a:cubicBezTo>
                  <a:cubicBezTo>
                    <a:pt x="120" y="50"/>
                    <a:pt x="128" y="47"/>
                    <a:pt x="139" y="45"/>
                  </a:cubicBezTo>
                  <a:cubicBezTo>
                    <a:pt x="139" y="35"/>
                    <a:pt x="139" y="35"/>
                    <a:pt x="139" y="35"/>
                  </a:cubicBezTo>
                  <a:cubicBezTo>
                    <a:pt x="153" y="35"/>
                    <a:pt x="153" y="35"/>
                    <a:pt x="153" y="35"/>
                  </a:cubicBezTo>
                  <a:cubicBezTo>
                    <a:pt x="153" y="45"/>
                    <a:pt x="153" y="45"/>
                    <a:pt x="153" y="45"/>
                  </a:cubicBezTo>
                  <a:cubicBezTo>
                    <a:pt x="163" y="47"/>
                    <a:pt x="170" y="50"/>
                    <a:pt x="175" y="55"/>
                  </a:cubicBezTo>
                  <a:cubicBezTo>
                    <a:pt x="180" y="60"/>
                    <a:pt x="182" y="68"/>
                    <a:pt x="182" y="77"/>
                  </a:cubicBezTo>
                  <a:cubicBezTo>
                    <a:pt x="182" y="78"/>
                    <a:pt x="182" y="80"/>
                    <a:pt x="182" y="83"/>
                  </a:cubicBezTo>
                  <a:cubicBezTo>
                    <a:pt x="150" y="83"/>
                    <a:pt x="150" y="83"/>
                    <a:pt x="150" y="83"/>
                  </a:cubicBezTo>
                  <a:cubicBezTo>
                    <a:pt x="150" y="78"/>
                    <a:pt x="150" y="78"/>
                    <a:pt x="150" y="78"/>
                  </a:cubicBezTo>
                  <a:cubicBezTo>
                    <a:pt x="150" y="72"/>
                    <a:pt x="150" y="68"/>
                    <a:pt x="149" y="67"/>
                  </a:cubicBezTo>
                  <a:cubicBezTo>
                    <a:pt x="149" y="65"/>
                    <a:pt x="147" y="64"/>
                    <a:pt x="145" y="64"/>
                  </a:cubicBezTo>
                  <a:cubicBezTo>
                    <a:pt x="143" y="64"/>
                    <a:pt x="141" y="65"/>
                    <a:pt x="140" y="66"/>
                  </a:cubicBezTo>
                  <a:cubicBezTo>
                    <a:pt x="139" y="68"/>
                    <a:pt x="139" y="70"/>
                    <a:pt x="139" y="73"/>
                  </a:cubicBezTo>
                  <a:cubicBezTo>
                    <a:pt x="139" y="78"/>
                    <a:pt x="140" y="81"/>
                    <a:pt x="142" y="83"/>
                  </a:cubicBezTo>
                  <a:cubicBezTo>
                    <a:pt x="144" y="85"/>
                    <a:pt x="149" y="89"/>
                    <a:pt x="159" y="95"/>
                  </a:cubicBezTo>
                  <a:cubicBezTo>
                    <a:pt x="167" y="100"/>
                    <a:pt x="172" y="103"/>
                    <a:pt x="175" y="106"/>
                  </a:cubicBezTo>
                  <a:cubicBezTo>
                    <a:pt x="178" y="109"/>
                    <a:pt x="180" y="112"/>
                    <a:pt x="182" y="117"/>
                  </a:cubicBezTo>
                  <a:cubicBezTo>
                    <a:pt x="184" y="122"/>
                    <a:pt x="185" y="127"/>
                    <a:pt x="185" y="134"/>
                  </a:cubicBezTo>
                  <a:cubicBezTo>
                    <a:pt x="185" y="146"/>
                    <a:pt x="183" y="154"/>
                    <a:pt x="177" y="1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60" name="Freeform 15"/>
          <p:cNvSpPr>
            <a:spLocks noEditPoints="1"/>
          </p:cNvSpPr>
          <p:nvPr/>
        </p:nvSpPr>
        <p:spPr bwMode="auto">
          <a:xfrm>
            <a:off x="4986487" y="6305805"/>
            <a:ext cx="307082" cy="245880"/>
          </a:xfrm>
          <a:custGeom>
            <a:avLst/>
            <a:gdLst>
              <a:gd name="T0" fmla="*/ 93 w 341"/>
              <a:gd name="T1" fmla="*/ 57 h 272"/>
              <a:gd name="T2" fmla="*/ 318 w 341"/>
              <a:gd name="T3" fmla="*/ 57 h 272"/>
              <a:gd name="T4" fmla="*/ 327 w 341"/>
              <a:gd name="T5" fmla="*/ 59 h 272"/>
              <a:gd name="T6" fmla="*/ 205 w 341"/>
              <a:gd name="T7" fmla="*/ 152 h 272"/>
              <a:gd name="T8" fmla="*/ 82 w 341"/>
              <a:gd name="T9" fmla="*/ 60 h 272"/>
              <a:gd name="T10" fmla="*/ 93 w 341"/>
              <a:gd name="T11" fmla="*/ 57 h 272"/>
              <a:gd name="T12" fmla="*/ 51 w 341"/>
              <a:gd name="T13" fmla="*/ 131 h 272"/>
              <a:gd name="T14" fmla="*/ 58 w 341"/>
              <a:gd name="T15" fmla="*/ 153 h 272"/>
              <a:gd name="T16" fmla="*/ 70 w 341"/>
              <a:gd name="T17" fmla="*/ 153 h 272"/>
              <a:gd name="T18" fmla="*/ 70 w 341"/>
              <a:gd name="T19" fmla="*/ 185 h 272"/>
              <a:gd name="T20" fmla="*/ 0 w 341"/>
              <a:gd name="T21" fmla="*/ 185 h 272"/>
              <a:gd name="T22" fmla="*/ 7 w 341"/>
              <a:gd name="T23" fmla="*/ 207 h 272"/>
              <a:gd name="T24" fmla="*/ 70 w 341"/>
              <a:gd name="T25" fmla="*/ 207 h 272"/>
              <a:gd name="T26" fmla="*/ 71 w 341"/>
              <a:gd name="T27" fmla="*/ 214 h 272"/>
              <a:gd name="T28" fmla="*/ 163 w 341"/>
              <a:gd name="T29" fmla="*/ 147 h 272"/>
              <a:gd name="T30" fmla="*/ 70 w 341"/>
              <a:gd name="T31" fmla="*/ 78 h 272"/>
              <a:gd name="T32" fmla="*/ 70 w 341"/>
              <a:gd name="T33" fmla="*/ 80 h 272"/>
              <a:gd name="T34" fmla="*/ 70 w 341"/>
              <a:gd name="T35" fmla="*/ 131 h 272"/>
              <a:gd name="T36" fmla="*/ 51 w 341"/>
              <a:gd name="T37" fmla="*/ 131 h 272"/>
              <a:gd name="T38" fmla="*/ 46 w 341"/>
              <a:gd name="T39" fmla="*/ 250 h 272"/>
              <a:gd name="T40" fmla="*/ 198 w 341"/>
              <a:gd name="T41" fmla="*/ 250 h 272"/>
              <a:gd name="T42" fmla="*/ 203 w 341"/>
              <a:gd name="T43" fmla="*/ 272 h 272"/>
              <a:gd name="T44" fmla="*/ 51 w 341"/>
              <a:gd name="T45" fmla="*/ 272 h 272"/>
              <a:gd name="T46" fmla="*/ 46 w 341"/>
              <a:gd name="T47" fmla="*/ 250 h 272"/>
              <a:gd name="T48" fmla="*/ 111 w 341"/>
              <a:gd name="T49" fmla="*/ 0 h 272"/>
              <a:gd name="T50" fmla="*/ 264 w 341"/>
              <a:gd name="T51" fmla="*/ 0 h 272"/>
              <a:gd name="T52" fmla="*/ 269 w 341"/>
              <a:gd name="T53" fmla="*/ 21 h 272"/>
              <a:gd name="T54" fmla="*/ 198 w 341"/>
              <a:gd name="T55" fmla="*/ 21 h 272"/>
              <a:gd name="T56" fmla="*/ 203 w 341"/>
              <a:gd name="T57" fmla="*/ 41 h 272"/>
              <a:gd name="T58" fmla="*/ 29 w 341"/>
              <a:gd name="T59" fmla="*/ 41 h 272"/>
              <a:gd name="T60" fmla="*/ 23 w 341"/>
              <a:gd name="T61" fmla="*/ 17 h 272"/>
              <a:gd name="T62" fmla="*/ 115 w 341"/>
              <a:gd name="T63" fmla="*/ 17 h 272"/>
              <a:gd name="T64" fmla="*/ 111 w 341"/>
              <a:gd name="T65" fmla="*/ 0 h 272"/>
              <a:gd name="T66" fmla="*/ 341 w 341"/>
              <a:gd name="T67" fmla="*/ 75 h 272"/>
              <a:gd name="T68" fmla="*/ 249 w 341"/>
              <a:gd name="T69" fmla="*/ 146 h 272"/>
              <a:gd name="T70" fmla="*/ 340 w 341"/>
              <a:gd name="T71" fmla="*/ 213 h 272"/>
              <a:gd name="T72" fmla="*/ 341 w 341"/>
              <a:gd name="T73" fmla="*/ 206 h 272"/>
              <a:gd name="T74" fmla="*/ 341 w 341"/>
              <a:gd name="T75" fmla="*/ 80 h 272"/>
              <a:gd name="T76" fmla="*/ 341 w 341"/>
              <a:gd name="T77" fmla="*/ 75 h 272"/>
              <a:gd name="T78" fmla="*/ 325 w 341"/>
              <a:gd name="T79" fmla="*/ 228 h 272"/>
              <a:gd name="T80" fmla="*/ 318 w 341"/>
              <a:gd name="T81" fmla="*/ 229 h 272"/>
              <a:gd name="T82" fmla="*/ 93 w 341"/>
              <a:gd name="T83" fmla="*/ 229 h 272"/>
              <a:gd name="T84" fmla="*/ 88 w 341"/>
              <a:gd name="T85" fmla="*/ 229 h 272"/>
              <a:gd name="T86" fmla="*/ 181 w 341"/>
              <a:gd name="T87" fmla="*/ 161 h 272"/>
              <a:gd name="T88" fmla="*/ 199 w 341"/>
              <a:gd name="T89" fmla="*/ 174 h 272"/>
              <a:gd name="T90" fmla="*/ 206 w 341"/>
              <a:gd name="T91" fmla="*/ 179 h 272"/>
              <a:gd name="T92" fmla="*/ 212 w 341"/>
              <a:gd name="T93" fmla="*/ 174 h 272"/>
              <a:gd name="T94" fmla="*/ 231 w 341"/>
              <a:gd name="T95" fmla="*/ 160 h 272"/>
              <a:gd name="T96" fmla="*/ 325 w 341"/>
              <a:gd name="T97" fmla="*/ 228 h 2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341" h="272">
                <a:moveTo>
                  <a:pt x="93" y="57"/>
                </a:moveTo>
                <a:cubicBezTo>
                  <a:pt x="318" y="57"/>
                  <a:pt x="318" y="57"/>
                  <a:pt x="318" y="57"/>
                </a:cubicBezTo>
                <a:cubicBezTo>
                  <a:pt x="321" y="57"/>
                  <a:pt x="324" y="58"/>
                  <a:pt x="327" y="59"/>
                </a:cubicBezTo>
                <a:cubicBezTo>
                  <a:pt x="205" y="152"/>
                  <a:pt x="205" y="152"/>
                  <a:pt x="205" y="152"/>
                </a:cubicBezTo>
                <a:cubicBezTo>
                  <a:pt x="82" y="60"/>
                  <a:pt x="82" y="60"/>
                  <a:pt x="82" y="60"/>
                </a:cubicBezTo>
                <a:cubicBezTo>
                  <a:pt x="85" y="58"/>
                  <a:pt x="89" y="57"/>
                  <a:pt x="93" y="57"/>
                </a:cubicBezTo>
                <a:close/>
                <a:moveTo>
                  <a:pt x="51" y="131"/>
                </a:moveTo>
                <a:cubicBezTo>
                  <a:pt x="58" y="153"/>
                  <a:pt x="58" y="153"/>
                  <a:pt x="58" y="153"/>
                </a:cubicBezTo>
                <a:cubicBezTo>
                  <a:pt x="70" y="153"/>
                  <a:pt x="70" y="153"/>
                  <a:pt x="70" y="153"/>
                </a:cubicBezTo>
                <a:cubicBezTo>
                  <a:pt x="70" y="185"/>
                  <a:pt x="70" y="185"/>
                  <a:pt x="70" y="185"/>
                </a:cubicBezTo>
                <a:cubicBezTo>
                  <a:pt x="0" y="185"/>
                  <a:pt x="0" y="185"/>
                  <a:pt x="0" y="185"/>
                </a:cubicBezTo>
                <a:cubicBezTo>
                  <a:pt x="7" y="207"/>
                  <a:pt x="7" y="207"/>
                  <a:pt x="7" y="207"/>
                </a:cubicBezTo>
                <a:cubicBezTo>
                  <a:pt x="70" y="207"/>
                  <a:pt x="70" y="207"/>
                  <a:pt x="70" y="207"/>
                </a:cubicBezTo>
                <a:cubicBezTo>
                  <a:pt x="70" y="209"/>
                  <a:pt x="70" y="212"/>
                  <a:pt x="71" y="214"/>
                </a:cubicBezTo>
                <a:cubicBezTo>
                  <a:pt x="163" y="147"/>
                  <a:pt x="163" y="147"/>
                  <a:pt x="163" y="147"/>
                </a:cubicBezTo>
                <a:cubicBezTo>
                  <a:pt x="70" y="78"/>
                  <a:pt x="70" y="78"/>
                  <a:pt x="70" y="78"/>
                </a:cubicBezTo>
                <a:cubicBezTo>
                  <a:pt x="70" y="78"/>
                  <a:pt x="70" y="79"/>
                  <a:pt x="70" y="80"/>
                </a:cubicBezTo>
                <a:cubicBezTo>
                  <a:pt x="70" y="131"/>
                  <a:pt x="70" y="131"/>
                  <a:pt x="70" y="131"/>
                </a:cubicBezTo>
                <a:cubicBezTo>
                  <a:pt x="51" y="131"/>
                  <a:pt x="51" y="131"/>
                  <a:pt x="51" y="131"/>
                </a:cubicBezTo>
                <a:close/>
                <a:moveTo>
                  <a:pt x="46" y="250"/>
                </a:moveTo>
                <a:cubicBezTo>
                  <a:pt x="198" y="250"/>
                  <a:pt x="198" y="250"/>
                  <a:pt x="198" y="250"/>
                </a:cubicBezTo>
                <a:cubicBezTo>
                  <a:pt x="203" y="272"/>
                  <a:pt x="203" y="272"/>
                  <a:pt x="203" y="272"/>
                </a:cubicBezTo>
                <a:cubicBezTo>
                  <a:pt x="51" y="272"/>
                  <a:pt x="51" y="272"/>
                  <a:pt x="51" y="272"/>
                </a:cubicBezTo>
                <a:cubicBezTo>
                  <a:pt x="46" y="250"/>
                  <a:pt x="46" y="250"/>
                  <a:pt x="46" y="250"/>
                </a:cubicBezTo>
                <a:close/>
                <a:moveTo>
                  <a:pt x="111" y="0"/>
                </a:moveTo>
                <a:cubicBezTo>
                  <a:pt x="264" y="0"/>
                  <a:pt x="264" y="0"/>
                  <a:pt x="264" y="0"/>
                </a:cubicBezTo>
                <a:cubicBezTo>
                  <a:pt x="269" y="21"/>
                  <a:pt x="269" y="21"/>
                  <a:pt x="269" y="21"/>
                </a:cubicBezTo>
                <a:cubicBezTo>
                  <a:pt x="198" y="21"/>
                  <a:pt x="198" y="21"/>
                  <a:pt x="198" y="21"/>
                </a:cubicBezTo>
                <a:cubicBezTo>
                  <a:pt x="203" y="41"/>
                  <a:pt x="203" y="41"/>
                  <a:pt x="203" y="41"/>
                </a:cubicBezTo>
                <a:cubicBezTo>
                  <a:pt x="29" y="41"/>
                  <a:pt x="29" y="41"/>
                  <a:pt x="29" y="41"/>
                </a:cubicBezTo>
                <a:cubicBezTo>
                  <a:pt x="23" y="17"/>
                  <a:pt x="23" y="17"/>
                  <a:pt x="23" y="17"/>
                </a:cubicBezTo>
                <a:cubicBezTo>
                  <a:pt x="115" y="17"/>
                  <a:pt x="115" y="17"/>
                  <a:pt x="115" y="17"/>
                </a:cubicBezTo>
                <a:cubicBezTo>
                  <a:pt x="111" y="0"/>
                  <a:pt x="111" y="0"/>
                  <a:pt x="111" y="0"/>
                </a:cubicBezTo>
                <a:close/>
                <a:moveTo>
                  <a:pt x="341" y="75"/>
                </a:moveTo>
                <a:cubicBezTo>
                  <a:pt x="249" y="146"/>
                  <a:pt x="249" y="146"/>
                  <a:pt x="249" y="146"/>
                </a:cubicBezTo>
                <a:cubicBezTo>
                  <a:pt x="340" y="213"/>
                  <a:pt x="340" y="213"/>
                  <a:pt x="340" y="213"/>
                </a:cubicBezTo>
                <a:cubicBezTo>
                  <a:pt x="341" y="211"/>
                  <a:pt x="341" y="209"/>
                  <a:pt x="341" y="206"/>
                </a:cubicBezTo>
                <a:cubicBezTo>
                  <a:pt x="341" y="80"/>
                  <a:pt x="341" y="80"/>
                  <a:pt x="341" y="80"/>
                </a:cubicBezTo>
                <a:cubicBezTo>
                  <a:pt x="341" y="78"/>
                  <a:pt x="341" y="77"/>
                  <a:pt x="341" y="75"/>
                </a:cubicBezTo>
                <a:close/>
                <a:moveTo>
                  <a:pt x="325" y="228"/>
                </a:moveTo>
                <a:cubicBezTo>
                  <a:pt x="323" y="229"/>
                  <a:pt x="321" y="229"/>
                  <a:pt x="318" y="229"/>
                </a:cubicBezTo>
                <a:cubicBezTo>
                  <a:pt x="93" y="229"/>
                  <a:pt x="93" y="229"/>
                  <a:pt x="93" y="229"/>
                </a:cubicBezTo>
                <a:cubicBezTo>
                  <a:pt x="91" y="229"/>
                  <a:pt x="90" y="229"/>
                  <a:pt x="88" y="229"/>
                </a:cubicBezTo>
                <a:cubicBezTo>
                  <a:pt x="181" y="161"/>
                  <a:pt x="181" y="161"/>
                  <a:pt x="181" y="161"/>
                </a:cubicBezTo>
                <a:cubicBezTo>
                  <a:pt x="199" y="174"/>
                  <a:pt x="199" y="174"/>
                  <a:pt x="199" y="174"/>
                </a:cubicBezTo>
                <a:cubicBezTo>
                  <a:pt x="206" y="179"/>
                  <a:pt x="206" y="179"/>
                  <a:pt x="206" y="179"/>
                </a:cubicBezTo>
                <a:cubicBezTo>
                  <a:pt x="212" y="174"/>
                  <a:pt x="212" y="174"/>
                  <a:pt x="212" y="174"/>
                </a:cubicBezTo>
                <a:cubicBezTo>
                  <a:pt x="231" y="160"/>
                  <a:pt x="231" y="160"/>
                  <a:pt x="231" y="160"/>
                </a:cubicBezTo>
                <a:lnTo>
                  <a:pt x="325" y="228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1" name="Freeform 17"/>
          <p:cNvSpPr>
            <a:spLocks noEditPoints="1"/>
          </p:cNvSpPr>
          <p:nvPr/>
        </p:nvSpPr>
        <p:spPr bwMode="auto">
          <a:xfrm>
            <a:off x="6261317" y="6299083"/>
            <a:ext cx="310132" cy="259324"/>
          </a:xfrm>
          <a:custGeom>
            <a:avLst/>
            <a:gdLst>
              <a:gd name="T0" fmla="*/ 80 w 349"/>
              <a:gd name="T1" fmla="*/ 247 h 290"/>
              <a:gd name="T2" fmla="*/ 111 w 349"/>
              <a:gd name="T3" fmla="*/ 247 h 290"/>
              <a:gd name="T4" fmla="*/ 111 w 349"/>
              <a:gd name="T5" fmla="*/ 232 h 290"/>
              <a:gd name="T6" fmla="*/ 153 w 349"/>
              <a:gd name="T7" fmla="*/ 232 h 290"/>
              <a:gd name="T8" fmla="*/ 153 w 349"/>
              <a:gd name="T9" fmla="*/ 44 h 290"/>
              <a:gd name="T10" fmla="*/ 76 w 349"/>
              <a:gd name="T11" fmla="*/ 61 h 290"/>
              <a:gd name="T12" fmla="*/ 78 w 349"/>
              <a:gd name="T13" fmla="*/ 69 h 290"/>
              <a:gd name="T14" fmla="*/ 76 w 349"/>
              <a:gd name="T15" fmla="*/ 77 h 290"/>
              <a:gd name="T16" fmla="*/ 121 w 349"/>
              <a:gd name="T17" fmla="*/ 155 h 290"/>
              <a:gd name="T18" fmla="*/ 125 w 349"/>
              <a:gd name="T19" fmla="*/ 155 h 290"/>
              <a:gd name="T20" fmla="*/ 2 w 349"/>
              <a:gd name="T21" fmla="*/ 155 h 290"/>
              <a:gd name="T22" fmla="*/ 6 w 349"/>
              <a:gd name="T23" fmla="*/ 155 h 290"/>
              <a:gd name="T24" fmla="*/ 6 w 349"/>
              <a:gd name="T25" fmla="*/ 155 h 290"/>
              <a:gd name="T26" fmla="*/ 52 w 349"/>
              <a:gd name="T27" fmla="*/ 77 h 290"/>
              <a:gd name="T28" fmla="*/ 50 w 349"/>
              <a:gd name="T29" fmla="*/ 69 h 290"/>
              <a:gd name="T30" fmla="*/ 62 w 349"/>
              <a:gd name="T31" fmla="*/ 55 h 290"/>
              <a:gd name="T32" fmla="*/ 62 w 349"/>
              <a:gd name="T33" fmla="*/ 51 h 290"/>
              <a:gd name="T34" fmla="*/ 155 w 349"/>
              <a:gd name="T35" fmla="*/ 17 h 290"/>
              <a:gd name="T36" fmla="*/ 170 w 349"/>
              <a:gd name="T37" fmla="*/ 2 h 290"/>
              <a:gd name="T38" fmla="*/ 190 w 349"/>
              <a:gd name="T39" fmla="*/ 9 h 290"/>
              <a:gd name="T40" fmla="*/ 288 w 349"/>
              <a:gd name="T41" fmla="*/ 1 h 290"/>
              <a:gd name="T42" fmla="*/ 290 w 349"/>
              <a:gd name="T43" fmla="*/ 4 h 290"/>
              <a:gd name="T44" fmla="*/ 302 w 349"/>
              <a:gd name="T45" fmla="*/ 18 h 290"/>
              <a:gd name="T46" fmla="*/ 300 w 349"/>
              <a:gd name="T47" fmla="*/ 26 h 290"/>
              <a:gd name="T48" fmla="*/ 344 w 349"/>
              <a:gd name="T49" fmla="*/ 104 h 290"/>
              <a:gd name="T50" fmla="*/ 349 w 349"/>
              <a:gd name="T51" fmla="*/ 104 h 290"/>
              <a:gd name="T52" fmla="*/ 226 w 349"/>
              <a:gd name="T53" fmla="*/ 104 h 290"/>
              <a:gd name="T54" fmla="*/ 230 w 349"/>
              <a:gd name="T55" fmla="*/ 104 h 290"/>
              <a:gd name="T56" fmla="*/ 230 w 349"/>
              <a:gd name="T57" fmla="*/ 104 h 290"/>
              <a:gd name="T58" fmla="*/ 276 w 349"/>
              <a:gd name="T59" fmla="*/ 26 h 290"/>
              <a:gd name="T60" fmla="*/ 273 w 349"/>
              <a:gd name="T61" fmla="*/ 18 h 290"/>
              <a:gd name="T62" fmla="*/ 274 w 349"/>
              <a:gd name="T63" fmla="*/ 17 h 290"/>
              <a:gd name="T64" fmla="*/ 196 w 349"/>
              <a:gd name="T65" fmla="*/ 34 h 290"/>
              <a:gd name="T66" fmla="*/ 196 w 349"/>
              <a:gd name="T67" fmla="*/ 232 h 290"/>
              <a:gd name="T68" fmla="*/ 235 w 349"/>
              <a:gd name="T69" fmla="*/ 232 h 290"/>
              <a:gd name="T70" fmla="*/ 235 w 349"/>
              <a:gd name="T71" fmla="*/ 247 h 290"/>
              <a:gd name="T72" fmla="*/ 265 w 349"/>
              <a:gd name="T73" fmla="*/ 247 h 290"/>
              <a:gd name="T74" fmla="*/ 265 w 349"/>
              <a:gd name="T75" fmla="*/ 290 h 290"/>
              <a:gd name="T76" fmla="*/ 80 w 349"/>
              <a:gd name="T77" fmla="*/ 290 h 290"/>
              <a:gd name="T78" fmla="*/ 80 w 349"/>
              <a:gd name="T79" fmla="*/ 247 h 290"/>
              <a:gd name="T80" fmla="*/ 292 w 349"/>
              <a:gd name="T81" fmla="*/ 32 h 290"/>
              <a:gd name="T82" fmla="*/ 288 w 349"/>
              <a:gd name="T83" fmla="*/ 33 h 290"/>
              <a:gd name="T84" fmla="*/ 284 w 349"/>
              <a:gd name="T85" fmla="*/ 32 h 290"/>
              <a:gd name="T86" fmla="*/ 241 w 349"/>
              <a:gd name="T87" fmla="*/ 104 h 290"/>
              <a:gd name="T88" fmla="*/ 333 w 349"/>
              <a:gd name="T89" fmla="*/ 104 h 290"/>
              <a:gd name="T90" fmla="*/ 292 w 349"/>
              <a:gd name="T91" fmla="*/ 32 h 290"/>
              <a:gd name="T92" fmla="*/ 68 w 349"/>
              <a:gd name="T93" fmla="*/ 83 h 290"/>
              <a:gd name="T94" fmla="*/ 64 w 349"/>
              <a:gd name="T95" fmla="*/ 83 h 290"/>
              <a:gd name="T96" fmla="*/ 60 w 349"/>
              <a:gd name="T97" fmla="*/ 83 h 290"/>
              <a:gd name="T98" fmla="*/ 17 w 349"/>
              <a:gd name="T99" fmla="*/ 155 h 290"/>
              <a:gd name="T100" fmla="*/ 110 w 349"/>
              <a:gd name="T101" fmla="*/ 155 h 290"/>
              <a:gd name="T102" fmla="*/ 68 w 349"/>
              <a:gd name="T103" fmla="*/ 83 h 2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349" h="290">
                <a:moveTo>
                  <a:pt x="80" y="247"/>
                </a:moveTo>
                <a:cubicBezTo>
                  <a:pt x="111" y="247"/>
                  <a:pt x="111" y="247"/>
                  <a:pt x="111" y="247"/>
                </a:cubicBezTo>
                <a:cubicBezTo>
                  <a:pt x="111" y="232"/>
                  <a:pt x="111" y="232"/>
                  <a:pt x="111" y="232"/>
                </a:cubicBezTo>
                <a:cubicBezTo>
                  <a:pt x="153" y="232"/>
                  <a:pt x="153" y="232"/>
                  <a:pt x="153" y="232"/>
                </a:cubicBezTo>
                <a:cubicBezTo>
                  <a:pt x="153" y="44"/>
                  <a:pt x="153" y="44"/>
                  <a:pt x="153" y="44"/>
                </a:cubicBezTo>
                <a:cubicBezTo>
                  <a:pt x="76" y="61"/>
                  <a:pt x="76" y="61"/>
                  <a:pt x="76" y="61"/>
                </a:cubicBezTo>
                <a:cubicBezTo>
                  <a:pt x="78" y="63"/>
                  <a:pt x="78" y="66"/>
                  <a:pt x="78" y="69"/>
                </a:cubicBezTo>
                <a:cubicBezTo>
                  <a:pt x="78" y="72"/>
                  <a:pt x="78" y="75"/>
                  <a:pt x="76" y="77"/>
                </a:cubicBezTo>
                <a:cubicBezTo>
                  <a:pt x="121" y="155"/>
                  <a:pt x="121" y="155"/>
                  <a:pt x="121" y="155"/>
                </a:cubicBezTo>
                <a:cubicBezTo>
                  <a:pt x="125" y="155"/>
                  <a:pt x="125" y="155"/>
                  <a:pt x="125" y="155"/>
                </a:cubicBezTo>
                <a:cubicBezTo>
                  <a:pt x="123" y="201"/>
                  <a:pt x="0" y="200"/>
                  <a:pt x="2" y="155"/>
                </a:cubicBezTo>
                <a:cubicBezTo>
                  <a:pt x="6" y="155"/>
                  <a:pt x="6" y="155"/>
                  <a:pt x="6" y="155"/>
                </a:cubicBezTo>
                <a:cubicBezTo>
                  <a:pt x="6" y="155"/>
                  <a:pt x="6" y="155"/>
                  <a:pt x="6" y="155"/>
                </a:cubicBezTo>
                <a:cubicBezTo>
                  <a:pt x="52" y="77"/>
                  <a:pt x="52" y="77"/>
                  <a:pt x="52" y="77"/>
                </a:cubicBezTo>
                <a:cubicBezTo>
                  <a:pt x="51" y="75"/>
                  <a:pt x="50" y="72"/>
                  <a:pt x="50" y="69"/>
                </a:cubicBezTo>
                <a:cubicBezTo>
                  <a:pt x="50" y="62"/>
                  <a:pt x="55" y="56"/>
                  <a:pt x="62" y="55"/>
                </a:cubicBezTo>
                <a:cubicBezTo>
                  <a:pt x="62" y="51"/>
                  <a:pt x="62" y="51"/>
                  <a:pt x="62" y="51"/>
                </a:cubicBezTo>
                <a:cubicBezTo>
                  <a:pt x="155" y="17"/>
                  <a:pt x="155" y="17"/>
                  <a:pt x="155" y="17"/>
                </a:cubicBezTo>
                <a:cubicBezTo>
                  <a:pt x="156" y="10"/>
                  <a:pt x="162" y="4"/>
                  <a:pt x="170" y="2"/>
                </a:cubicBezTo>
                <a:cubicBezTo>
                  <a:pt x="178" y="0"/>
                  <a:pt x="186" y="3"/>
                  <a:pt x="190" y="9"/>
                </a:cubicBezTo>
                <a:cubicBezTo>
                  <a:pt x="288" y="1"/>
                  <a:pt x="288" y="1"/>
                  <a:pt x="288" y="1"/>
                </a:cubicBezTo>
                <a:cubicBezTo>
                  <a:pt x="290" y="4"/>
                  <a:pt x="290" y="4"/>
                  <a:pt x="290" y="4"/>
                </a:cubicBezTo>
                <a:cubicBezTo>
                  <a:pt x="297" y="5"/>
                  <a:pt x="302" y="11"/>
                  <a:pt x="302" y="18"/>
                </a:cubicBezTo>
                <a:cubicBezTo>
                  <a:pt x="302" y="21"/>
                  <a:pt x="301" y="24"/>
                  <a:pt x="300" y="26"/>
                </a:cubicBezTo>
                <a:cubicBezTo>
                  <a:pt x="344" y="104"/>
                  <a:pt x="344" y="104"/>
                  <a:pt x="344" y="104"/>
                </a:cubicBezTo>
                <a:cubicBezTo>
                  <a:pt x="349" y="104"/>
                  <a:pt x="349" y="104"/>
                  <a:pt x="349" y="104"/>
                </a:cubicBezTo>
                <a:cubicBezTo>
                  <a:pt x="347" y="150"/>
                  <a:pt x="224" y="150"/>
                  <a:pt x="226" y="104"/>
                </a:cubicBezTo>
                <a:cubicBezTo>
                  <a:pt x="230" y="104"/>
                  <a:pt x="230" y="104"/>
                  <a:pt x="230" y="104"/>
                </a:cubicBezTo>
                <a:cubicBezTo>
                  <a:pt x="230" y="104"/>
                  <a:pt x="230" y="104"/>
                  <a:pt x="230" y="104"/>
                </a:cubicBezTo>
                <a:cubicBezTo>
                  <a:pt x="276" y="26"/>
                  <a:pt x="276" y="26"/>
                  <a:pt x="276" y="26"/>
                </a:cubicBezTo>
                <a:cubicBezTo>
                  <a:pt x="274" y="24"/>
                  <a:pt x="273" y="21"/>
                  <a:pt x="273" y="18"/>
                </a:cubicBezTo>
                <a:cubicBezTo>
                  <a:pt x="273" y="18"/>
                  <a:pt x="273" y="17"/>
                  <a:pt x="274" y="17"/>
                </a:cubicBezTo>
                <a:cubicBezTo>
                  <a:pt x="196" y="34"/>
                  <a:pt x="196" y="34"/>
                  <a:pt x="196" y="34"/>
                </a:cubicBezTo>
                <a:cubicBezTo>
                  <a:pt x="196" y="232"/>
                  <a:pt x="196" y="232"/>
                  <a:pt x="196" y="232"/>
                </a:cubicBezTo>
                <a:cubicBezTo>
                  <a:pt x="235" y="232"/>
                  <a:pt x="235" y="232"/>
                  <a:pt x="235" y="232"/>
                </a:cubicBezTo>
                <a:cubicBezTo>
                  <a:pt x="235" y="247"/>
                  <a:pt x="235" y="247"/>
                  <a:pt x="235" y="247"/>
                </a:cubicBezTo>
                <a:cubicBezTo>
                  <a:pt x="265" y="247"/>
                  <a:pt x="265" y="247"/>
                  <a:pt x="265" y="247"/>
                </a:cubicBezTo>
                <a:cubicBezTo>
                  <a:pt x="265" y="290"/>
                  <a:pt x="265" y="290"/>
                  <a:pt x="265" y="290"/>
                </a:cubicBezTo>
                <a:cubicBezTo>
                  <a:pt x="80" y="290"/>
                  <a:pt x="80" y="290"/>
                  <a:pt x="80" y="290"/>
                </a:cubicBezTo>
                <a:cubicBezTo>
                  <a:pt x="80" y="247"/>
                  <a:pt x="80" y="247"/>
                  <a:pt x="80" y="247"/>
                </a:cubicBezTo>
                <a:close/>
                <a:moveTo>
                  <a:pt x="292" y="32"/>
                </a:moveTo>
                <a:cubicBezTo>
                  <a:pt x="291" y="32"/>
                  <a:pt x="289" y="33"/>
                  <a:pt x="288" y="33"/>
                </a:cubicBezTo>
                <a:cubicBezTo>
                  <a:pt x="286" y="33"/>
                  <a:pt x="285" y="32"/>
                  <a:pt x="284" y="32"/>
                </a:cubicBezTo>
                <a:cubicBezTo>
                  <a:pt x="241" y="104"/>
                  <a:pt x="241" y="104"/>
                  <a:pt x="241" y="104"/>
                </a:cubicBezTo>
                <a:cubicBezTo>
                  <a:pt x="333" y="104"/>
                  <a:pt x="333" y="104"/>
                  <a:pt x="333" y="104"/>
                </a:cubicBezTo>
                <a:cubicBezTo>
                  <a:pt x="292" y="32"/>
                  <a:pt x="292" y="32"/>
                  <a:pt x="292" y="32"/>
                </a:cubicBezTo>
                <a:close/>
                <a:moveTo>
                  <a:pt x="68" y="83"/>
                </a:moveTo>
                <a:cubicBezTo>
                  <a:pt x="67" y="83"/>
                  <a:pt x="65" y="83"/>
                  <a:pt x="64" y="83"/>
                </a:cubicBezTo>
                <a:cubicBezTo>
                  <a:pt x="63" y="83"/>
                  <a:pt x="61" y="83"/>
                  <a:pt x="60" y="83"/>
                </a:cubicBezTo>
                <a:cubicBezTo>
                  <a:pt x="17" y="155"/>
                  <a:pt x="17" y="155"/>
                  <a:pt x="17" y="155"/>
                </a:cubicBezTo>
                <a:cubicBezTo>
                  <a:pt x="110" y="155"/>
                  <a:pt x="110" y="155"/>
                  <a:pt x="110" y="155"/>
                </a:cubicBezTo>
                <a:lnTo>
                  <a:pt x="68" y="83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62" name="组合 61"/>
          <p:cNvGrpSpPr/>
          <p:nvPr/>
        </p:nvGrpSpPr>
        <p:grpSpPr>
          <a:xfrm>
            <a:off x="7497228" y="6320887"/>
            <a:ext cx="315952" cy="215716"/>
            <a:chOff x="4913498" y="4006828"/>
            <a:chExt cx="359542" cy="245478"/>
          </a:xfrm>
          <a:solidFill>
            <a:schemeClr val="bg1">
              <a:lumMod val="65000"/>
            </a:schemeClr>
          </a:solidFill>
        </p:grpSpPr>
        <p:sp>
          <p:nvSpPr>
            <p:cNvPr id="63" name="任意多边形 62"/>
            <p:cNvSpPr>
              <a:spLocks/>
            </p:cNvSpPr>
            <p:nvPr/>
          </p:nvSpPr>
          <p:spPr bwMode="auto">
            <a:xfrm>
              <a:off x="4956891" y="4126421"/>
              <a:ext cx="251679" cy="37860"/>
            </a:xfrm>
            <a:custGeom>
              <a:avLst/>
              <a:gdLst>
                <a:gd name="connsiteX0" fmla="*/ 251679 w 251679"/>
                <a:gd name="connsiteY0" fmla="*/ 1038 h 37860"/>
                <a:gd name="connsiteX1" fmla="*/ 189689 w 251679"/>
                <a:gd name="connsiteY1" fmla="*/ 37860 h 37860"/>
                <a:gd name="connsiteX2" fmla="*/ 251679 w 251679"/>
                <a:gd name="connsiteY2" fmla="*/ 1038 h 37860"/>
                <a:gd name="connsiteX3" fmla="*/ 63229 w 251679"/>
                <a:gd name="connsiteY3" fmla="*/ 1038 h 37860"/>
                <a:gd name="connsiteX4" fmla="*/ 0 w 251679"/>
                <a:gd name="connsiteY4" fmla="*/ 37860 h 37860"/>
                <a:gd name="connsiteX5" fmla="*/ 63229 w 251679"/>
                <a:gd name="connsiteY5" fmla="*/ 1038 h 37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1679" h="37860">
                  <a:moveTo>
                    <a:pt x="251679" y="1038"/>
                  </a:moveTo>
                  <a:cubicBezTo>
                    <a:pt x="223784" y="9221"/>
                    <a:pt x="204154" y="22518"/>
                    <a:pt x="189689" y="37860"/>
                  </a:cubicBezTo>
                  <a:cubicBezTo>
                    <a:pt x="191756" y="4107"/>
                    <a:pt x="224817" y="-3053"/>
                    <a:pt x="251679" y="1038"/>
                  </a:cubicBezTo>
                  <a:close/>
                  <a:moveTo>
                    <a:pt x="63229" y="1038"/>
                  </a:moveTo>
                  <a:cubicBezTo>
                    <a:pt x="34206" y="9221"/>
                    <a:pt x="15548" y="22518"/>
                    <a:pt x="0" y="37860"/>
                  </a:cubicBezTo>
                  <a:cubicBezTo>
                    <a:pt x="3109" y="4107"/>
                    <a:pt x="35242" y="-3053"/>
                    <a:pt x="63229" y="103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64" name="Freeform 20"/>
            <p:cNvSpPr>
              <a:spLocks noEditPoints="1"/>
            </p:cNvSpPr>
            <p:nvPr/>
          </p:nvSpPr>
          <p:spPr bwMode="auto">
            <a:xfrm>
              <a:off x="4913498" y="4006828"/>
              <a:ext cx="359542" cy="245478"/>
            </a:xfrm>
            <a:custGeom>
              <a:avLst/>
              <a:gdLst>
                <a:gd name="T0" fmla="*/ 323 w 346"/>
                <a:gd name="T1" fmla="*/ 96 h 235"/>
                <a:gd name="T2" fmla="*/ 306 w 346"/>
                <a:gd name="T3" fmla="*/ 83 h 235"/>
                <a:gd name="T4" fmla="*/ 268 w 346"/>
                <a:gd name="T5" fmla="*/ 37 h 235"/>
                <a:gd name="T6" fmla="*/ 255 w 346"/>
                <a:gd name="T7" fmla="*/ 13 h 235"/>
                <a:gd name="T8" fmla="*/ 255 w 346"/>
                <a:gd name="T9" fmla="*/ 13 h 235"/>
                <a:gd name="T10" fmla="*/ 225 w 346"/>
                <a:gd name="T11" fmla="*/ 0 h 235"/>
                <a:gd name="T12" fmla="*/ 194 w 346"/>
                <a:gd name="T13" fmla="*/ 13 h 235"/>
                <a:gd name="T14" fmla="*/ 194 w 346"/>
                <a:gd name="T15" fmla="*/ 13 h 235"/>
                <a:gd name="T16" fmla="*/ 181 w 346"/>
                <a:gd name="T17" fmla="*/ 44 h 235"/>
                <a:gd name="T18" fmla="*/ 189 w 346"/>
                <a:gd name="T19" fmla="*/ 68 h 235"/>
                <a:gd name="T20" fmla="*/ 189 w 346"/>
                <a:gd name="T21" fmla="*/ 75 h 235"/>
                <a:gd name="T22" fmla="*/ 179 w 346"/>
                <a:gd name="T23" fmla="*/ 75 h 235"/>
                <a:gd name="T24" fmla="*/ 158 w 346"/>
                <a:gd name="T25" fmla="*/ 75 h 235"/>
                <a:gd name="T26" fmla="*/ 158 w 346"/>
                <a:gd name="T27" fmla="*/ 68 h 235"/>
                <a:gd name="T28" fmla="*/ 166 w 346"/>
                <a:gd name="T29" fmla="*/ 44 h 235"/>
                <a:gd name="T30" fmla="*/ 153 w 346"/>
                <a:gd name="T31" fmla="*/ 13 h 235"/>
                <a:gd name="T32" fmla="*/ 153 w 346"/>
                <a:gd name="T33" fmla="*/ 13 h 235"/>
                <a:gd name="T34" fmla="*/ 122 w 346"/>
                <a:gd name="T35" fmla="*/ 0 h 235"/>
                <a:gd name="T36" fmla="*/ 91 w 346"/>
                <a:gd name="T37" fmla="*/ 13 h 235"/>
                <a:gd name="T38" fmla="*/ 91 w 346"/>
                <a:gd name="T39" fmla="*/ 13 h 235"/>
                <a:gd name="T40" fmla="*/ 79 w 346"/>
                <a:gd name="T41" fmla="*/ 37 h 235"/>
                <a:gd name="T42" fmla="*/ 41 w 346"/>
                <a:gd name="T43" fmla="*/ 83 h 235"/>
                <a:gd name="T44" fmla="*/ 24 w 346"/>
                <a:gd name="T45" fmla="*/ 96 h 235"/>
                <a:gd name="T46" fmla="*/ 0 w 346"/>
                <a:gd name="T47" fmla="*/ 153 h 235"/>
                <a:gd name="T48" fmla="*/ 24 w 346"/>
                <a:gd name="T49" fmla="*/ 211 h 235"/>
                <a:gd name="T50" fmla="*/ 82 w 346"/>
                <a:gd name="T51" fmla="*/ 235 h 235"/>
                <a:gd name="T52" fmla="*/ 140 w 346"/>
                <a:gd name="T53" fmla="*/ 211 h 235"/>
                <a:gd name="T54" fmla="*/ 164 w 346"/>
                <a:gd name="T55" fmla="*/ 153 h 235"/>
                <a:gd name="T56" fmla="*/ 157 w 346"/>
                <a:gd name="T57" fmla="*/ 122 h 235"/>
                <a:gd name="T58" fmla="*/ 157 w 346"/>
                <a:gd name="T59" fmla="*/ 114 h 235"/>
                <a:gd name="T60" fmla="*/ 190 w 346"/>
                <a:gd name="T61" fmla="*/ 114 h 235"/>
                <a:gd name="T62" fmla="*/ 190 w 346"/>
                <a:gd name="T63" fmla="*/ 122 h 235"/>
                <a:gd name="T64" fmla="*/ 183 w 346"/>
                <a:gd name="T65" fmla="*/ 153 h 235"/>
                <a:gd name="T66" fmla="*/ 207 w 346"/>
                <a:gd name="T67" fmla="*/ 211 h 235"/>
                <a:gd name="T68" fmla="*/ 265 w 346"/>
                <a:gd name="T69" fmla="*/ 235 h 235"/>
                <a:gd name="T70" fmla="*/ 323 w 346"/>
                <a:gd name="T71" fmla="*/ 211 h 235"/>
                <a:gd name="T72" fmla="*/ 346 w 346"/>
                <a:gd name="T73" fmla="*/ 153 h 235"/>
                <a:gd name="T74" fmla="*/ 323 w 346"/>
                <a:gd name="T75" fmla="*/ 96 h 235"/>
                <a:gd name="T76" fmla="*/ 119 w 346"/>
                <a:gd name="T77" fmla="*/ 191 h 235"/>
                <a:gd name="T78" fmla="*/ 82 w 346"/>
                <a:gd name="T79" fmla="*/ 206 h 235"/>
                <a:gd name="T80" fmla="*/ 45 w 346"/>
                <a:gd name="T81" fmla="*/ 191 h 235"/>
                <a:gd name="T82" fmla="*/ 29 w 346"/>
                <a:gd name="T83" fmla="*/ 153 h 235"/>
                <a:gd name="T84" fmla="*/ 45 w 346"/>
                <a:gd name="T85" fmla="*/ 116 h 235"/>
                <a:gd name="T86" fmla="*/ 82 w 346"/>
                <a:gd name="T87" fmla="*/ 101 h 235"/>
                <a:gd name="T88" fmla="*/ 119 w 346"/>
                <a:gd name="T89" fmla="*/ 116 h 235"/>
                <a:gd name="T90" fmla="*/ 135 w 346"/>
                <a:gd name="T91" fmla="*/ 153 h 235"/>
                <a:gd name="T92" fmla="*/ 119 w 346"/>
                <a:gd name="T93" fmla="*/ 191 h 235"/>
                <a:gd name="T94" fmla="*/ 302 w 346"/>
                <a:gd name="T95" fmla="*/ 191 h 235"/>
                <a:gd name="T96" fmla="*/ 265 w 346"/>
                <a:gd name="T97" fmla="*/ 206 h 235"/>
                <a:gd name="T98" fmla="*/ 228 w 346"/>
                <a:gd name="T99" fmla="*/ 191 h 235"/>
                <a:gd name="T100" fmla="*/ 212 w 346"/>
                <a:gd name="T101" fmla="*/ 153 h 235"/>
                <a:gd name="T102" fmla="*/ 228 w 346"/>
                <a:gd name="T103" fmla="*/ 116 h 235"/>
                <a:gd name="T104" fmla="*/ 265 w 346"/>
                <a:gd name="T105" fmla="*/ 101 h 235"/>
                <a:gd name="T106" fmla="*/ 302 w 346"/>
                <a:gd name="T107" fmla="*/ 116 h 235"/>
                <a:gd name="T108" fmla="*/ 318 w 346"/>
                <a:gd name="T109" fmla="*/ 153 h 235"/>
                <a:gd name="T110" fmla="*/ 302 w 346"/>
                <a:gd name="T111" fmla="*/ 191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46" h="235">
                  <a:moveTo>
                    <a:pt x="323" y="96"/>
                  </a:moveTo>
                  <a:cubicBezTo>
                    <a:pt x="318" y="91"/>
                    <a:pt x="312" y="87"/>
                    <a:pt x="306" y="83"/>
                  </a:cubicBezTo>
                  <a:cubicBezTo>
                    <a:pt x="268" y="37"/>
                    <a:pt x="268" y="37"/>
                    <a:pt x="268" y="37"/>
                  </a:cubicBezTo>
                  <a:cubicBezTo>
                    <a:pt x="266" y="28"/>
                    <a:pt x="262" y="19"/>
                    <a:pt x="255" y="13"/>
                  </a:cubicBezTo>
                  <a:cubicBezTo>
                    <a:pt x="255" y="13"/>
                    <a:pt x="255" y="13"/>
                    <a:pt x="255" y="13"/>
                  </a:cubicBezTo>
                  <a:cubicBezTo>
                    <a:pt x="248" y="5"/>
                    <a:pt x="237" y="0"/>
                    <a:pt x="225" y="0"/>
                  </a:cubicBezTo>
                  <a:cubicBezTo>
                    <a:pt x="213" y="0"/>
                    <a:pt x="202" y="5"/>
                    <a:pt x="194" y="13"/>
                  </a:cubicBezTo>
                  <a:cubicBezTo>
                    <a:pt x="194" y="13"/>
                    <a:pt x="194" y="13"/>
                    <a:pt x="194" y="13"/>
                  </a:cubicBezTo>
                  <a:cubicBezTo>
                    <a:pt x="186" y="21"/>
                    <a:pt x="181" y="32"/>
                    <a:pt x="181" y="44"/>
                  </a:cubicBezTo>
                  <a:cubicBezTo>
                    <a:pt x="181" y="53"/>
                    <a:pt x="184" y="61"/>
                    <a:pt x="189" y="68"/>
                  </a:cubicBezTo>
                  <a:cubicBezTo>
                    <a:pt x="189" y="75"/>
                    <a:pt x="189" y="75"/>
                    <a:pt x="189" y="75"/>
                  </a:cubicBezTo>
                  <a:cubicBezTo>
                    <a:pt x="179" y="75"/>
                    <a:pt x="179" y="75"/>
                    <a:pt x="179" y="75"/>
                  </a:cubicBezTo>
                  <a:cubicBezTo>
                    <a:pt x="158" y="75"/>
                    <a:pt x="158" y="75"/>
                    <a:pt x="158" y="75"/>
                  </a:cubicBezTo>
                  <a:cubicBezTo>
                    <a:pt x="158" y="68"/>
                    <a:pt x="158" y="68"/>
                    <a:pt x="158" y="68"/>
                  </a:cubicBezTo>
                  <a:cubicBezTo>
                    <a:pt x="163" y="61"/>
                    <a:pt x="166" y="53"/>
                    <a:pt x="166" y="44"/>
                  </a:cubicBezTo>
                  <a:cubicBezTo>
                    <a:pt x="166" y="32"/>
                    <a:pt x="161" y="21"/>
                    <a:pt x="153" y="13"/>
                  </a:cubicBezTo>
                  <a:cubicBezTo>
                    <a:pt x="153" y="13"/>
                    <a:pt x="153" y="13"/>
                    <a:pt x="153" y="13"/>
                  </a:cubicBezTo>
                  <a:cubicBezTo>
                    <a:pt x="145" y="5"/>
                    <a:pt x="134" y="0"/>
                    <a:pt x="122" y="0"/>
                  </a:cubicBezTo>
                  <a:cubicBezTo>
                    <a:pt x="110" y="0"/>
                    <a:pt x="99" y="5"/>
                    <a:pt x="91" y="13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85" y="19"/>
                    <a:pt x="81" y="28"/>
                    <a:pt x="79" y="37"/>
                  </a:cubicBezTo>
                  <a:cubicBezTo>
                    <a:pt x="41" y="83"/>
                    <a:pt x="41" y="83"/>
                    <a:pt x="41" y="83"/>
                  </a:cubicBezTo>
                  <a:cubicBezTo>
                    <a:pt x="35" y="87"/>
                    <a:pt x="29" y="91"/>
                    <a:pt x="24" y="96"/>
                  </a:cubicBezTo>
                  <a:cubicBezTo>
                    <a:pt x="10" y="111"/>
                    <a:pt x="0" y="131"/>
                    <a:pt x="0" y="153"/>
                  </a:cubicBezTo>
                  <a:cubicBezTo>
                    <a:pt x="0" y="176"/>
                    <a:pt x="10" y="196"/>
                    <a:pt x="24" y="211"/>
                  </a:cubicBezTo>
                  <a:cubicBezTo>
                    <a:pt x="39" y="226"/>
                    <a:pt x="59" y="235"/>
                    <a:pt x="82" y="235"/>
                  </a:cubicBezTo>
                  <a:cubicBezTo>
                    <a:pt x="105" y="235"/>
                    <a:pt x="125" y="226"/>
                    <a:pt x="140" y="211"/>
                  </a:cubicBezTo>
                  <a:cubicBezTo>
                    <a:pt x="154" y="196"/>
                    <a:pt x="164" y="176"/>
                    <a:pt x="164" y="153"/>
                  </a:cubicBezTo>
                  <a:cubicBezTo>
                    <a:pt x="164" y="142"/>
                    <a:pt x="161" y="131"/>
                    <a:pt x="157" y="122"/>
                  </a:cubicBezTo>
                  <a:cubicBezTo>
                    <a:pt x="157" y="114"/>
                    <a:pt x="157" y="114"/>
                    <a:pt x="157" y="114"/>
                  </a:cubicBezTo>
                  <a:cubicBezTo>
                    <a:pt x="190" y="114"/>
                    <a:pt x="190" y="114"/>
                    <a:pt x="190" y="114"/>
                  </a:cubicBezTo>
                  <a:cubicBezTo>
                    <a:pt x="190" y="122"/>
                    <a:pt x="190" y="122"/>
                    <a:pt x="190" y="122"/>
                  </a:cubicBezTo>
                  <a:cubicBezTo>
                    <a:pt x="186" y="131"/>
                    <a:pt x="183" y="142"/>
                    <a:pt x="183" y="153"/>
                  </a:cubicBezTo>
                  <a:cubicBezTo>
                    <a:pt x="183" y="176"/>
                    <a:pt x="192" y="196"/>
                    <a:pt x="207" y="211"/>
                  </a:cubicBezTo>
                  <a:cubicBezTo>
                    <a:pt x="222" y="226"/>
                    <a:pt x="242" y="235"/>
                    <a:pt x="265" y="235"/>
                  </a:cubicBezTo>
                  <a:cubicBezTo>
                    <a:pt x="287" y="235"/>
                    <a:pt x="308" y="226"/>
                    <a:pt x="323" y="211"/>
                  </a:cubicBezTo>
                  <a:cubicBezTo>
                    <a:pt x="337" y="196"/>
                    <a:pt x="346" y="176"/>
                    <a:pt x="346" y="153"/>
                  </a:cubicBezTo>
                  <a:cubicBezTo>
                    <a:pt x="346" y="131"/>
                    <a:pt x="337" y="111"/>
                    <a:pt x="323" y="96"/>
                  </a:cubicBezTo>
                  <a:close/>
                  <a:moveTo>
                    <a:pt x="119" y="191"/>
                  </a:moveTo>
                  <a:cubicBezTo>
                    <a:pt x="110" y="200"/>
                    <a:pt x="97" y="206"/>
                    <a:pt x="82" y="206"/>
                  </a:cubicBezTo>
                  <a:cubicBezTo>
                    <a:pt x="67" y="206"/>
                    <a:pt x="54" y="200"/>
                    <a:pt x="45" y="191"/>
                  </a:cubicBezTo>
                  <a:cubicBezTo>
                    <a:pt x="35" y="181"/>
                    <a:pt x="29" y="168"/>
                    <a:pt x="29" y="153"/>
                  </a:cubicBezTo>
                  <a:cubicBezTo>
                    <a:pt x="29" y="139"/>
                    <a:pt x="35" y="126"/>
                    <a:pt x="45" y="116"/>
                  </a:cubicBezTo>
                  <a:cubicBezTo>
                    <a:pt x="54" y="107"/>
                    <a:pt x="67" y="101"/>
                    <a:pt x="82" y="101"/>
                  </a:cubicBezTo>
                  <a:cubicBezTo>
                    <a:pt x="97" y="101"/>
                    <a:pt x="110" y="107"/>
                    <a:pt x="119" y="116"/>
                  </a:cubicBezTo>
                  <a:cubicBezTo>
                    <a:pt x="129" y="126"/>
                    <a:pt x="135" y="139"/>
                    <a:pt x="135" y="153"/>
                  </a:cubicBezTo>
                  <a:cubicBezTo>
                    <a:pt x="135" y="168"/>
                    <a:pt x="129" y="181"/>
                    <a:pt x="119" y="191"/>
                  </a:cubicBezTo>
                  <a:close/>
                  <a:moveTo>
                    <a:pt x="302" y="191"/>
                  </a:moveTo>
                  <a:cubicBezTo>
                    <a:pt x="293" y="200"/>
                    <a:pt x="279" y="206"/>
                    <a:pt x="265" y="206"/>
                  </a:cubicBezTo>
                  <a:cubicBezTo>
                    <a:pt x="250" y="206"/>
                    <a:pt x="237" y="200"/>
                    <a:pt x="228" y="191"/>
                  </a:cubicBezTo>
                  <a:cubicBezTo>
                    <a:pt x="218" y="181"/>
                    <a:pt x="212" y="168"/>
                    <a:pt x="212" y="153"/>
                  </a:cubicBezTo>
                  <a:cubicBezTo>
                    <a:pt x="212" y="139"/>
                    <a:pt x="218" y="126"/>
                    <a:pt x="228" y="116"/>
                  </a:cubicBezTo>
                  <a:cubicBezTo>
                    <a:pt x="237" y="107"/>
                    <a:pt x="250" y="101"/>
                    <a:pt x="265" y="101"/>
                  </a:cubicBezTo>
                  <a:cubicBezTo>
                    <a:pt x="279" y="101"/>
                    <a:pt x="293" y="107"/>
                    <a:pt x="302" y="116"/>
                  </a:cubicBezTo>
                  <a:cubicBezTo>
                    <a:pt x="312" y="126"/>
                    <a:pt x="318" y="139"/>
                    <a:pt x="318" y="153"/>
                  </a:cubicBezTo>
                  <a:cubicBezTo>
                    <a:pt x="318" y="168"/>
                    <a:pt x="312" y="181"/>
                    <a:pt x="302" y="19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160579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14:prism dir="u" isInverted="1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3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3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7" grpId="0"/>
      <p:bldP spid="28" grpId="0"/>
      <p:bldP spid="44" grpId="0" animBg="1"/>
      <p:bldP spid="48" grpId="0" animBg="1"/>
      <p:bldP spid="52" grpId="0" animBg="1"/>
      <p:bldP spid="53" grpId="0" animBg="1"/>
      <p:bldP spid="54" grpId="0" animBg="1"/>
      <p:bldP spid="55" grpId="0" animBg="1"/>
      <p:bldP spid="60" grpId="0" animBg="1"/>
      <p:bldP spid="6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4943871" y="1430502"/>
            <a:ext cx="6508750" cy="4717076"/>
            <a:chOff x="4943871" y="1701800"/>
            <a:chExt cx="6508750" cy="4390504"/>
          </a:xfrm>
        </p:grpSpPr>
        <p:sp>
          <p:nvSpPr>
            <p:cNvPr id="4" name="矩形 3"/>
            <p:cNvSpPr/>
            <p:nvPr/>
          </p:nvSpPr>
          <p:spPr>
            <a:xfrm>
              <a:off x="5403874" y="1701800"/>
              <a:ext cx="6048747" cy="439050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任意多边形 25"/>
            <p:cNvSpPr/>
            <p:nvPr/>
          </p:nvSpPr>
          <p:spPr>
            <a:xfrm rot="16200000">
              <a:off x="3000647" y="3645024"/>
              <a:ext cx="4390504" cy="504056"/>
            </a:xfrm>
            <a:custGeom>
              <a:avLst/>
              <a:gdLst>
                <a:gd name="connsiteX0" fmla="*/ 4390504 w 4390504"/>
                <a:gd name="connsiteY0" fmla="*/ 216024 h 504056"/>
                <a:gd name="connsiteX1" fmla="*/ 4390504 w 4390504"/>
                <a:gd name="connsiteY1" fmla="*/ 504056 h 504056"/>
                <a:gd name="connsiteX2" fmla="*/ 0 w 4390504"/>
                <a:gd name="connsiteY2" fmla="*/ 504056 h 504056"/>
                <a:gd name="connsiteX3" fmla="*/ 0 w 4390504"/>
                <a:gd name="connsiteY3" fmla="*/ 216024 h 504056"/>
                <a:gd name="connsiteX4" fmla="*/ 1985629 w 4390504"/>
                <a:gd name="connsiteY4" fmla="*/ 216024 h 504056"/>
                <a:gd name="connsiteX5" fmla="*/ 2195252 w 4390504"/>
                <a:gd name="connsiteY5" fmla="*/ 0 h 504056"/>
                <a:gd name="connsiteX6" fmla="*/ 2404874 w 4390504"/>
                <a:gd name="connsiteY6" fmla="*/ 216024 h 504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90504" h="504056">
                  <a:moveTo>
                    <a:pt x="4390504" y="216024"/>
                  </a:moveTo>
                  <a:lnTo>
                    <a:pt x="4390504" y="504056"/>
                  </a:lnTo>
                  <a:lnTo>
                    <a:pt x="0" y="504056"/>
                  </a:lnTo>
                  <a:lnTo>
                    <a:pt x="0" y="216024"/>
                  </a:lnTo>
                  <a:lnTo>
                    <a:pt x="1985629" y="216024"/>
                  </a:lnTo>
                  <a:lnTo>
                    <a:pt x="2195252" y="0"/>
                  </a:lnTo>
                  <a:lnTo>
                    <a:pt x="2404874" y="216024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1" name="标题 2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项目背景</a:t>
            </a:r>
            <a:endParaRPr lang="zh-CN" altLang="en-US" dirty="0"/>
          </a:p>
        </p:txBody>
      </p:sp>
      <p:sp>
        <p:nvSpPr>
          <p:cNvPr id="11" name="TextBox 19"/>
          <p:cNvSpPr txBox="1"/>
          <p:nvPr/>
        </p:nvSpPr>
        <p:spPr>
          <a:xfrm>
            <a:off x="6015980" y="1962755"/>
            <a:ext cx="423102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基本项目简介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TextBox 106"/>
          <p:cNvSpPr txBox="1"/>
          <p:nvPr/>
        </p:nvSpPr>
        <p:spPr>
          <a:xfrm>
            <a:off x="6015980" y="2692358"/>
            <a:ext cx="4832547" cy="28212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ts val="2000"/>
              </a:lnSpc>
            </a:pP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如今社会，越来越多的人们沉迷于手机聊天或是手机游戏，因此产生了很多社会问题，例如人们只习惯于隔着屏幕聊天、嬉笑，而失去了在现实中与人沟通与交流的能力。兴趣小队</a:t>
            </a:r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的产生将网上的交友、聊天与活动，拉到了现实中，让兴趣相同、志同道合的人们面对面共同做一些事情。</a:t>
            </a:r>
          </a:p>
          <a:p>
            <a:pPr algn="just">
              <a:lnSpc>
                <a:spcPts val="2000"/>
              </a:lnSpc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这个项目，极大扩展了每个人的交友圈，结识到更多的朋友，多进行户外活动，发现了更大的世界。</a:t>
            </a:r>
          </a:p>
          <a:p>
            <a:pPr algn="just">
              <a:lnSpc>
                <a:spcPts val="2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</a:t>
            </a:r>
            <a:endParaRPr lang="en-US" altLang="zh-CN" sz="1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6015980" y="2489691"/>
            <a:ext cx="4824536" cy="0"/>
          </a:xfrm>
          <a:prstGeom prst="line">
            <a:avLst/>
          </a:prstGeom>
          <a:ln w="127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Freeform 151"/>
          <p:cNvSpPr>
            <a:spLocks noEditPoints="1"/>
          </p:cNvSpPr>
          <p:nvPr/>
        </p:nvSpPr>
        <p:spPr bwMode="auto">
          <a:xfrm>
            <a:off x="390476" y="514762"/>
            <a:ext cx="191818" cy="287160"/>
          </a:xfrm>
          <a:custGeom>
            <a:avLst/>
            <a:gdLst>
              <a:gd name="T0" fmla="*/ 72 w 143"/>
              <a:gd name="T1" fmla="*/ 214 h 214"/>
              <a:gd name="T2" fmla="*/ 96 w 143"/>
              <a:gd name="T3" fmla="*/ 204 h 214"/>
              <a:gd name="T4" fmla="*/ 48 w 143"/>
              <a:gd name="T5" fmla="*/ 204 h 214"/>
              <a:gd name="T6" fmla="*/ 72 w 143"/>
              <a:gd name="T7" fmla="*/ 214 h 214"/>
              <a:gd name="T8" fmla="*/ 105 w 143"/>
              <a:gd name="T9" fmla="*/ 183 h 214"/>
              <a:gd name="T10" fmla="*/ 39 w 143"/>
              <a:gd name="T11" fmla="*/ 183 h 214"/>
              <a:gd name="T12" fmla="*/ 33 w 143"/>
              <a:gd name="T13" fmla="*/ 190 h 214"/>
              <a:gd name="T14" fmla="*/ 39 w 143"/>
              <a:gd name="T15" fmla="*/ 196 h 214"/>
              <a:gd name="T16" fmla="*/ 105 w 143"/>
              <a:gd name="T17" fmla="*/ 196 h 214"/>
              <a:gd name="T18" fmla="*/ 111 w 143"/>
              <a:gd name="T19" fmla="*/ 190 h 214"/>
              <a:gd name="T20" fmla="*/ 105 w 143"/>
              <a:gd name="T21" fmla="*/ 183 h 214"/>
              <a:gd name="T22" fmla="*/ 105 w 143"/>
              <a:gd name="T23" fmla="*/ 164 h 214"/>
              <a:gd name="T24" fmla="*/ 39 w 143"/>
              <a:gd name="T25" fmla="*/ 164 h 214"/>
              <a:gd name="T26" fmla="*/ 33 w 143"/>
              <a:gd name="T27" fmla="*/ 171 h 214"/>
              <a:gd name="T28" fmla="*/ 39 w 143"/>
              <a:gd name="T29" fmla="*/ 177 h 214"/>
              <a:gd name="T30" fmla="*/ 105 w 143"/>
              <a:gd name="T31" fmla="*/ 177 h 214"/>
              <a:gd name="T32" fmla="*/ 111 w 143"/>
              <a:gd name="T33" fmla="*/ 171 h 214"/>
              <a:gd name="T34" fmla="*/ 105 w 143"/>
              <a:gd name="T35" fmla="*/ 164 h 214"/>
              <a:gd name="T36" fmla="*/ 72 w 143"/>
              <a:gd name="T37" fmla="*/ 0 h 214"/>
              <a:gd name="T38" fmla="*/ 0 w 143"/>
              <a:gd name="T39" fmla="*/ 71 h 214"/>
              <a:gd name="T40" fmla="*/ 32 w 143"/>
              <a:gd name="T41" fmla="*/ 138 h 214"/>
              <a:gd name="T42" fmla="*/ 37 w 143"/>
              <a:gd name="T43" fmla="*/ 158 h 214"/>
              <a:gd name="T44" fmla="*/ 107 w 143"/>
              <a:gd name="T45" fmla="*/ 158 h 214"/>
              <a:gd name="T46" fmla="*/ 112 w 143"/>
              <a:gd name="T47" fmla="*/ 138 h 214"/>
              <a:gd name="T48" fmla="*/ 143 w 143"/>
              <a:gd name="T49" fmla="*/ 71 h 214"/>
              <a:gd name="T50" fmla="*/ 72 w 143"/>
              <a:gd name="T51" fmla="*/ 0 h 214"/>
              <a:gd name="T52" fmla="*/ 115 w 143"/>
              <a:gd name="T53" fmla="*/ 84 h 214"/>
              <a:gd name="T54" fmla="*/ 93 w 143"/>
              <a:gd name="T55" fmla="*/ 144 h 214"/>
              <a:gd name="T56" fmla="*/ 92 w 143"/>
              <a:gd name="T57" fmla="*/ 146 h 214"/>
              <a:gd name="T58" fmla="*/ 83 w 143"/>
              <a:gd name="T59" fmla="*/ 146 h 214"/>
              <a:gd name="T60" fmla="*/ 83 w 143"/>
              <a:gd name="T61" fmla="*/ 143 h 214"/>
              <a:gd name="T62" fmla="*/ 98 w 143"/>
              <a:gd name="T63" fmla="*/ 93 h 214"/>
              <a:gd name="T64" fmla="*/ 97 w 143"/>
              <a:gd name="T65" fmla="*/ 93 h 214"/>
              <a:gd name="T66" fmla="*/ 96 w 143"/>
              <a:gd name="T67" fmla="*/ 93 h 214"/>
              <a:gd name="T68" fmla="*/ 85 w 143"/>
              <a:gd name="T69" fmla="*/ 88 h 214"/>
              <a:gd name="T70" fmla="*/ 73 w 143"/>
              <a:gd name="T71" fmla="*/ 93 h 214"/>
              <a:gd name="T72" fmla="*/ 59 w 143"/>
              <a:gd name="T73" fmla="*/ 87 h 214"/>
              <a:gd name="T74" fmla="*/ 45 w 143"/>
              <a:gd name="T75" fmla="*/ 92 h 214"/>
              <a:gd name="T76" fmla="*/ 59 w 143"/>
              <a:gd name="T77" fmla="*/ 143 h 214"/>
              <a:gd name="T78" fmla="*/ 60 w 143"/>
              <a:gd name="T79" fmla="*/ 146 h 214"/>
              <a:gd name="T80" fmla="*/ 50 w 143"/>
              <a:gd name="T81" fmla="*/ 146 h 214"/>
              <a:gd name="T82" fmla="*/ 50 w 143"/>
              <a:gd name="T83" fmla="*/ 144 h 214"/>
              <a:gd name="T84" fmla="*/ 30 w 143"/>
              <a:gd name="T85" fmla="*/ 84 h 214"/>
              <a:gd name="T86" fmla="*/ 29 w 143"/>
              <a:gd name="T87" fmla="*/ 84 h 214"/>
              <a:gd name="T88" fmla="*/ 29 w 143"/>
              <a:gd name="T89" fmla="*/ 83 h 214"/>
              <a:gd name="T90" fmla="*/ 29 w 143"/>
              <a:gd name="T91" fmla="*/ 82 h 214"/>
              <a:gd name="T92" fmla="*/ 29 w 143"/>
              <a:gd name="T93" fmla="*/ 82 h 214"/>
              <a:gd name="T94" fmla="*/ 30 w 143"/>
              <a:gd name="T95" fmla="*/ 76 h 214"/>
              <a:gd name="T96" fmla="*/ 37 w 143"/>
              <a:gd name="T97" fmla="*/ 77 h 214"/>
              <a:gd name="T98" fmla="*/ 37 w 143"/>
              <a:gd name="T99" fmla="*/ 77 h 214"/>
              <a:gd name="T100" fmla="*/ 45 w 143"/>
              <a:gd name="T101" fmla="*/ 82 h 214"/>
              <a:gd name="T102" fmla="*/ 56 w 143"/>
              <a:gd name="T103" fmla="*/ 77 h 214"/>
              <a:gd name="T104" fmla="*/ 60 w 143"/>
              <a:gd name="T105" fmla="*/ 75 h 214"/>
              <a:gd name="T106" fmla="*/ 63 w 143"/>
              <a:gd name="T107" fmla="*/ 77 h 214"/>
              <a:gd name="T108" fmla="*/ 73 w 143"/>
              <a:gd name="T109" fmla="*/ 83 h 214"/>
              <a:gd name="T110" fmla="*/ 82 w 143"/>
              <a:gd name="T111" fmla="*/ 78 h 214"/>
              <a:gd name="T112" fmla="*/ 86 w 143"/>
              <a:gd name="T113" fmla="*/ 76 h 214"/>
              <a:gd name="T114" fmla="*/ 90 w 143"/>
              <a:gd name="T115" fmla="*/ 78 h 214"/>
              <a:gd name="T116" fmla="*/ 97 w 143"/>
              <a:gd name="T117" fmla="*/ 83 h 214"/>
              <a:gd name="T118" fmla="*/ 97 w 143"/>
              <a:gd name="T119" fmla="*/ 83 h 214"/>
              <a:gd name="T120" fmla="*/ 107 w 143"/>
              <a:gd name="T121" fmla="*/ 78 h 214"/>
              <a:gd name="T122" fmla="*/ 114 w 143"/>
              <a:gd name="T123" fmla="*/ 77 h 214"/>
              <a:gd name="T124" fmla="*/ 115 w 143"/>
              <a:gd name="T125" fmla="*/ 84 h 2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43" h="214">
                <a:moveTo>
                  <a:pt x="72" y="214"/>
                </a:moveTo>
                <a:cubicBezTo>
                  <a:pt x="82" y="214"/>
                  <a:pt x="91" y="210"/>
                  <a:pt x="96" y="204"/>
                </a:cubicBezTo>
                <a:cubicBezTo>
                  <a:pt x="48" y="204"/>
                  <a:pt x="48" y="204"/>
                  <a:pt x="48" y="204"/>
                </a:cubicBezTo>
                <a:cubicBezTo>
                  <a:pt x="53" y="210"/>
                  <a:pt x="62" y="214"/>
                  <a:pt x="72" y="214"/>
                </a:cubicBezTo>
                <a:close/>
                <a:moveTo>
                  <a:pt x="105" y="183"/>
                </a:moveTo>
                <a:cubicBezTo>
                  <a:pt x="39" y="183"/>
                  <a:pt x="39" y="183"/>
                  <a:pt x="39" y="183"/>
                </a:cubicBezTo>
                <a:cubicBezTo>
                  <a:pt x="35" y="183"/>
                  <a:pt x="33" y="186"/>
                  <a:pt x="33" y="190"/>
                </a:cubicBezTo>
                <a:cubicBezTo>
                  <a:pt x="33" y="193"/>
                  <a:pt x="35" y="196"/>
                  <a:pt x="39" y="196"/>
                </a:cubicBezTo>
                <a:cubicBezTo>
                  <a:pt x="105" y="196"/>
                  <a:pt x="105" y="196"/>
                  <a:pt x="105" y="196"/>
                </a:cubicBezTo>
                <a:cubicBezTo>
                  <a:pt x="108" y="196"/>
                  <a:pt x="111" y="193"/>
                  <a:pt x="111" y="190"/>
                </a:cubicBezTo>
                <a:cubicBezTo>
                  <a:pt x="111" y="186"/>
                  <a:pt x="108" y="183"/>
                  <a:pt x="105" y="183"/>
                </a:cubicBezTo>
                <a:close/>
                <a:moveTo>
                  <a:pt x="105" y="164"/>
                </a:moveTo>
                <a:cubicBezTo>
                  <a:pt x="39" y="164"/>
                  <a:pt x="39" y="164"/>
                  <a:pt x="39" y="164"/>
                </a:cubicBezTo>
                <a:cubicBezTo>
                  <a:pt x="35" y="164"/>
                  <a:pt x="33" y="167"/>
                  <a:pt x="33" y="171"/>
                </a:cubicBezTo>
                <a:cubicBezTo>
                  <a:pt x="33" y="174"/>
                  <a:pt x="35" y="177"/>
                  <a:pt x="39" y="177"/>
                </a:cubicBezTo>
                <a:cubicBezTo>
                  <a:pt x="105" y="177"/>
                  <a:pt x="105" y="177"/>
                  <a:pt x="105" y="177"/>
                </a:cubicBezTo>
                <a:cubicBezTo>
                  <a:pt x="108" y="177"/>
                  <a:pt x="111" y="174"/>
                  <a:pt x="111" y="171"/>
                </a:cubicBezTo>
                <a:cubicBezTo>
                  <a:pt x="111" y="167"/>
                  <a:pt x="108" y="164"/>
                  <a:pt x="105" y="164"/>
                </a:cubicBezTo>
                <a:close/>
                <a:moveTo>
                  <a:pt x="72" y="0"/>
                </a:moveTo>
                <a:cubicBezTo>
                  <a:pt x="32" y="0"/>
                  <a:pt x="0" y="32"/>
                  <a:pt x="0" y="71"/>
                </a:cubicBezTo>
                <a:cubicBezTo>
                  <a:pt x="0" y="98"/>
                  <a:pt x="19" y="117"/>
                  <a:pt x="32" y="138"/>
                </a:cubicBezTo>
                <a:cubicBezTo>
                  <a:pt x="35" y="144"/>
                  <a:pt x="37" y="158"/>
                  <a:pt x="37" y="158"/>
                </a:cubicBezTo>
                <a:cubicBezTo>
                  <a:pt x="107" y="158"/>
                  <a:pt x="107" y="158"/>
                  <a:pt x="107" y="158"/>
                </a:cubicBezTo>
                <a:cubicBezTo>
                  <a:pt x="107" y="158"/>
                  <a:pt x="109" y="144"/>
                  <a:pt x="112" y="138"/>
                </a:cubicBezTo>
                <a:cubicBezTo>
                  <a:pt x="125" y="117"/>
                  <a:pt x="143" y="98"/>
                  <a:pt x="143" y="71"/>
                </a:cubicBezTo>
                <a:cubicBezTo>
                  <a:pt x="143" y="32"/>
                  <a:pt x="111" y="0"/>
                  <a:pt x="72" y="0"/>
                </a:cubicBezTo>
                <a:close/>
                <a:moveTo>
                  <a:pt x="115" y="84"/>
                </a:moveTo>
                <a:cubicBezTo>
                  <a:pt x="102" y="100"/>
                  <a:pt x="95" y="120"/>
                  <a:pt x="93" y="144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83" y="146"/>
                  <a:pt x="83" y="146"/>
                  <a:pt x="83" y="146"/>
                </a:cubicBezTo>
                <a:cubicBezTo>
                  <a:pt x="83" y="143"/>
                  <a:pt x="83" y="143"/>
                  <a:pt x="83" y="143"/>
                </a:cubicBezTo>
                <a:cubicBezTo>
                  <a:pt x="85" y="124"/>
                  <a:pt x="90" y="107"/>
                  <a:pt x="98" y="93"/>
                </a:cubicBezTo>
                <a:cubicBezTo>
                  <a:pt x="97" y="93"/>
                  <a:pt x="97" y="93"/>
                  <a:pt x="97" y="93"/>
                </a:cubicBezTo>
                <a:cubicBezTo>
                  <a:pt x="96" y="93"/>
                  <a:pt x="96" y="93"/>
                  <a:pt x="96" y="93"/>
                </a:cubicBezTo>
                <a:cubicBezTo>
                  <a:pt x="93" y="92"/>
                  <a:pt x="89" y="92"/>
                  <a:pt x="85" y="88"/>
                </a:cubicBezTo>
                <a:cubicBezTo>
                  <a:pt x="82" y="91"/>
                  <a:pt x="77" y="93"/>
                  <a:pt x="73" y="93"/>
                </a:cubicBezTo>
                <a:cubicBezTo>
                  <a:pt x="68" y="93"/>
                  <a:pt x="63" y="91"/>
                  <a:pt x="59" y="87"/>
                </a:cubicBezTo>
                <a:cubicBezTo>
                  <a:pt x="55" y="90"/>
                  <a:pt x="50" y="92"/>
                  <a:pt x="45" y="92"/>
                </a:cubicBezTo>
                <a:cubicBezTo>
                  <a:pt x="57" y="114"/>
                  <a:pt x="59" y="137"/>
                  <a:pt x="59" y="143"/>
                </a:cubicBezTo>
                <a:cubicBezTo>
                  <a:pt x="60" y="146"/>
                  <a:pt x="60" y="146"/>
                  <a:pt x="60" y="146"/>
                </a:cubicBezTo>
                <a:cubicBezTo>
                  <a:pt x="50" y="146"/>
                  <a:pt x="50" y="146"/>
                  <a:pt x="50" y="146"/>
                </a:cubicBezTo>
                <a:cubicBezTo>
                  <a:pt x="50" y="144"/>
                  <a:pt x="50" y="144"/>
                  <a:pt x="50" y="144"/>
                </a:cubicBezTo>
                <a:cubicBezTo>
                  <a:pt x="49" y="135"/>
                  <a:pt x="46" y="107"/>
                  <a:pt x="30" y="84"/>
                </a:cubicBezTo>
                <a:cubicBezTo>
                  <a:pt x="29" y="84"/>
                  <a:pt x="29" y="84"/>
                  <a:pt x="29" y="84"/>
                </a:cubicBezTo>
                <a:cubicBezTo>
                  <a:pt x="29" y="83"/>
                  <a:pt x="29" y="83"/>
                  <a:pt x="29" y="83"/>
                </a:cubicBezTo>
                <a:cubicBezTo>
                  <a:pt x="29" y="83"/>
                  <a:pt x="29" y="83"/>
                  <a:pt x="29" y="82"/>
                </a:cubicBezTo>
                <a:cubicBezTo>
                  <a:pt x="29" y="82"/>
                  <a:pt x="29" y="82"/>
                  <a:pt x="29" y="82"/>
                </a:cubicBezTo>
                <a:cubicBezTo>
                  <a:pt x="27" y="80"/>
                  <a:pt x="28" y="77"/>
                  <a:pt x="30" y="76"/>
                </a:cubicBezTo>
                <a:cubicBezTo>
                  <a:pt x="32" y="74"/>
                  <a:pt x="35" y="75"/>
                  <a:pt x="37" y="77"/>
                </a:cubicBezTo>
                <a:cubicBezTo>
                  <a:pt x="37" y="77"/>
                  <a:pt x="37" y="77"/>
                  <a:pt x="37" y="77"/>
                </a:cubicBezTo>
                <a:cubicBezTo>
                  <a:pt x="39" y="80"/>
                  <a:pt x="42" y="82"/>
                  <a:pt x="45" y="82"/>
                </a:cubicBezTo>
                <a:cubicBezTo>
                  <a:pt x="48" y="82"/>
                  <a:pt x="52" y="81"/>
                  <a:pt x="56" y="77"/>
                </a:cubicBezTo>
                <a:cubicBezTo>
                  <a:pt x="57" y="76"/>
                  <a:pt x="58" y="75"/>
                  <a:pt x="60" y="75"/>
                </a:cubicBezTo>
                <a:cubicBezTo>
                  <a:pt x="61" y="76"/>
                  <a:pt x="62" y="76"/>
                  <a:pt x="63" y="77"/>
                </a:cubicBezTo>
                <a:cubicBezTo>
                  <a:pt x="67" y="81"/>
                  <a:pt x="70" y="83"/>
                  <a:pt x="73" y="83"/>
                </a:cubicBezTo>
                <a:cubicBezTo>
                  <a:pt x="77" y="83"/>
                  <a:pt x="80" y="80"/>
                  <a:pt x="82" y="78"/>
                </a:cubicBezTo>
                <a:cubicBezTo>
                  <a:pt x="83" y="77"/>
                  <a:pt x="84" y="76"/>
                  <a:pt x="86" y="76"/>
                </a:cubicBezTo>
                <a:cubicBezTo>
                  <a:pt x="87" y="76"/>
                  <a:pt x="89" y="77"/>
                  <a:pt x="90" y="78"/>
                </a:cubicBezTo>
                <a:cubicBezTo>
                  <a:pt x="91" y="80"/>
                  <a:pt x="93" y="83"/>
                  <a:pt x="97" y="83"/>
                </a:cubicBezTo>
                <a:cubicBezTo>
                  <a:pt x="97" y="83"/>
                  <a:pt x="97" y="83"/>
                  <a:pt x="97" y="83"/>
                </a:cubicBezTo>
                <a:cubicBezTo>
                  <a:pt x="101" y="83"/>
                  <a:pt x="104" y="81"/>
                  <a:pt x="107" y="78"/>
                </a:cubicBezTo>
                <a:cubicBezTo>
                  <a:pt x="109" y="76"/>
                  <a:pt x="112" y="75"/>
                  <a:pt x="114" y="77"/>
                </a:cubicBezTo>
                <a:cubicBezTo>
                  <a:pt x="116" y="79"/>
                  <a:pt x="116" y="82"/>
                  <a:pt x="115" y="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/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581" y="1446101"/>
            <a:ext cx="4864345" cy="4701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648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flip dir="r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组合 60"/>
          <p:cNvGrpSpPr/>
          <p:nvPr/>
        </p:nvGrpSpPr>
        <p:grpSpPr>
          <a:xfrm>
            <a:off x="10994103" y="1484783"/>
            <a:ext cx="502571" cy="4824537"/>
            <a:chOff x="10994103" y="1484783"/>
            <a:chExt cx="502571" cy="4824537"/>
          </a:xfrm>
        </p:grpSpPr>
        <p:sp>
          <p:nvSpPr>
            <p:cNvPr id="54" name="等腰三角形 6"/>
            <p:cNvSpPr/>
            <p:nvPr/>
          </p:nvSpPr>
          <p:spPr>
            <a:xfrm rot="16200000" flipH="1">
              <a:off x="10693937" y="1784949"/>
              <a:ext cx="1102903" cy="502571"/>
            </a:xfrm>
            <a:custGeom>
              <a:avLst/>
              <a:gdLst>
                <a:gd name="connsiteX0" fmla="*/ 0 w 693325"/>
                <a:gd name="connsiteY0" fmla="*/ 728790 h 728790"/>
                <a:gd name="connsiteX1" fmla="*/ 693325 w 693325"/>
                <a:gd name="connsiteY1" fmla="*/ 0 h 728790"/>
                <a:gd name="connsiteX2" fmla="*/ 693325 w 693325"/>
                <a:gd name="connsiteY2" fmla="*/ 728790 h 728790"/>
                <a:gd name="connsiteX3" fmla="*/ 0 w 693325"/>
                <a:gd name="connsiteY3" fmla="*/ 728790 h 728790"/>
                <a:gd name="connsiteX0" fmla="*/ 0 w 1102903"/>
                <a:gd name="connsiteY0" fmla="*/ 500190 h 500190"/>
                <a:gd name="connsiteX1" fmla="*/ 1102903 w 1102903"/>
                <a:gd name="connsiteY1" fmla="*/ 0 h 500190"/>
                <a:gd name="connsiteX2" fmla="*/ 693325 w 1102903"/>
                <a:gd name="connsiteY2" fmla="*/ 500190 h 500190"/>
                <a:gd name="connsiteX3" fmla="*/ 0 w 1102903"/>
                <a:gd name="connsiteY3" fmla="*/ 500190 h 500190"/>
                <a:gd name="connsiteX0" fmla="*/ 0 w 1102903"/>
                <a:gd name="connsiteY0" fmla="*/ 500190 h 502571"/>
                <a:gd name="connsiteX1" fmla="*/ 1102903 w 1102903"/>
                <a:gd name="connsiteY1" fmla="*/ 0 h 502571"/>
                <a:gd name="connsiteX2" fmla="*/ 729047 w 1102903"/>
                <a:gd name="connsiteY2" fmla="*/ 502571 h 502571"/>
                <a:gd name="connsiteX3" fmla="*/ 0 w 1102903"/>
                <a:gd name="connsiteY3" fmla="*/ 500190 h 502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02903" h="502571">
                  <a:moveTo>
                    <a:pt x="0" y="500190"/>
                  </a:moveTo>
                  <a:lnTo>
                    <a:pt x="1102903" y="0"/>
                  </a:lnTo>
                  <a:lnTo>
                    <a:pt x="729047" y="502571"/>
                  </a:lnTo>
                  <a:lnTo>
                    <a:pt x="0" y="50019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55" name="直接连接符 54"/>
            <p:cNvCxnSpPr/>
            <p:nvPr/>
          </p:nvCxnSpPr>
          <p:spPr>
            <a:xfrm flipH="1">
              <a:off x="11001690" y="2578162"/>
              <a:ext cx="1" cy="3731158"/>
            </a:xfrm>
            <a:prstGeom prst="line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组合 61"/>
          <p:cNvGrpSpPr/>
          <p:nvPr/>
        </p:nvGrpSpPr>
        <p:grpSpPr>
          <a:xfrm>
            <a:off x="695325" y="1484783"/>
            <a:ext cx="502571" cy="4824537"/>
            <a:chOff x="695325" y="1484783"/>
            <a:chExt cx="502571" cy="4824537"/>
          </a:xfrm>
        </p:grpSpPr>
        <p:sp>
          <p:nvSpPr>
            <p:cNvPr id="7" name="等腰三角形 6"/>
            <p:cNvSpPr/>
            <p:nvPr/>
          </p:nvSpPr>
          <p:spPr>
            <a:xfrm rot="5400000">
              <a:off x="395159" y="1784949"/>
              <a:ext cx="1102903" cy="502571"/>
            </a:xfrm>
            <a:custGeom>
              <a:avLst/>
              <a:gdLst>
                <a:gd name="connsiteX0" fmla="*/ 0 w 693325"/>
                <a:gd name="connsiteY0" fmla="*/ 728790 h 728790"/>
                <a:gd name="connsiteX1" fmla="*/ 693325 w 693325"/>
                <a:gd name="connsiteY1" fmla="*/ 0 h 728790"/>
                <a:gd name="connsiteX2" fmla="*/ 693325 w 693325"/>
                <a:gd name="connsiteY2" fmla="*/ 728790 h 728790"/>
                <a:gd name="connsiteX3" fmla="*/ 0 w 693325"/>
                <a:gd name="connsiteY3" fmla="*/ 728790 h 728790"/>
                <a:gd name="connsiteX0" fmla="*/ 0 w 1102903"/>
                <a:gd name="connsiteY0" fmla="*/ 500190 h 500190"/>
                <a:gd name="connsiteX1" fmla="*/ 1102903 w 1102903"/>
                <a:gd name="connsiteY1" fmla="*/ 0 h 500190"/>
                <a:gd name="connsiteX2" fmla="*/ 693325 w 1102903"/>
                <a:gd name="connsiteY2" fmla="*/ 500190 h 500190"/>
                <a:gd name="connsiteX3" fmla="*/ 0 w 1102903"/>
                <a:gd name="connsiteY3" fmla="*/ 500190 h 500190"/>
                <a:gd name="connsiteX0" fmla="*/ 0 w 1102903"/>
                <a:gd name="connsiteY0" fmla="*/ 500190 h 502571"/>
                <a:gd name="connsiteX1" fmla="*/ 1102903 w 1102903"/>
                <a:gd name="connsiteY1" fmla="*/ 0 h 502571"/>
                <a:gd name="connsiteX2" fmla="*/ 729047 w 1102903"/>
                <a:gd name="connsiteY2" fmla="*/ 502571 h 502571"/>
                <a:gd name="connsiteX3" fmla="*/ 0 w 1102903"/>
                <a:gd name="connsiteY3" fmla="*/ 500190 h 502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02903" h="502571">
                  <a:moveTo>
                    <a:pt x="0" y="500190"/>
                  </a:moveTo>
                  <a:lnTo>
                    <a:pt x="1102903" y="0"/>
                  </a:lnTo>
                  <a:lnTo>
                    <a:pt x="729047" y="502571"/>
                  </a:lnTo>
                  <a:lnTo>
                    <a:pt x="0" y="500190"/>
                  </a:ln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/>
          </p:nvCxnSpPr>
          <p:spPr>
            <a:xfrm>
              <a:off x="1190309" y="2578162"/>
              <a:ext cx="0" cy="3731158"/>
            </a:xfrm>
            <a:prstGeom prst="line">
              <a:avLst/>
            </a:prstGeom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宗旨</a:t>
            </a:r>
            <a:r>
              <a:rPr lang="zh-CN" altLang="en-US" dirty="0" smtClean="0"/>
              <a:t>和目标</a:t>
            </a:r>
            <a:endParaRPr lang="zh-CN" altLang="en-US" dirty="0"/>
          </a:p>
        </p:txBody>
      </p:sp>
      <p:sp>
        <p:nvSpPr>
          <p:cNvPr id="23" name="Freeform 151"/>
          <p:cNvSpPr>
            <a:spLocks noEditPoints="1"/>
          </p:cNvSpPr>
          <p:nvPr/>
        </p:nvSpPr>
        <p:spPr bwMode="auto">
          <a:xfrm>
            <a:off x="390476" y="514762"/>
            <a:ext cx="191818" cy="287160"/>
          </a:xfrm>
          <a:custGeom>
            <a:avLst/>
            <a:gdLst>
              <a:gd name="T0" fmla="*/ 72 w 143"/>
              <a:gd name="T1" fmla="*/ 214 h 214"/>
              <a:gd name="T2" fmla="*/ 96 w 143"/>
              <a:gd name="T3" fmla="*/ 204 h 214"/>
              <a:gd name="T4" fmla="*/ 48 w 143"/>
              <a:gd name="T5" fmla="*/ 204 h 214"/>
              <a:gd name="T6" fmla="*/ 72 w 143"/>
              <a:gd name="T7" fmla="*/ 214 h 214"/>
              <a:gd name="T8" fmla="*/ 105 w 143"/>
              <a:gd name="T9" fmla="*/ 183 h 214"/>
              <a:gd name="T10" fmla="*/ 39 w 143"/>
              <a:gd name="T11" fmla="*/ 183 h 214"/>
              <a:gd name="T12" fmla="*/ 33 w 143"/>
              <a:gd name="T13" fmla="*/ 190 h 214"/>
              <a:gd name="T14" fmla="*/ 39 w 143"/>
              <a:gd name="T15" fmla="*/ 196 h 214"/>
              <a:gd name="T16" fmla="*/ 105 w 143"/>
              <a:gd name="T17" fmla="*/ 196 h 214"/>
              <a:gd name="T18" fmla="*/ 111 w 143"/>
              <a:gd name="T19" fmla="*/ 190 h 214"/>
              <a:gd name="T20" fmla="*/ 105 w 143"/>
              <a:gd name="T21" fmla="*/ 183 h 214"/>
              <a:gd name="T22" fmla="*/ 105 w 143"/>
              <a:gd name="T23" fmla="*/ 164 h 214"/>
              <a:gd name="T24" fmla="*/ 39 w 143"/>
              <a:gd name="T25" fmla="*/ 164 h 214"/>
              <a:gd name="T26" fmla="*/ 33 w 143"/>
              <a:gd name="T27" fmla="*/ 171 h 214"/>
              <a:gd name="T28" fmla="*/ 39 w 143"/>
              <a:gd name="T29" fmla="*/ 177 h 214"/>
              <a:gd name="T30" fmla="*/ 105 w 143"/>
              <a:gd name="T31" fmla="*/ 177 h 214"/>
              <a:gd name="T32" fmla="*/ 111 w 143"/>
              <a:gd name="T33" fmla="*/ 171 h 214"/>
              <a:gd name="T34" fmla="*/ 105 w 143"/>
              <a:gd name="T35" fmla="*/ 164 h 214"/>
              <a:gd name="T36" fmla="*/ 72 w 143"/>
              <a:gd name="T37" fmla="*/ 0 h 214"/>
              <a:gd name="T38" fmla="*/ 0 w 143"/>
              <a:gd name="T39" fmla="*/ 71 h 214"/>
              <a:gd name="T40" fmla="*/ 32 w 143"/>
              <a:gd name="T41" fmla="*/ 138 h 214"/>
              <a:gd name="T42" fmla="*/ 37 w 143"/>
              <a:gd name="T43" fmla="*/ 158 h 214"/>
              <a:gd name="T44" fmla="*/ 107 w 143"/>
              <a:gd name="T45" fmla="*/ 158 h 214"/>
              <a:gd name="T46" fmla="*/ 112 w 143"/>
              <a:gd name="T47" fmla="*/ 138 h 214"/>
              <a:gd name="T48" fmla="*/ 143 w 143"/>
              <a:gd name="T49" fmla="*/ 71 h 214"/>
              <a:gd name="T50" fmla="*/ 72 w 143"/>
              <a:gd name="T51" fmla="*/ 0 h 214"/>
              <a:gd name="T52" fmla="*/ 115 w 143"/>
              <a:gd name="T53" fmla="*/ 84 h 214"/>
              <a:gd name="T54" fmla="*/ 93 w 143"/>
              <a:gd name="T55" fmla="*/ 144 h 214"/>
              <a:gd name="T56" fmla="*/ 92 w 143"/>
              <a:gd name="T57" fmla="*/ 146 h 214"/>
              <a:gd name="T58" fmla="*/ 83 w 143"/>
              <a:gd name="T59" fmla="*/ 146 h 214"/>
              <a:gd name="T60" fmla="*/ 83 w 143"/>
              <a:gd name="T61" fmla="*/ 143 h 214"/>
              <a:gd name="T62" fmla="*/ 98 w 143"/>
              <a:gd name="T63" fmla="*/ 93 h 214"/>
              <a:gd name="T64" fmla="*/ 97 w 143"/>
              <a:gd name="T65" fmla="*/ 93 h 214"/>
              <a:gd name="T66" fmla="*/ 96 w 143"/>
              <a:gd name="T67" fmla="*/ 93 h 214"/>
              <a:gd name="T68" fmla="*/ 85 w 143"/>
              <a:gd name="T69" fmla="*/ 88 h 214"/>
              <a:gd name="T70" fmla="*/ 73 w 143"/>
              <a:gd name="T71" fmla="*/ 93 h 214"/>
              <a:gd name="T72" fmla="*/ 59 w 143"/>
              <a:gd name="T73" fmla="*/ 87 h 214"/>
              <a:gd name="T74" fmla="*/ 45 w 143"/>
              <a:gd name="T75" fmla="*/ 92 h 214"/>
              <a:gd name="T76" fmla="*/ 59 w 143"/>
              <a:gd name="T77" fmla="*/ 143 h 214"/>
              <a:gd name="T78" fmla="*/ 60 w 143"/>
              <a:gd name="T79" fmla="*/ 146 h 214"/>
              <a:gd name="T80" fmla="*/ 50 w 143"/>
              <a:gd name="T81" fmla="*/ 146 h 214"/>
              <a:gd name="T82" fmla="*/ 50 w 143"/>
              <a:gd name="T83" fmla="*/ 144 h 214"/>
              <a:gd name="T84" fmla="*/ 30 w 143"/>
              <a:gd name="T85" fmla="*/ 84 h 214"/>
              <a:gd name="T86" fmla="*/ 29 w 143"/>
              <a:gd name="T87" fmla="*/ 84 h 214"/>
              <a:gd name="T88" fmla="*/ 29 w 143"/>
              <a:gd name="T89" fmla="*/ 83 h 214"/>
              <a:gd name="T90" fmla="*/ 29 w 143"/>
              <a:gd name="T91" fmla="*/ 82 h 214"/>
              <a:gd name="T92" fmla="*/ 29 w 143"/>
              <a:gd name="T93" fmla="*/ 82 h 214"/>
              <a:gd name="T94" fmla="*/ 30 w 143"/>
              <a:gd name="T95" fmla="*/ 76 h 214"/>
              <a:gd name="T96" fmla="*/ 37 w 143"/>
              <a:gd name="T97" fmla="*/ 77 h 214"/>
              <a:gd name="T98" fmla="*/ 37 w 143"/>
              <a:gd name="T99" fmla="*/ 77 h 214"/>
              <a:gd name="T100" fmla="*/ 45 w 143"/>
              <a:gd name="T101" fmla="*/ 82 h 214"/>
              <a:gd name="T102" fmla="*/ 56 w 143"/>
              <a:gd name="T103" fmla="*/ 77 h 214"/>
              <a:gd name="T104" fmla="*/ 60 w 143"/>
              <a:gd name="T105" fmla="*/ 75 h 214"/>
              <a:gd name="T106" fmla="*/ 63 w 143"/>
              <a:gd name="T107" fmla="*/ 77 h 214"/>
              <a:gd name="T108" fmla="*/ 73 w 143"/>
              <a:gd name="T109" fmla="*/ 83 h 214"/>
              <a:gd name="T110" fmla="*/ 82 w 143"/>
              <a:gd name="T111" fmla="*/ 78 h 214"/>
              <a:gd name="T112" fmla="*/ 86 w 143"/>
              <a:gd name="T113" fmla="*/ 76 h 214"/>
              <a:gd name="T114" fmla="*/ 90 w 143"/>
              <a:gd name="T115" fmla="*/ 78 h 214"/>
              <a:gd name="T116" fmla="*/ 97 w 143"/>
              <a:gd name="T117" fmla="*/ 83 h 214"/>
              <a:gd name="T118" fmla="*/ 97 w 143"/>
              <a:gd name="T119" fmla="*/ 83 h 214"/>
              <a:gd name="T120" fmla="*/ 107 w 143"/>
              <a:gd name="T121" fmla="*/ 78 h 214"/>
              <a:gd name="T122" fmla="*/ 114 w 143"/>
              <a:gd name="T123" fmla="*/ 77 h 214"/>
              <a:gd name="T124" fmla="*/ 115 w 143"/>
              <a:gd name="T125" fmla="*/ 84 h 2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43" h="214">
                <a:moveTo>
                  <a:pt x="72" y="214"/>
                </a:moveTo>
                <a:cubicBezTo>
                  <a:pt x="82" y="214"/>
                  <a:pt x="91" y="210"/>
                  <a:pt x="96" y="204"/>
                </a:cubicBezTo>
                <a:cubicBezTo>
                  <a:pt x="48" y="204"/>
                  <a:pt x="48" y="204"/>
                  <a:pt x="48" y="204"/>
                </a:cubicBezTo>
                <a:cubicBezTo>
                  <a:pt x="53" y="210"/>
                  <a:pt x="62" y="214"/>
                  <a:pt x="72" y="214"/>
                </a:cubicBezTo>
                <a:close/>
                <a:moveTo>
                  <a:pt x="105" y="183"/>
                </a:moveTo>
                <a:cubicBezTo>
                  <a:pt x="39" y="183"/>
                  <a:pt x="39" y="183"/>
                  <a:pt x="39" y="183"/>
                </a:cubicBezTo>
                <a:cubicBezTo>
                  <a:pt x="35" y="183"/>
                  <a:pt x="33" y="186"/>
                  <a:pt x="33" y="190"/>
                </a:cubicBezTo>
                <a:cubicBezTo>
                  <a:pt x="33" y="193"/>
                  <a:pt x="35" y="196"/>
                  <a:pt x="39" y="196"/>
                </a:cubicBezTo>
                <a:cubicBezTo>
                  <a:pt x="105" y="196"/>
                  <a:pt x="105" y="196"/>
                  <a:pt x="105" y="196"/>
                </a:cubicBezTo>
                <a:cubicBezTo>
                  <a:pt x="108" y="196"/>
                  <a:pt x="111" y="193"/>
                  <a:pt x="111" y="190"/>
                </a:cubicBezTo>
                <a:cubicBezTo>
                  <a:pt x="111" y="186"/>
                  <a:pt x="108" y="183"/>
                  <a:pt x="105" y="183"/>
                </a:cubicBezTo>
                <a:close/>
                <a:moveTo>
                  <a:pt x="105" y="164"/>
                </a:moveTo>
                <a:cubicBezTo>
                  <a:pt x="39" y="164"/>
                  <a:pt x="39" y="164"/>
                  <a:pt x="39" y="164"/>
                </a:cubicBezTo>
                <a:cubicBezTo>
                  <a:pt x="35" y="164"/>
                  <a:pt x="33" y="167"/>
                  <a:pt x="33" y="171"/>
                </a:cubicBezTo>
                <a:cubicBezTo>
                  <a:pt x="33" y="174"/>
                  <a:pt x="35" y="177"/>
                  <a:pt x="39" y="177"/>
                </a:cubicBezTo>
                <a:cubicBezTo>
                  <a:pt x="105" y="177"/>
                  <a:pt x="105" y="177"/>
                  <a:pt x="105" y="177"/>
                </a:cubicBezTo>
                <a:cubicBezTo>
                  <a:pt x="108" y="177"/>
                  <a:pt x="111" y="174"/>
                  <a:pt x="111" y="171"/>
                </a:cubicBezTo>
                <a:cubicBezTo>
                  <a:pt x="111" y="167"/>
                  <a:pt x="108" y="164"/>
                  <a:pt x="105" y="164"/>
                </a:cubicBezTo>
                <a:close/>
                <a:moveTo>
                  <a:pt x="72" y="0"/>
                </a:moveTo>
                <a:cubicBezTo>
                  <a:pt x="32" y="0"/>
                  <a:pt x="0" y="32"/>
                  <a:pt x="0" y="71"/>
                </a:cubicBezTo>
                <a:cubicBezTo>
                  <a:pt x="0" y="98"/>
                  <a:pt x="19" y="117"/>
                  <a:pt x="32" y="138"/>
                </a:cubicBezTo>
                <a:cubicBezTo>
                  <a:pt x="35" y="144"/>
                  <a:pt x="37" y="158"/>
                  <a:pt x="37" y="158"/>
                </a:cubicBezTo>
                <a:cubicBezTo>
                  <a:pt x="107" y="158"/>
                  <a:pt x="107" y="158"/>
                  <a:pt x="107" y="158"/>
                </a:cubicBezTo>
                <a:cubicBezTo>
                  <a:pt x="107" y="158"/>
                  <a:pt x="109" y="144"/>
                  <a:pt x="112" y="138"/>
                </a:cubicBezTo>
                <a:cubicBezTo>
                  <a:pt x="125" y="117"/>
                  <a:pt x="143" y="98"/>
                  <a:pt x="143" y="71"/>
                </a:cubicBezTo>
                <a:cubicBezTo>
                  <a:pt x="143" y="32"/>
                  <a:pt x="111" y="0"/>
                  <a:pt x="72" y="0"/>
                </a:cubicBezTo>
                <a:close/>
                <a:moveTo>
                  <a:pt x="115" y="84"/>
                </a:moveTo>
                <a:cubicBezTo>
                  <a:pt x="102" y="100"/>
                  <a:pt x="95" y="120"/>
                  <a:pt x="93" y="144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83" y="146"/>
                  <a:pt x="83" y="146"/>
                  <a:pt x="83" y="146"/>
                </a:cubicBezTo>
                <a:cubicBezTo>
                  <a:pt x="83" y="143"/>
                  <a:pt x="83" y="143"/>
                  <a:pt x="83" y="143"/>
                </a:cubicBezTo>
                <a:cubicBezTo>
                  <a:pt x="85" y="124"/>
                  <a:pt x="90" y="107"/>
                  <a:pt x="98" y="93"/>
                </a:cubicBezTo>
                <a:cubicBezTo>
                  <a:pt x="97" y="93"/>
                  <a:pt x="97" y="93"/>
                  <a:pt x="97" y="93"/>
                </a:cubicBezTo>
                <a:cubicBezTo>
                  <a:pt x="96" y="93"/>
                  <a:pt x="96" y="93"/>
                  <a:pt x="96" y="93"/>
                </a:cubicBezTo>
                <a:cubicBezTo>
                  <a:pt x="93" y="92"/>
                  <a:pt x="89" y="92"/>
                  <a:pt x="85" y="88"/>
                </a:cubicBezTo>
                <a:cubicBezTo>
                  <a:pt x="82" y="91"/>
                  <a:pt x="77" y="93"/>
                  <a:pt x="73" y="93"/>
                </a:cubicBezTo>
                <a:cubicBezTo>
                  <a:pt x="68" y="93"/>
                  <a:pt x="63" y="91"/>
                  <a:pt x="59" y="87"/>
                </a:cubicBezTo>
                <a:cubicBezTo>
                  <a:pt x="55" y="90"/>
                  <a:pt x="50" y="92"/>
                  <a:pt x="45" y="92"/>
                </a:cubicBezTo>
                <a:cubicBezTo>
                  <a:pt x="57" y="114"/>
                  <a:pt x="59" y="137"/>
                  <a:pt x="59" y="143"/>
                </a:cubicBezTo>
                <a:cubicBezTo>
                  <a:pt x="60" y="146"/>
                  <a:pt x="60" y="146"/>
                  <a:pt x="60" y="146"/>
                </a:cubicBezTo>
                <a:cubicBezTo>
                  <a:pt x="50" y="146"/>
                  <a:pt x="50" y="146"/>
                  <a:pt x="50" y="146"/>
                </a:cubicBezTo>
                <a:cubicBezTo>
                  <a:pt x="50" y="144"/>
                  <a:pt x="50" y="144"/>
                  <a:pt x="50" y="144"/>
                </a:cubicBezTo>
                <a:cubicBezTo>
                  <a:pt x="49" y="135"/>
                  <a:pt x="46" y="107"/>
                  <a:pt x="30" y="84"/>
                </a:cubicBezTo>
                <a:cubicBezTo>
                  <a:pt x="29" y="84"/>
                  <a:pt x="29" y="84"/>
                  <a:pt x="29" y="84"/>
                </a:cubicBezTo>
                <a:cubicBezTo>
                  <a:pt x="29" y="83"/>
                  <a:pt x="29" y="83"/>
                  <a:pt x="29" y="83"/>
                </a:cubicBezTo>
                <a:cubicBezTo>
                  <a:pt x="29" y="83"/>
                  <a:pt x="29" y="83"/>
                  <a:pt x="29" y="82"/>
                </a:cubicBezTo>
                <a:cubicBezTo>
                  <a:pt x="29" y="82"/>
                  <a:pt x="29" y="82"/>
                  <a:pt x="29" y="82"/>
                </a:cubicBezTo>
                <a:cubicBezTo>
                  <a:pt x="27" y="80"/>
                  <a:pt x="28" y="77"/>
                  <a:pt x="30" y="76"/>
                </a:cubicBezTo>
                <a:cubicBezTo>
                  <a:pt x="32" y="74"/>
                  <a:pt x="35" y="75"/>
                  <a:pt x="37" y="77"/>
                </a:cubicBezTo>
                <a:cubicBezTo>
                  <a:pt x="37" y="77"/>
                  <a:pt x="37" y="77"/>
                  <a:pt x="37" y="77"/>
                </a:cubicBezTo>
                <a:cubicBezTo>
                  <a:pt x="39" y="80"/>
                  <a:pt x="42" y="82"/>
                  <a:pt x="45" y="82"/>
                </a:cubicBezTo>
                <a:cubicBezTo>
                  <a:pt x="48" y="82"/>
                  <a:pt x="52" y="81"/>
                  <a:pt x="56" y="77"/>
                </a:cubicBezTo>
                <a:cubicBezTo>
                  <a:pt x="57" y="76"/>
                  <a:pt x="58" y="75"/>
                  <a:pt x="60" y="75"/>
                </a:cubicBezTo>
                <a:cubicBezTo>
                  <a:pt x="61" y="76"/>
                  <a:pt x="62" y="76"/>
                  <a:pt x="63" y="77"/>
                </a:cubicBezTo>
                <a:cubicBezTo>
                  <a:pt x="67" y="81"/>
                  <a:pt x="70" y="83"/>
                  <a:pt x="73" y="83"/>
                </a:cubicBezTo>
                <a:cubicBezTo>
                  <a:pt x="77" y="83"/>
                  <a:pt x="80" y="80"/>
                  <a:pt x="82" y="78"/>
                </a:cubicBezTo>
                <a:cubicBezTo>
                  <a:pt x="83" y="77"/>
                  <a:pt x="84" y="76"/>
                  <a:pt x="86" y="76"/>
                </a:cubicBezTo>
                <a:cubicBezTo>
                  <a:pt x="87" y="76"/>
                  <a:pt x="89" y="77"/>
                  <a:pt x="90" y="78"/>
                </a:cubicBezTo>
                <a:cubicBezTo>
                  <a:pt x="91" y="80"/>
                  <a:pt x="93" y="83"/>
                  <a:pt x="97" y="83"/>
                </a:cubicBezTo>
                <a:cubicBezTo>
                  <a:pt x="97" y="83"/>
                  <a:pt x="97" y="83"/>
                  <a:pt x="97" y="83"/>
                </a:cubicBezTo>
                <a:cubicBezTo>
                  <a:pt x="101" y="83"/>
                  <a:pt x="104" y="81"/>
                  <a:pt x="107" y="78"/>
                </a:cubicBezTo>
                <a:cubicBezTo>
                  <a:pt x="109" y="76"/>
                  <a:pt x="112" y="75"/>
                  <a:pt x="114" y="77"/>
                </a:cubicBezTo>
                <a:cubicBezTo>
                  <a:pt x="116" y="79"/>
                  <a:pt x="116" y="82"/>
                  <a:pt x="115" y="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/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grpSp>
        <p:nvGrpSpPr>
          <p:cNvPr id="52" name="组合 51"/>
          <p:cNvGrpSpPr/>
          <p:nvPr/>
        </p:nvGrpSpPr>
        <p:grpSpPr>
          <a:xfrm>
            <a:off x="695325" y="1484784"/>
            <a:ext cx="5400675" cy="728790"/>
            <a:chOff x="695325" y="1484784"/>
            <a:chExt cx="5400675" cy="728790"/>
          </a:xfrm>
        </p:grpSpPr>
        <p:sp>
          <p:nvSpPr>
            <p:cNvPr id="26" name="五边形 25"/>
            <p:cNvSpPr/>
            <p:nvPr/>
          </p:nvSpPr>
          <p:spPr>
            <a:xfrm>
              <a:off x="695325" y="1484784"/>
              <a:ext cx="5400675" cy="728790"/>
            </a:xfrm>
            <a:prstGeom prst="homePlat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8" name="TextBox 19"/>
            <p:cNvSpPr txBox="1"/>
            <p:nvPr/>
          </p:nvSpPr>
          <p:spPr>
            <a:xfrm>
              <a:off x="2471482" y="1556792"/>
              <a:ext cx="184836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200" dirty="0" smtClean="0">
                  <a:solidFill>
                    <a:schemeClr val="bg1">
                      <a:lumMod val="9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项目宗旨</a:t>
              </a:r>
              <a:endParaRPr lang="zh-CN" altLang="en-US" sz="32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60" name="组合 59"/>
          <p:cNvGrpSpPr/>
          <p:nvPr/>
        </p:nvGrpSpPr>
        <p:grpSpPr>
          <a:xfrm>
            <a:off x="6095999" y="1484784"/>
            <a:ext cx="5400675" cy="728790"/>
            <a:chOff x="6095999" y="1484784"/>
            <a:chExt cx="5400675" cy="728790"/>
          </a:xfrm>
        </p:grpSpPr>
        <p:sp>
          <p:nvSpPr>
            <p:cNvPr id="29" name="五边形 28"/>
            <p:cNvSpPr/>
            <p:nvPr/>
          </p:nvSpPr>
          <p:spPr>
            <a:xfrm flipH="1">
              <a:off x="6095999" y="1484784"/>
              <a:ext cx="5400675" cy="728790"/>
            </a:xfrm>
            <a:prstGeom prst="homePlat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0" name="TextBox 19"/>
            <p:cNvSpPr txBox="1"/>
            <p:nvPr/>
          </p:nvSpPr>
          <p:spPr>
            <a:xfrm>
              <a:off x="7872156" y="1556792"/>
              <a:ext cx="184836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200" dirty="0" smtClean="0">
                  <a:solidFill>
                    <a:schemeClr val="bg1">
                      <a:lumMod val="9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项目目标</a:t>
              </a:r>
              <a:endParaRPr lang="zh-CN" altLang="en-US" sz="32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33" name="TextBox 106"/>
          <p:cNvSpPr txBox="1"/>
          <p:nvPr/>
        </p:nvSpPr>
        <p:spPr>
          <a:xfrm>
            <a:off x="1829507" y="3338951"/>
            <a:ext cx="3348410" cy="18466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为陌生人搭建一个平台，让兴趣相投的人们有一个发现及认识对方的机会，让越来越多的人走出房间，进行户外运动</a:t>
            </a:r>
            <a:endParaRPr lang="en-US" altLang="zh-CN" sz="20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4" name="组合 33"/>
          <p:cNvGrpSpPr/>
          <p:nvPr/>
        </p:nvGrpSpPr>
        <p:grpSpPr>
          <a:xfrm>
            <a:off x="6893562" y="2955587"/>
            <a:ext cx="338286" cy="369332"/>
            <a:chOff x="2071540" y="3138835"/>
            <a:chExt cx="338286" cy="369332"/>
          </a:xfrm>
        </p:grpSpPr>
        <p:sp>
          <p:nvSpPr>
            <p:cNvPr id="35" name="椭圆 34"/>
            <p:cNvSpPr/>
            <p:nvPr/>
          </p:nvSpPr>
          <p:spPr>
            <a:xfrm>
              <a:off x="2071540" y="3142952"/>
              <a:ext cx="338286" cy="33828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gency FB" panose="020B0503020202020204" pitchFamily="34" charset="0"/>
              </a:endParaRPr>
            </a:p>
          </p:txBody>
        </p:sp>
        <p:sp>
          <p:nvSpPr>
            <p:cNvPr id="36" name="TextBox 14"/>
            <p:cNvSpPr txBox="1"/>
            <p:nvPr/>
          </p:nvSpPr>
          <p:spPr>
            <a:xfrm>
              <a:off x="2111290" y="3138835"/>
              <a:ext cx="274724" cy="369332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defPPr>
                <a:defRPr lang="zh-CN"/>
              </a:defPPr>
              <a:lvl1pPr>
                <a:defRPr sz="1400">
                  <a:solidFill>
                    <a:schemeClr val="bg2"/>
                  </a:solidFill>
                  <a:latin typeface="Impact" pitchFamily="34" charset="0"/>
                </a:defRPr>
              </a:lvl1pPr>
            </a:lstStyle>
            <a:p>
              <a:pPr algn="ctr"/>
              <a:r>
                <a:rPr lang="en-US" altLang="zh-CN" sz="2400" dirty="0" smtClean="0">
                  <a:solidFill>
                    <a:schemeClr val="bg1"/>
                  </a:solidFill>
                  <a:latin typeface="Agency FB" panose="020B0503020202020204" pitchFamily="34" charset="0"/>
                  <a:ea typeface="造字工房悦黑（非商用）常规体" pitchFamily="2" charset="-122"/>
                </a:rPr>
                <a:t>1</a:t>
              </a:r>
              <a:endParaRPr lang="zh-CN" altLang="en-US" sz="2400" dirty="0">
                <a:solidFill>
                  <a:schemeClr val="bg1"/>
                </a:solidFill>
                <a:latin typeface="Agency FB" panose="020B0503020202020204" pitchFamily="34" charset="0"/>
                <a:ea typeface="造字工房悦黑（非商用）常规体" pitchFamily="2" charset="-122"/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6893562" y="3745945"/>
            <a:ext cx="338286" cy="369332"/>
            <a:chOff x="2071540" y="3138835"/>
            <a:chExt cx="338286" cy="369332"/>
          </a:xfrm>
        </p:grpSpPr>
        <p:sp>
          <p:nvSpPr>
            <p:cNvPr id="38" name="椭圆 37"/>
            <p:cNvSpPr/>
            <p:nvPr/>
          </p:nvSpPr>
          <p:spPr>
            <a:xfrm>
              <a:off x="2071540" y="3142952"/>
              <a:ext cx="338286" cy="33828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gency FB" panose="020B0503020202020204" pitchFamily="34" charset="0"/>
              </a:endParaRPr>
            </a:p>
          </p:txBody>
        </p:sp>
        <p:sp>
          <p:nvSpPr>
            <p:cNvPr id="39" name="TextBox 14"/>
            <p:cNvSpPr txBox="1"/>
            <p:nvPr/>
          </p:nvSpPr>
          <p:spPr>
            <a:xfrm>
              <a:off x="2111290" y="3138835"/>
              <a:ext cx="274724" cy="369332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defPPr>
                <a:defRPr lang="zh-CN"/>
              </a:defPPr>
              <a:lvl1pPr>
                <a:defRPr sz="1400">
                  <a:solidFill>
                    <a:schemeClr val="bg2"/>
                  </a:solidFill>
                  <a:latin typeface="Impact" pitchFamily="34" charset="0"/>
                </a:defRPr>
              </a:lvl1pPr>
            </a:lstStyle>
            <a:p>
              <a:pPr algn="ctr"/>
              <a:r>
                <a:rPr lang="en-US" altLang="zh-CN" sz="2400" dirty="0" smtClean="0">
                  <a:solidFill>
                    <a:schemeClr val="bg1"/>
                  </a:solidFill>
                  <a:latin typeface="Agency FB" panose="020B0503020202020204" pitchFamily="34" charset="0"/>
                  <a:ea typeface="造字工房悦黑（非商用）常规体" pitchFamily="2" charset="-122"/>
                </a:rPr>
                <a:t>2</a:t>
              </a:r>
              <a:endParaRPr lang="zh-CN" altLang="en-US" sz="2400" dirty="0">
                <a:solidFill>
                  <a:schemeClr val="bg1"/>
                </a:solidFill>
                <a:latin typeface="Agency FB" panose="020B0503020202020204" pitchFamily="34" charset="0"/>
                <a:ea typeface="造字工房悦黑（非商用）常规体" pitchFamily="2" charset="-122"/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6893562" y="4536303"/>
            <a:ext cx="338286" cy="369332"/>
            <a:chOff x="2071540" y="3138835"/>
            <a:chExt cx="338286" cy="369332"/>
          </a:xfrm>
        </p:grpSpPr>
        <p:sp>
          <p:nvSpPr>
            <p:cNvPr id="41" name="椭圆 40"/>
            <p:cNvSpPr/>
            <p:nvPr/>
          </p:nvSpPr>
          <p:spPr>
            <a:xfrm>
              <a:off x="2071540" y="3142952"/>
              <a:ext cx="338286" cy="33828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gency FB" panose="020B0503020202020204" pitchFamily="34" charset="0"/>
              </a:endParaRPr>
            </a:p>
          </p:txBody>
        </p:sp>
        <p:sp>
          <p:nvSpPr>
            <p:cNvPr id="42" name="TextBox 14"/>
            <p:cNvSpPr txBox="1"/>
            <p:nvPr/>
          </p:nvSpPr>
          <p:spPr>
            <a:xfrm>
              <a:off x="2111290" y="3138835"/>
              <a:ext cx="274724" cy="369332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defPPr>
                <a:defRPr lang="zh-CN"/>
              </a:defPPr>
              <a:lvl1pPr>
                <a:defRPr sz="1400">
                  <a:solidFill>
                    <a:schemeClr val="bg2"/>
                  </a:solidFill>
                  <a:latin typeface="Impact" pitchFamily="34" charset="0"/>
                </a:defRPr>
              </a:lvl1pPr>
            </a:lstStyle>
            <a:p>
              <a:pPr algn="ctr"/>
              <a:r>
                <a:rPr lang="en-US" altLang="zh-CN" sz="2400" dirty="0" smtClean="0">
                  <a:solidFill>
                    <a:schemeClr val="bg1"/>
                  </a:solidFill>
                  <a:latin typeface="Agency FB" panose="020B0503020202020204" pitchFamily="34" charset="0"/>
                  <a:ea typeface="造字工房悦黑（非商用）常规体" pitchFamily="2" charset="-122"/>
                </a:rPr>
                <a:t>3</a:t>
              </a:r>
              <a:endParaRPr lang="zh-CN" altLang="en-US" sz="2400" dirty="0">
                <a:solidFill>
                  <a:schemeClr val="bg1"/>
                </a:solidFill>
                <a:latin typeface="Agency FB" panose="020B0503020202020204" pitchFamily="34" charset="0"/>
                <a:ea typeface="造字工房悦黑（非商用）常规体" pitchFamily="2" charset="-122"/>
              </a:endParaRPr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6893562" y="5326662"/>
            <a:ext cx="338286" cy="369332"/>
            <a:chOff x="2071540" y="3138835"/>
            <a:chExt cx="338286" cy="369332"/>
          </a:xfrm>
        </p:grpSpPr>
        <p:sp>
          <p:nvSpPr>
            <p:cNvPr id="44" name="椭圆 43"/>
            <p:cNvSpPr/>
            <p:nvPr/>
          </p:nvSpPr>
          <p:spPr>
            <a:xfrm>
              <a:off x="2071540" y="3142952"/>
              <a:ext cx="338286" cy="33828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gency FB" panose="020B0503020202020204" pitchFamily="34" charset="0"/>
              </a:endParaRPr>
            </a:p>
          </p:txBody>
        </p:sp>
        <p:sp>
          <p:nvSpPr>
            <p:cNvPr id="45" name="TextBox 14"/>
            <p:cNvSpPr txBox="1"/>
            <p:nvPr/>
          </p:nvSpPr>
          <p:spPr>
            <a:xfrm>
              <a:off x="2111290" y="3138835"/>
              <a:ext cx="274724" cy="369332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defPPr>
                <a:defRPr lang="zh-CN"/>
              </a:defPPr>
              <a:lvl1pPr>
                <a:defRPr sz="1400">
                  <a:solidFill>
                    <a:schemeClr val="bg2"/>
                  </a:solidFill>
                  <a:latin typeface="Impact" pitchFamily="34" charset="0"/>
                </a:defRPr>
              </a:lvl1pPr>
            </a:lstStyle>
            <a:p>
              <a:pPr algn="ctr"/>
              <a:r>
                <a:rPr lang="en-US" altLang="zh-CN" sz="2400" dirty="0" smtClean="0">
                  <a:solidFill>
                    <a:schemeClr val="bg1"/>
                  </a:solidFill>
                  <a:latin typeface="Agency FB" panose="020B0503020202020204" pitchFamily="34" charset="0"/>
                  <a:ea typeface="造字工房悦黑（非商用）常规体" pitchFamily="2" charset="-122"/>
                </a:rPr>
                <a:t>4</a:t>
              </a:r>
              <a:endParaRPr lang="zh-CN" altLang="en-US" sz="2400" dirty="0">
                <a:solidFill>
                  <a:schemeClr val="bg1"/>
                </a:solidFill>
                <a:latin typeface="Agency FB" panose="020B0503020202020204" pitchFamily="34" charset="0"/>
                <a:ea typeface="造字工房悦黑（非商用）常规体" pitchFamily="2" charset="-122"/>
              </a:endParaRPr>
            </a:p>
          </p:txBody>
        </p:sp>
      </p:grpSp>
      <p:sp>
        <p:nvSpPr>
          <p:cNvPr id="46" name="TextBox 23"/>
          <p:cNvSpPr txBox="1"/>
          <p:nvPr/>
        </p:nvSpPr>
        <p:spPr>
          <a:xfrm>
            <a:off x="7497936" y="2864743"/>
            <a:ext cx="3186569" cy="56425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ts val="2200"/>
              </a:lnSpc>
            </a:pP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完成基本需求功能，开发出应用于安卓系统的</a:t>
            </a: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app</a:t>
            </a:r>
            <a:endParaRPr lang="en-US" altLang="zh-CN" sz="16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7" name="TextBox 23"/>
          <p:cNvSpPr txBox="1"/>
          <p:nvPr/>
        </p:nvSpPr>
        <p:spPr>
          <a:xfrm>
            <a:off x="7497936" y="3652895"/>
            <a:ext cx="3186569" cy="56425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ts val="2200"/>
              </a:lnSpc>
            </a:pP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拓展丰富功能，进行创新亮点开发，打造独一无二的</a:t>
            </a: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app</a:t>
            </a:r>
            <a:endParaRPr lang="en-US" altLang="zh-CN" sz="16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8" name="TextBox 23"/>
          <p:cNvSpPr txBox="1"/>
          <p:nvPr/>
        </p:nvSpPr>
        <p:spPr>
          <a:xfrm>
            <a:off x="7497936" y="4536303"/>
            <a:ext cx="3186569" cy="28212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ts val="2200"/>
              </a:lnSpc>
            </a:pP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参加华为创新大赛</a:t>
            </a:r>
            <a:r>
              <a:rPr lang="zh-CN" altLang="en-US" sz="1600" smtClean="0">
                <a:latin typeface="微软雅黑" pitchFamily="34" charset="-122"/>
                <a:ea typeface="微软雅黑" pitchFamily="34" charset="-122"/>
              </a:rPr>
              <a:t>并争取获奖</a:t>
            </a:r>
            <a:endParaRPr lang="en-US" altLang="zh-CN" sz="16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9" name="TextBox 23"/>
          <p:cNvSpPr txBox="1"/>
          <p:nvPr/>
        </p:nvSpPr>
        <p:spPr>
          <a:xfrm>
            <a:off x="7497936" y="5229200"/>
            <a:ext cx="3186569" cy="84638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ts val="2200"/>
              </a:lnSpc>
            </a:pP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制定营销策划方案，寻找客户，推销</a:t>
            </a: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app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投入运营</a:t>
            </a:r>
          </a:p>
          <a:p>
            <a:pPr algn="just">
              <a:lnSpc>
                <a:spcPts val="2200"/>
              </a:lnSpc>
            </a:pPr>
            <a:endParaRPr lang="en-US" altLang="zh-CN" sz="1600" dirty="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51" name="直接连接符 50"/>
          <p:cNvCxnSpPr/>
          <p:nvPr/>
        </p:nvCxnSpPr>
        <p:spPr>
          <a:xfrm>
            <a:off x="6103587" y="6309320"/>
            <a:ext cx="489810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58"/>
          <p:cNvCxnSpPr/>
          <p:nvPr/>
        </p:nvCxnSpPr>
        <p:spPr>
          <a:xfrm>
            <a:off x="1197897" y="6309320"/>
            <a:ext cx="4898103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6185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split orient="vert"/>
      </p:transition>
    </mc:Choice>
    <mc:Fallback xmlns="">
      <p:transition spd="slow" advClick="0" advTm="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6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3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900"/>
                            </p:stCondLst>
                            <p:childTnLst>
                              <p:par>
                                <p:cTn id="4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3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200"/>
                            </p:stCondLst>
                            <p:childTnLst>
                              <p:par>
                                <p:cTn id="5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3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500"/>
                            </p:stCondLst>
                            <p:childTnLst>
                              <p:par>
                                <p:cTn id="5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3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46" grpId="0"/>
      <p:bldP spid="47" grpId="0"/>
      <p:bldP spid="48" grpId="0"/>
      <p:bldP spid="4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项目负责人</a:t>
            </a:r>
            <a:endParaRPr lang="zh-CN" altLang="en-US" dirty="0"/>
          </a:p>
        </p:txBody>
      </p:sp>
      <p:sp>
        <p:nvSpPr>
          <p:cNvPr id="38" name="TextBox 11"/>
          <p:cNvSpPr txBox="1"/>
          <p:nvPr/>
        </p:nvSpPr>
        <p:spPr>
          <a:xfrm>
            <a:off x="5326131" y="4843512"/>
            <a:ext cx="1395721" cy="431055"/>
          </a:xfrm>
          <a:prstGeom prst="rect">
            <a:avLst/>
          </a:prstGeom>
          <a:noFill/>
        </p:spPr>
        <p:txBody>
          <a:bodyPr wrap="square" lIns="91603" tIns="45803" rIns="91603" bIns="45803" rtlCol="0">
            <a:spAutoFit/>
          </a:bodyPr>
          <a:lstStyle/>
          <a:p>
            <a:pPr algn="ctr"/>
            <a:r>
              <a:rPr lang="zh-CN" altLang="en-US" sz="2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进度把控</a:t>
            </a:r>
            <a:endParaRPr lang="en-US" altLang="zh-CN" sz="22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9" name="TextBox 13"/>
          <p:cNvSpPr txBox="1"/>
          <p:nvPr/>
        </p:nvSpPr>
        <p:spPr>
          <a:xfrm>
            <a:off x="6872200" y="4843512"/>
            <a:ext cx="1395721" cy="431055"/>
          </a:xfrm>
          <a:prstGeom prst="rect">
            <a:avLst/>
          </a:prstGeom>
          <a:noFill/>
        </p:spPr>
        <p:txBody>
          <a:bodyPr wrap="square" lIns="91603" tIns="45803" rIns="91603" bIns="45803" rtlCol="0">
            <a:spAutoFit/>
          </a:bodyPr>
          <a:lstStyle/>
          <a:p>
            <a:pPr algn="ctr"/>
            <a:r>
              <a:rPr lang="zh-CN" altLang="en-US" sz="2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技术学习</a:t>
            </a:r>
            <a:endParaRPr lang="en-US" altLang="zh-CN" sz="22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8" name="TextBox 14"/>
          <p:cNvSpPr txBox="1"/>
          <p:nvPr/>
        </p:nvSpPr>
        <p:spPr>
          <a:xfrm>
            <a:off x="8418269" y="4843512"/>
            <a:ext cx="1395721" cy="431055"/>
          </a:xfrm>
          <a:prstGeom prst="rect">
            <a:avLst/>
          </a:prstGeom>
          <a:noFill/>
        </p:spPr>
        <p:txBody>
          <a:bodyPr wrap="square" lIns="91603" tIns="45803" rIns="91603" bIns="45803" rtlCol="0">
            <a:spAutoFit/>
          </a:bodyPr>
          <a:lstStyle/>
          <a:p>
            <a:pPr algn="ctr"/>
            <a:r>
              <a:rPr lang="zh-CN" altLang="en-US" sz="2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组织协调</a:t>
            </a:r>
            <a:endParaRPr lang="en-US" altLang="zh-CN" sz="22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71" name="直接连接符 70"/>
          <p:cNvCxnSpPr/>
          <p:nvPr/>
        </p:nvCxnSpPr>
        <p:spPr>
          <a:xfrm>
            <a:off x="5498482" y="1971079"/>
            <a:ext cx="6031350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Freeform 5"/>
          <p:cNvSpPr>
            <a:spLocks/>
          </p:cNvSpPr>
          <p:nvPr/>
        </p:nvSpPr>
        <p:spPr bwMode="auto">
          <a:xfrm rot="5400000">
            <a:off x="1034050" y="1421874"/>
            <a:ext cx="3600000" cy="3600000"/>
          </a:xfrm>
          <a:prstGeom prst="ellipse">
            <a:avLst/>
          </a:prstGeom>
          <a:solidFill>
            <a:schemeClr val="accent1"/>
          </a:solidFill>
          <a:ln w="381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Freeform 5"/>
          <p:cNvSpPr>
            <a:spLocks/>
          </p:cNvSpPr>
          <p:nvPr/>
        </p:nvSpPr>
        <p:spPr bwMode="auto">
          <a:xfrm rot="5400000">
            <a:off x="1212412" y="1600236"/>
            <a:ext cx="3243276" cy="3243276"/>
          </a:xfrm>
          <a:prstGeom prst="ellipse">
            <a:avLst/>
          </a:prstGeom>
          <a:solidFill>
            <a:schemeClr val="bg1"/>
          </a:solidFill>
          <a:ln w="31750"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87" name="圆角矩形 86"/>
          <p:cNvSpPr/>
          <p:nvPr/>
        </p:nvSpPr>
        <p:spPr>
          <a:xfrm>
            <a:off x="1583370" y="5241911"/>
            <a:ext cx="2534400" cy="462818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9050"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  <a:latin typeface="Calibri" pitchFamily="34" charset="0"/>
              <a:ea typeface="宋体" charset="-122"/>
            </a:endParaRPr>
          </a:p>
        </p:txBody>
      </p:sp>
      <p:sp>
        <p:nvSpPr>
          <p:cNvPr id="88" name="TextBox 12"/>
          <p:cNvSpPr txBox="1"/>
          <p:nvPr/>
        </p:nvSpPr>
        <p:spPr>
          <a:xfrm>
            <a:off x="2388905" y="5288654"/>
            <a:ext cx="923330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2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王梓铭</a:t>
            </a:r>
            <a:endParaRPr lang="zh-CN" altLang="en-US" sz="24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9" name="TextBox 16"/>
          <p:cNvSpPr txBox="1"/>
          <p:nvPr/>
        </p:nvSpPr>
        <p:spPr>
          <a:xfrm>
            <a:off x="1820704" y="5780305"/>
            <a:ext cx="2059733" cy="400277"/>
          </a:xfrm>
          <a:prstGeom prst="rect">
            <a:avLst/>
          </a:prstGeom>
          <a:noFill/>
        </p:spPr>
        <p:txBody>
          <a:bodyPr wrap="square" lIns="91603" tIns="45803" rIns="91603" bIns="45803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组长</a:t>
            </a: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0" name="TextBox 16"/>
          <p:cNvSpPr txBox="1"/>
          <p:nvPr/>
        </p:nvSpPr>
        <p:spPr>
          <a:xfrm>
            <a:off x="7135908" y="2582718"/>
            <a:ext cx="2059733" cy="584943"/>
          </a:xfrm>
          <a:prstGeom prst="rect">
            <a:avLst/>
          </a:prstGeom>
          <a:noFill/>
        </p:spPr>
        <p:txBody>
          <a:bodyPr wrap="square" lIns="91603" tIns="45803" rIns="91603" bIns="45803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主要</a:t>
            </a:r>
            <a:r>
              <a:rPr lang="zh-CN" altLang="en-US" sz="3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职责</a:t>
            </a:r>
            <a:endParaRPr lang="en-US" altLang="zh-CN" sz="32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1" name="TextBox 14"/>
          <p:cNvSpPr txBox="1"/>
          <p:nvPr/>
        </p:nvSpPr>
        <p:spPr>
          <a:xfrm>
            <a:off x="9956975" y="4843512"/>
            <a:ext cx="1395721" cy="431055"/>
          </a:xfrm>
          <a:prstGeom prst="rect">
            <a:avLst/>
          </a:prstGeom>
          <a:noFill/>
        </p:spPr>
        <p:txBody>
          <a:bodyPr wrap="square" lIns="91603" tIns="45803" rIns="91603" bIns="45803" rtlCol="0">
            <a:spAutoFit/>
          </a:bodyPr>
          <a:lstStyle/>
          <a:p>
            <a:pPr algn="ctr"/>
            <a:r>
              <a:rPr lang="zh-CN" altLang="en-US" sz="2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开发 测试</a:t>
            </a:r>
            <a:endParaRPr lang="en-US" altLang="zh-CN" sz="22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7066474" y="3658105"/>
            <a:ext cx="1007174" cy="1005828"/>
            <a:chOff x="7158601" y="4546700"/>
            <a:chExt cx="1007174" cy="1005828"/>
          </a:xfrm>
        </p:grpSpPr>
        <p:sp>
          <p:nvSpPr>
            <p:cNvPr id="74" name="Freeform 5"/>
            <p:cNvSpPr>
              <a:spLocks/>
            </p:cNvSpPr>
            <p:nvPr/>
          </p:nvSpPr>
          <p:spPr bwMode="auto">
            <a:xfrm>
              <a:off x="7158601" y="4546700"/>
              <a:ext cx="1007174" cy="1005828"/>
            </a:xfrm>
            <a:prstGeom prst="ellipse">
              <a:avLst/>
            </a:prstGeom>
            <a:solidFill>
              <a:schemeClr val="accent1"/>
            </a:solidFill>
            <a:ln w="25400"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grpSp>
          <p:nvGrpSpPr>
            <p:cNvPr id="26" name="组合 25"/>
            <p:cNvGrpSpPr/>
            <p:nvPr/>
          </p:nvGrpSpPr>
          <p:grpSpPr>
            <a:xfrm>
              <a:off x="7360488" y="4755703"/>
              <a:ext cx="622400" cy="587822"/>
              <a:chOff x="4120945" y="4606259"/>
              <a:chExt cx="3200400" cy="3022600"/>
            </a:xfrm>
            <a:solidFill>
              <a:schemeClr val="bg1"/>
            </a:solidFill>
          </p:grpSpPr>
          <p:sp>
            <p:nvSpPr>
              <p:cNvPr id="19" name="Freeform 5"/>
              <p:cNvSpPr>
                <a:spLocks/>
              </p:cNvSpPr>
              <p:nvPr/>
            </p:nvSpPr>
            <p:spPr bwMode="auto">
              <a:xfrm>
                <a:off x="5465558" y="6477922"/>
                <a:ext cx="481013" cy="322263"/>
              </a:xfrm>
              <a:custGeom>
                <a:avLst/>
                <a:gdLst>
                  <a:gd name="T0" fmla="*/ 0 w 128"/>
                  <a:gd name="T1" fmla="*/ 64 h 86"/>
                  <a:gd name="T2" fmla="*/ 4 w 128"/>
                  <a:gd name="T3" fmla="*/ 86 h 86"/>
                  <a:gd name="T4" fmla="*/ 124 w 128"/>
                  <a:gd name="T5" fmla="*/ 86 h 86"/>
                  <a:gd name="T6" fmla="*/ 128 w 128"/>
                  <a:gd name="T7" fmla="*/ 64 h 86"/>
                  <a:gd name="T8" fmla="*/ 64 w 128"/>
                  <a:gd name="T9" fmla="*/ 0 h 86"/>
                  <a:gd name="T10" fmla="*/ 0 w 128"/>
                  <a:gd name="T11" fmla="*/ 64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8" h="86">
                    <a:moveTo>
                      <a:pt x="0" y="64"/>
                    </a:moveTo>
                    <a:cubicBezTo>
                      <a:pt x="0" y="72"/>
                      <a:pt x="2" y="79"/>
                      <a:pt x="4" y="86"/>
                    </a:cubicBezTo>
                    <a:cubicBezTo>
                      <a:pt x="124" y="86"/>
                      <a:pt x="124" y="86"/>
                      <a:pt x="124" y="86"/>
                    </a:cubicBezTo>
                    <a:cubicBezTo>
                      <a:pt x="127" y="79"/>
                      <a:pt x="128" y="72"/>
                      <a:pt x="128" y="64"/>
                    </a:cubicBezTo>
                    <a:cubicBezTo>
                      <a:pt x="128" y="28"/>
                      <a:pt x="99" y="0"/>
                      <a:pt x="64" y="0"/>
                    </a:cubicBezTo>
                    <a:cubicBezTo>
                      <a:pt x="29" y="0"/>
                      <a:pt x="0" y="28"/>
                      <a:pt x="0" y="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" name="Freeform 6"/>
              <p:cNvSpPr>
                <a:spLocks/>
              </p:cNvSpPr>
              <p:nvPr/>
            </p:nvSpPr>
            <p:spPr bwMode="auto">
              <a:xfrm>
                <a:off x="5657645" y="5712747"/>
                <a:ext cx="1087438" cy="603250"/>
              </a:xfrm>
              <a:custGeom>
                <a:avLst/>
                <a:gdLst>
                  <a:gd name="T0" fmla="*/ 498 w 685"/>
                  <a:gd name="T1" fmla="*/ 90 h 380"/>
                  <a:gd name="T2" fmla="*/ 578 w 685"/>
                  <a:gd name="T3" fmla="*/ 380 h 380"/>
                  <a:gd name="T4" fmla="*/ 685 w 685"/>
                  <a:gd name="T5" fmla="*/ 380 h 380"/>
                  <a:gd name="T6" fmla="*/ 602 w 685"/>
                  <a:gd name="T7" fmla="*/ 90 h 380"/>
                  <a:gd name="T8" fmla="*/ 675 w 685"/>
                  <a:gd name="T9" fmla="*/ 90 h 380"/>
                  <a:gd name="T10" fmla="*/ 675 w 685"/>
                  <a:gd name="T11" fmla="*/ 0 h 380"/>
                  <a:gd name="T12" fmla="*/ 0 w 685"/>
                  <a:gd name="T13" fmla="*/ 0 h 380"/>
                  <a:gd name="T14" fmla="*/ 0 w 685"/>
                  <a:gd name="T15" fmla="*/ 90 h 380"/>
                  <a:gd name="T16" fmla="*/ 87 w 685"/>
                  <a:gd name="T17" fmla="*/ 90 h 380"/>
                  <a:gd name="T18" fmla="*/ 4 w 685"/>
                  <a:gd name="T19" fmla="*/ 380 h 380"/>
                  <a:gd name="T20" fmla="*/ 111 w 685"/>
                  <a:gd name="T21" fmla="*/ 380 h 380"/>
                  <a:gd name="T22" fmla="*/ 192 w 685"/>
                  <a:gd name="T23" fmla="*/ 90 h 380"/>
                  <a:gd name="T24" fmla="*/ 498 w 685"/>
                  <a:gd name="T25" fmla="*/ 90 h 3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85" h="380">
                    <a:moveTo>
                      <a:pt x="498" y="90"/>
                    </a:moveTo>
                    <a:lnTo>
                      <a:pt x="578" y="380"/>
                    </a:lnTo>
                    <a:lnTo>
                      <a:pt x="685" y="380"/>
                    </a:lnTo>
                    <a:lnTo>
                      <a:pt x="602" y="90"/>
                    </a:lnTo>
                    <a:lnTo>
                      <a:pt x="675" y="90"/>
                    </a:lnTo>
                    <a:lnTo>
                      <a:pt x="675" y="0"/>
                    </a:lnTo>
                    <a:lnTo>
                      <a:pt x="0" y="0"/>
                    </a:lnTo>
                    <a:lnTo>
                      <a:pt x="0" y="90"/>
                    </a:lnTo>
                    <a:lnTo>
                      <a:pt x="87" y="90"/>
                    </a:lnTo>
                    <a:lnTo>
                      <a:pt x="4" y="380"/>
                    </a:lnTo>
                    <a:lnTo>
                      <a:pt x="111" y="380"/>
                    </a:lnTo>
                    <a:lnTo>
                      <a:pt x="192" y="90"/>
                    </a:lnTo>
                    <a:lnTo>
                      <a:pt x="498" y="9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" name="Freeform 7"/>
              <p:cNvSpPr>
                <a:spLocks/>
              </p:cNvSpPr>
              <p:nvPr/>
            </p:nvSpPr>
            <p:spPr bwMode="auto">
              <a:xfrm>
                <a:off x="6495845" y="6477922"/>
                <a:ext cx="482600" cy="322263"/>
              </a:xfrm>
              <a:custGeom>
                <a:avLst/>
                <a:gdLst>
                  <a:gd name="T0" fmla="*/ 0 w 128"/>
                  <a:gd name="T1" fmla="*/ 64 h 86"/>
                  <a:gd name="T2" fmla="*/ 4 w 128"/>
                  <a:gd name="T3" fmla="*/ 86 h 86"/>
                  <a:gd name="T4" fmla="*/ 124 w 128"/>
                  <a:gd name="T5" fmla="*/ 86 h 86"/>
                  <a:gd name="T6" fmla="*/ 128 w 128"/>
                  <a:gd name="T7" fmla="*/ 64 h 86"/>
                  <a:gd name="T8" fmla="*/ 64 w 128"/>
                  <a:gd name="T9" fmla="*/ 0 h 86"/>
                  <a:gd name="T10" fmla="*/ 0 w 128"/>
                  <a:gd name="T11" fmla="*/ 64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8" h="86">
                    <a:moveTo>
                      <a:pt x="0" y="64"/>
                    </a:moveTo>
                    <a:cubicBezTo>
                      <a:pt x="0" y="72"/>
                      <a:pt x="2" y="79"/>
                      <a:pt x="4" y="86"/>
                    </a:cubicBezTo>
                    <a:cubicBezTo>
                      <a:pt x="124" y="86"/>
                      <a:pt x="124" y="86"/>
                      <a:pt x="124" y="86"/>
                    </a:cubicBezTo>
                    <a:cubicBezTo>
                      <a:pt x="127" y="79"/>
                      <a:pt x="128" y="72"/>
                      <a:pt x="128" y="64"/>
                    </a:cubicBezTo>
                    <a:cubicBezTo>
                      <a:pt x="128" y="28"/>
                      <a:pt x="99" y="0"/>
                      <a:pt x="64" y="0"/>
                    </a:cubicBezTo>
                    <a:cubicBezTo>
                      <a:pt x="29" y="0"/>
                      <a:pt x="0" y="28"/>
                      <a:pt x="0" y="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" name="Freeform 8"/>
              <p:cNvSpPr>
                <a:spLocks noEditPoints="1"/>
              </p:cNvSpPr>
              <p:nvPr/>
            </p:nvSpPr>
            <p:spPr bwMode="auto">
              <a:xfrm>
                <a:off x="4543220" y="4738022"/>
                <a:ext cx="2325688" cy="1565275"/>
              </a:xfrm>
              <a:custGeom>
                <a:avLst/>
                <a:gdLst>
                  <a:gd name="T0" fmla="*/ 43 w 618"/>
                  <a:gd name="T1" fmla="*/ 157 h 416"/>
                  <a:gd name="T2" fmla="*/ 43 w 618"/>
                  <a:gd name="T3" fmla="*/ 262 h 416"/>
                  <a:gd name="T4" fmla="*/ 85 w 618"/>
                  <a:gd name="T5" fmla="*/ 416 h 416"/>
                  <a:gd name="T6" fmla="*/ 94 w 618"/>
                  <a:gd name="T7" fmla="*/ 289 h 416"/>
                  <a:gd name="T8" fmla="*/ 135 w 618"/>
                  <a:gd name="T9" fmla="*/ 416 h 416"/>
                  <a:gd name="T10" fmla="*/ 135 w 618"/>
                  <a:gd name="T11" fmla="*/ 262 h 416"/>
                  <a:gd name="T12" fmla="*/ 135 w 618"/>
                  <a:gd name="T13" fmla="*/ 157 h 416"/>
                  <a:gd name="T14" fmla="*/ 177 w 618"/>
                  <a:gd name="T15" fmla="*/ 157 h 416"/>
                  <a:gd name="T16" fmla="*/ 238 w 618"/>
                  <a:gd name="T17" fmla="*/ 147 h 416"/>
                  <a:gd name="T18" fmla="*/ 251 w 618"/>
                  <a:gd name="T19" fmla="*/ 206 h 416"/>
                  <a:gd name="T20" fmla="*/ 264 w 618"/>
                  <a:gd name="T21" fmla="*/ 237 h 416"/>
                  <a:gd name="T22" fmla="*/ 295 w 618"/>
                  <a:gd name="T23" fmla="*/ 250 h 416"/>
                  <a:gd name="T24" fmla="*/ 606 w 618"/>
                  <a:gd name="T25" fmla="*/ 237 h 416"/>
                  <a:gd name="T26" fmla="*/ 618 w 618"/>
                  <a:gd name="T27" fmla="*/ 206 h 416"/>
                  <a:gd name="T28" fmla="*/ 606 w 618"/>
                  <a:gd name="T29" fmla="*/ 13 h 416"/>
                  <a:gd name="T30" fmla="*/ 295 w 618"/>
                  <a:gd name="T31" fmla="*/ 0 h 416"/>
                  <a:gd name="T32" fmla="*/ 264 w 618"/>
                  <a:gd name="T33" fmla="*/ 13 h 416"/>
                  <a:gd name="T34" fmla="*/ 251 w 618"/>
                  <a:gd name="T35" fmla="*/ 128 h 416"/>
                  <a:gd name="T36" fmla="*/ 238 w 618"/>
                  <a:gd name="T37" fmla="*/ 115 h 416"/>
                  <a:gd name="T38" fmla="*/ 135 w 618"/>
                  <a:gd name="T39" fmla="*/ 90 h 416"/>
                  <a:gd name="T40" fmla="*/ 88 w 618"/>
                  <a:gd name="T41" fmla="*/ 90 h 416"/>
                  <a:gd name="T42" fmla="*/ 0 w 618"/>
                  <a:gd name="T43" fmla="*/ 126 h 416"/>
                  <a:gd name="T44" fmla="*/ 37 w 618"/>
                  <a:gd name="T45" fmla="*/ 241 h 416"/>
                  <a:gd name="T46" fmla="*/ 286 w 618"/>
                  <a:gd name="T47" fmla="*/ 137 h 416"/>
                  <a:gd name="T48" fmla="*/ 425 w 618"/>
                  <a:gd name="T49" fmla="*/ 105 h 416"/>
                  <a:gd name="T50" fmla="*/ 286 w 618"/>
                  <a:gd name="T51" fmla="*/ 44 h 416"/>
                  <a:gd name="T52" fmla="*/ 288 w 618"/>
                  <a:gd name="T53" fmla="*/ 38 h 416"/>
                  <a:gd name="T54" fmla="*/ 575 w 618"/>
                  <a:gd name="T55" fmla="*/ 35 h 416"/>
                  <a:gd name="T56" fmla="*/ 584 w 618"/>
                  <a:gd name="T57" fmla="*/ 44 h 416"/>
                  <a:gd name="T58" fmla="*/ 581 w 618"/>
                  <a:gd name="T59" fmla="*/ 213 h 416"/>
                  <a:gd name="T60" fmla="*/ 575 w 618"/>
                  <a:gd name="T61" fmla="*/ 215 h 416"/>
                  <a:gd name="T62" fmla="*/ 288 w 618"/>
                  <a:gd name="T63" fmla="*/ 213 h 416"/>
                  <a:gd name="T64" fmla="*/ 286 w 618"/>
                  <a:gd name="T65" fmla="*/ 206 h 4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618" h="416">
                    <a:moveTo>
                      <a:pt x="37" y="157"/>
                    </a:moveTo>
                    <a:cubicBezTo>
                      <a:pt x="43" y="157"/>
                      <a:pt x="43" y="157"/>
                      <a:pt x="43" y="157"/>
                    </a:cubicBezTo>
                    <a:cubicBezTo>
                      <a:pt x="43" y="241"/>
                      <a:pt x="43" y="241"/>
                      <a:pt x="43" y="241"/>
                    </a:cubicBezTo>
                    <a:cubicBezTo>
                      <a:pt x="43" y="262"/>
                      <a:pt x="43" y="262"/>
                      <a:pt x="43" y="262"/>
                    </a:cubicBezTo>
                    <a:cubicBezTo>
                      <a:pt x="43" y="416"/>
                      <a:pt x="43" y="416"/>
                      <a:pt x="43" y="416"/>
                    </a:cubicBezTo>
                    <a:cubicBezTo>
                      <a:pt x="85" y="416"/>
                      <a:pt x="85" y="416"/>
                      <a:pt x="85" y="416"/>
                    </a:cubicBezTo>
                    <a:cubicBezTo>
                      <a:pt x="85" y="289"/>
                      <a:pt x="85" y="289"/>
                      <a:pt x="85" y="289"/>
                    </a:cubicBezTo>
                    <a:cubicBezTo>
                      <a:pt x="94" y="289"/>
                      <a:pt x="94" y="289"/>
                      <a:pt x="94" y="289"/>
                    </a:cubicBezTo>
                    <a:cubicBezTo>
                      <a:pt x="94" y="416"/>
                      <a:pt x="94" y="416"/>
                      <a:pt x="94" y="416"/>
                    </a:cubicBezTo>
                    <a:cubicBezTo>
                      <a:pt x="135" y="416"/>
                      <a:pt x="135" y="416"/>
                      <a:pt x="135" y="416"/>
                    </a:cubicBezTo>
                    <a:cubicBezTo>
                      <a:pt x="135" y="393"/>
                      <a:pt x="135" y="393"/>
                      <a:pt x="135" y="393"/>
                    </a:cubicBezTo>
                    <a:cubicBezTo>
                      <a:pt x="135" y="262"/>
                      <a:pt x="135" y="262"/>
                      <a:pt x="135" y="262"/>
                    </a:cubicBezTo>
                    <a:cubicBezTo>
                      <a:pt x="135" y="241"/>
                      <a:pt x="135" y="241"/>
                      <a:pt x="135" y="241"/>
                    </a:cubicBezTo>
                    <a:cubicBezTo>
                      <a:pt x="135" y="157"/>
                      <a:pt x="135" y="157"/>
                      <a:pt x="135" y="157"/>
                    </a:cubicBezTo>
                    <a:cubicBezTo>
                      <a:pt x="135" y="133"/>
                      <a:pt x="135" y="133"/>
                      <a:pt x="135" y="133"/>
                    </a:cubicBezTo>
                    <a:cubicBezTo>
                      <a:pt x="177" y="157"/>
                      <a:pt x="177" y="157"/>
                      <a:pt x="177" y="157"/>
                    </a:cubicBezTo>
                    <a:cubicBezTo>
                      <a:pt x="238" y="157"/>
                      <a:pt x="238" y="157"/>
                      <a:pt x="238" y="157"/>
                    </a:cubicBezTo>
                    <a:cubicBezTo>
                      <a:pt x="238" y="147"/>
                      <a:pt x="238" y="147"/>
                      <a:pt x="238" y="147"/>
                    </a:cubicBezTo>
                    <a:cubicBezTo>
                      <a:pt x="251" y="144"/>
                      <a:pt x="251" y="144"/>
                      <a:pt x="251" y="144"/>
                    </a:cubicBezTo>
                    <a:cubicBezTo>
                      <a:pt x="251" y="206"/>
                      <a:pt x="251" y="206"/>
                      <a:pt x="251" y="206"/>
                    </a:cubicBezTo>
                    <a:cubicBezTo>
                      <a:pt x="251" y="218"/>
                      <a:pt x="256" y="229"/>
                      <a:pt x="264" y="237"/>
                    </a:cubicBezTo>
                    <a:cubicBezTo>
                      <a:pt x="264" y="237"/>
                      <a:pt x="264" y="237"/>
                      <a:pt x="264" y="237"/>
                    </a:cubicBezTo>
                    <a:cubicBezTo>
                      <a:pt x="264" y="237"/>
                      <a:pt x="264" y="237"/>
                      <a:pt x="264" y="237"/>
                    </a:cubicBezTo>
                    <a:cubicBezTo>
                      <a:pt x="272" y="245"/>
                      <a:pt x="283" y="250"/>
                      <a:pt x="295" y="250"/>
                    </a:cubicBezTo>
                    <a:cubicBezTo>
                      <a:pt x="575" y="250"/>
                      <a:pt x="575" y="250"/>
                      <a:pt x="575" y="250"/>
                    </a:cubicBezTo>
                    <a:cubicBezTo>
                      <a:pt x="587" y="250"/>
                      <a:pt x="598" y="245"/>
                      <a:pt x="606" y="237"/>
                    </a:cubicBezTo>
                    <a:cubicBezTo>
                      <a:pt x="606" y="237"/>
                      <a:pt x="606" y="237"/>
                      <a:pt x="606" y="237"/>
                    </a:cubicBezTo>
                    <a:cubicBezTo>
                      <a:pt x="614" y="229"/>
                      <a:pt x="618" y="218"/>
                      <a:pt x="618" y="206"/>
                    </a:cubicBezTo>
                    <a:cubicBezTo>
                      <a:pt x="618" y="44"/>
                      <a:pt x="618" y="44"/>
                      <a:pt x="618" y="44"/>
                    </a:cubicBezTo>
                    <a:cubicBezTo>
                      <a:pt x="618" y="32"/>
                      <a:pt x="614" y="21"/>
                      <a:pt x="606" y="13"/>
                    </a:cubicBezTo>
                    <a:cubicBezTo>
                      <a:pt x="598" y="5"/>
                      <a:pt x="587" y="0"/>
                      <a:pt x="575" y="0"/>
                    </a:cubicBezTo>
                    <a:cubicBezTo>
                      <a:pt x="295" y="0"/>
                      <a:pt x="295" y="0"/>
                      <a:pt x="295" y="0"/>
                    </a:cubicBezTo>
                    <a:cubicBezTo>
                      <a:pt x="283" y="0"/>
                      <a:pt x="272" y="5"/>
                      <a:pt x="264" y="13"/>
                    </a:cubicBezTo>
                    <a:cubicBezTo>
                      <a:pt x="264" y="13"/>
                      <a:pt x="264" y="13"/>
                      <a:pt x="264" y="13"/>
                    </a:cubicBezTo>
                    <a:cubicBezTo>
                      <a:pt x="256" y="21"/>
                      <a:pt x="251" y="32"/>
                      <a:pt x="251" y="44"/>
                    </a:cubicBezTo>
                    <a:cubicBezTo>
                      <a:pt x="251" y="128"/>
                      <a:pt x="251" y="128"/>
                      <a:pt x="251" y="128"/>
                    </a:cubicBezTo>
                    <a:cubicBezTo>
                      <a:pt x="238" y="130"/>
                      <a:pt x="238" y="130"/>
                      <a:pt x="238" y="130"/>
                    </a:cubicBezTo>
                    <a:cubicBezTo>
                      <a:pt x="238" y="115"/>
                      <a:pt x="238" y="115"/>
                      <a:pt x="238" y="115"/>
                    </a:cubicBezTo>
                    <a:cubicBezTo>
                      <a:pt x="177" y="115"/>
                      <a:pt x="177" y="115"/>
                      <a:pt x="177" y="115"/>
                    </a:cubicBezTo>
                    <a:cubicBezTo>
                      <a:pt x="135" y="90"/>
                      <a:pt x="135" y="90"/>
                      <a:pt x="135" y="90"/>
                    </a:cubicBezTo>
                    <a:cubicBezTo>
                      <a:pt x="108" y="90"/>
                      <a:pt x="96" y="90"/>
                      <a:pt x="91" y="90"/>
                    </a:cubicBezTo>
                    <a:cubicBezTo>
                      <a:pt x="89" y="90"/>
                      <a:pt x="88" y="90"/>
                      <a:pt x="88" y="90"/>
                    </a:cubicBezTo>
                    <a:cubicBezTo>
                      <a:pt x="83" y="90"/>
                      <a:pt x="69" y="90"/>
                      <a:pt x="37" y="90"/>
                    </a:cubicBezTo>
                    <a:cubicBezTo>
                      <a:pt x="16" y="90"/>
                      <a:pt x="0" y="106"/>
                      <a:pt x="0" y="126"/>
                    </a:cubicBezTo>
                    <a:cubicBezTo>
                      <a:pt x="0" y="241"/>
                      <a:pt x="0" y="241"/>
                      <a:pt x="0" y="241"/>
                    </a:cubicBezTo>
                    <a:cubicBezTo>
                      <a:pt x="37" y="241"/>
                      <a:pt x="37" y="241"/>
                      <a:pt x="37" y="241"/>
                    </a:cubicBezTo>
                    <a:lnTo>
                      <a:pt x="37" y="157"/>
                    </a:lnTo>
                    <a:close/>
                    <a:moveTo>
                      <a:pt x="286" y="137"/>
                    </a:moveTo>
                    <a:cubicBezTo>
                      <a:pt x="425" y="108"/>
                      <a:pt x="425" y="108"/>
                      <a:pt x="425" y="108"/>
                    </a:cubicBezTo>
                    <a:cubicBezTo>
                      <a:pt x="425" y="105"/>
                      <a:pt x="425" y="105"/>
                      <a:pt x="425" y="105"/>
                    </a:cubicBezTo>
                    <a:cubicBezTo>
                      <a:pt x="286" y="124"/>
                      <a:pt x="286" y="124"/>
                      <a:pt x="286" y="124"/>
                    </a:cubicBezTo>
                    <a:cubicBezTo>
                      <a:pt x="286" y="44"/>
                      <a:pt x="286" y="44"/>
                      <a:pt x="286" y="44"/>
                    </a:cubicBezTo>
                    <a:cubicBezTo>
                      <a:pt x="286" y="41"/>
                      <a:pt x="287" y="39"/>
                      <a:pt x="288" y="38"/>
                    </a:cubicBezTo>
                    <a:cubicBezTo>
                      <a:pt x="288" y="38"/>
                      <a:pt x="288" y="38"/>
                      <a:pt x="288" y="38"/>
                    </a:cubicBezTo>
                    <a:cubicBezTo>
                      <a:pt x="290" y="36"/>
                      <a:pt x="292" y="35"/>
                      <a:pt x="295" y="35"/>
                    </a:cubicBezTo>
                    <a:cubicBezTo>
                      <a:pt x="575" y="35"/>
                      <a:pt x="575" y="35"/>
                      <a:pt x="575" y="35"/>
                    </a:cubicBezTo>
                    <a:cubicBezTo>
                      <a:pt x="577" y="35"/>
                      <a:pt x="580" y="36"/>
                      <a:pt x="581" y="38"/>
                    </a:cubicBezTo>
                    <a:cubicBezTo>
                      <a:pt x="583" y="39"/>
                      <a:pt x="584" y="41"/>
                      <a:pt x="584" y="44"/>
                    </a:cubicBezTo>
                    <a:cubicBezTo>
                      <a:pt x="584" y="206"/>
                      <a:pt x="584" y="206"/>
                      <a:pt x="584" y="206"/>
                    </a:cubicBezTo>
                    <a:cubicBezTo>
                      <a:pt x="584" y="209"/>
                      <a:pt x="583" y="211"/>
                      <a:pt x="581" y="213"/>
                    </a:cubicBezTo>
                    <a:cubicBezTo>
                      <a:pt x="581" y="213"/>
                      <a:pt x="581" y="213"/>
                      <a:pt x="581" y="213"/>
                    </a:cubicBezTo>
                    <a:cubicBezTo>
                      <a:pt x="580" y="214"/>
                      <a:pt x="577" y="215"/>
                      <a:pt x="575" y="215"/>
                    </a:cubicBezTo>
                    <a:cubicBezTo>
                      <a:pt x="295" y="215"/>
                      <a:pt x="295" y="215"/>
                      <a:pt x="295" y="215"/>
                    </a:cubicBezTo>
                    <a:cubicBezTo>
                      <a:pt x="292" y="215"/>
                      <a:pt x="290" y="214"/>
                      <a:pt x="288" y="213"/>
                    </a:cubicBezTo>
                    <a:cubicBezTo>
                      <a:pt x="288" y="213"/>
                      <a:pt x="288" y="213"/>
                      <a:pt x="288" y="213"/>
                    </a:cubicBezTo>
                    <a:cubicBezTo>
                      <a:pt x="287" y="211"/>
                      <a:pt x="286" y="209"/>
                      <a:pt x="286" y="206"/>
                    </a:cubicBezTo>
                    <a:lnTo>
                      <a:pt x="286" y="13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" name="Freeform 9"/>
              <p:cNvSpPr>
                <a:spLocks/>
              </p:cNvSpPr>
              <p:nvPr/>
            </p:nvSpPr>
            <p:spPr bwMode="auto">
              <a:xfrm>
                <a:off x="4449558" y="6477922"/>
                <a:ext cx="481013" cy="322263"/>
              </a:xfrm>
              <a:custGeom>
                <a:avLst/>
                <a:gdLst>
                  <a:gd name="T0" fmla="*/ 123 w 128"/>
                  <a:gd name="T1" fmla="*/ 86 h 86"/>
                  <a:gd name="T2" fmla="*/ 128 w 128"/>
                  <a:gd name="T3" fmla="*/ 64 h 86"/>
                  <a:gd name="T4" fmla="*/ 64 w 128"/>
                  <a:gd name="T5" fmla="*/ 0 h 86"/>
                  <a:gd name="T6" fmla="*/ 0 w 128"/>
                  <a:gd name="T7" fmla="*/ 64 h 86"/>
                  <a:gd name="T8" fmla="*/ 4 w 128"/>
                  <a:gd name="T9" fmla="*/ 86 h 86"/>
                  <a:gd name="T10" fmla="*/ 123 w 128"/>
                  <a:gd name="T11" fmla="*/ 86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8" h="86">
                    <a:moveTo>
                      <a:pt x="123" y="86"/>
                    </a:moveTo>
                    <a:cubicBezTo>
                      <a:pt x="126" y="79"/>
                      <a:pt x="128" y="72"/>
                      <a:pt x="128" y="64"/>
                    </a:cubicBezTo>
                    <a:cubicBezTo>
                      <a:pt x="128" y="28"/>
                      <a:pt x="99" y="0"/>
                      <a:pt x="64" y="0"/>
                    </a:cubicBezTo>
                    <a:cubicBezTo>
                      <a:pt x="28" y="0"/>
                      <a:pt x="0" y="28"/>
                      <a:pt x="0" y="64"/>
                    </a:cubicBezTo>
                    <a:cubicBezTo>
                      <a:pt x="0" y="72"/>
                      <a:pt x="1" y="79"/>
                      <a:pt x="4" y="86"/>
                    </a:cubicBezTo>
                    <a:lnTo>
                      <a:pt x="123" y="8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" name="Freeform 10"/>
              <p:cNvSpPr>
                <a:spLocks/>
              </p:cNvSpPr>
              <p:nvPr/>
            </p:nvSpPr>
            <p:spPr bwMode="auto">
              <a:xfrm>
                <a:off x="4120945" y="6854159"/>
                <a:ext cx="3200400" cy="774700"/>
              </a:xfrm>
              <a:custGeom>
                <a:avLst/>
                <a:gdLst>
                  <a:gd name="T0" fmla="*/ 840 w 850"/>
                  <a:gd name="T1" fmla="*/ 105 h 206"/>
                  <a:gd name="T2" fmla="*/ 819 w 850"/>
                  <a:gd name="T3" fmla="*/ 105 h 206"/>
                  <a:gd name="T4" fmla="*/ 810 w 850"/>
                  <a:gd name="T5" fmla="*/ 105 h 206"/>
                  <a:gd name="T6" fmla="*/ 810 w 850"/>
                  <a:gd name="T7" fmla="*/ 51 h 206"/>
                  <a:gd name="T8" fmla="*/ 759 w 850"/>
                  <a:gd name="T9" fmla="*/ 0 h 206"/>
                  <a:gd name="T10" fmla="*/ 628 w 850"/>
                  <a:gd name="T11" fmla="*/ 0 h 206"/>
                  <a:gd name="T12" fmla="*/ 577 w 850"/>
                  <a:gd name="T13" fmla="*/ 51 h 206"/>
                  <a:gd name="T14" fmla="*/ 577 w 850"/>
                  <a:gd name="T15" fmla="*/ 105 h 206"/>
                  <a:gd name="T16" fmla="*/ 565 w 850"/>
                  <a:gd name="T17" fmla="*/ 105 h 206"/>
                  <a:gd name="T18" fmla="*/ 545 w 850"/>
                  <a:gd name="T19" fmla="*/ 105 h 206"/>
                  <a:gd name="T20" fmla="*/ 536 w 850"/>
                  <a:gd name="T21" fmla="*/ 105 h 206"/>
                  <a:gd name="T22" fmla="*/ 536 w 850"/>
                  <a:gd name="T23" fmla="*/ 51 h 206"/>
                  <a:gd name="T24" fmla="*/ 485 w 850"/>
                  <a:gd name="T25" fmla="*/ 0 h 206"/>
                  <a:gd name="T26" fmla="*/ 354 w 850"/>
                  <a:gd name="T27" fmla="*/ 0 h 206"/>
                  <a:gd name="T28" fmla="*/ 302 w 850"/>
                  <a:gd name="T29" fmla="*/ 51 h 206"/>
                  <a:gd name="T30" fmla="*/ 302 w 850"/>
                  <a:gd name="T31" fmla="*/ 105 h 206"/>
                  <a:gd name="T32" fmla="*/ 295 w 850"/>
                  <a:gd name="T33" fmla="*/ 105 h 206"/>
                  <a:gd name="T34" fmla="*/ 271 w 850"/>
                  <a:gd name="T35" fmla="*/ 105 h 206"/>
                  <a:gd name="T36" fmla="*/ 266 w 850"/>
                  <a:gd name="T37" fmla="*/ 105 h 206"/>
                  <a:gd name="T38" fmla="*/ 266 w 850"/>
                  <a:gd name="T39" fmla="*/ 51 h 206"/>
                  <a:gd name="T40" fmla="*/ 215 w 850"/>
                  <a:gd name="T41" fmla="*/ 0 h 206"/>
                  <a:gd name="T42" fmla="*/ 83 w 850"/>
                  <a:gd name="T43" fmla="*/ 0 h 206"/>
                  <a:gd name="T44" fmla="*/ 32 w 850"/>
                  <a:gd name="T45" fmla="*/ 51 h 206"/>
                  <a:gd name="T46" fmla="*/ 32 w 850"/>
                  <a:gd name="T47" fmla="*/ 105 h 206"/>
                  <a:gd name="T48" fmla="*/ 0 w 850"/>
                  <a:gd name="T49" fmla="*/ 105 h 206"/>
                  <a:gd name="T50" fmla="*/ 0 w 850"/>
                  <a:gd name="T51" fmla="*/ 134 h 206"/>
                  <a:gd name="T52" fmla="*/ 32 w 850"/>
                  <a:gd name="T53" fmla="*/ 134 h 206"/>
                  <a:gd name="T54" fmla="*/ 32 w 850"/>
                  <a:gd name="T55" fmla="*/ 206 h 206"/>
                  <a:gd name="T56" fmla="*/ 266 w 850"/>
                  <a:gd name="T57" fmla="*/ 206 h 206"/>
                  <a:gd name="T58" fmla="*/ 266 w 850"/>
                  <a:gd name="T59" fmla="*/ 134 h 206"/>
                  <a:gd name="T60" fmla="*/ 271 w 850"/>
                  <a:gd name="T61" fmla="*/ 134 h 206"/>
                  <a:gd name="T62" fmla="*/ 295 w 850"/>
                  <a:gd name="T63" fmla="*/ 134 h 206"/>
                  <a:gd name="T64" fmla="*/ 302 w 850"/>
                  <a:gd name="T65" fmla="*/ 134 h 206"/>
                  <a:gd name="T66" fmla="*/ 302 w 850"/>
                  <a:gd name="T67" fmla="*/ 206 h 206"/>
                  <a:gd name="T68" fmla="*/ 536 w 850"/>
                  <a:gd name="T69" fmla="*/ 206 h 206"/>
                  <a:gd name="T70" fmla="*/ 536 w 850"/>
                  <a:gd name="T71" fmla="*/ 134 h 206"/>
                  <a:gd name="T72" fmla="*/ 545 w 850"/>
                  <a:gd name="T73" fmla="*/ 134 h 206"/>
                  <a:gd name="T74" fmla="*/ 565 w 850"/>
                  <a:gd name="T75" fmla="*/ 134 h 206"/>
                  <a:gd name="T76" fmla="*/ 577 w 850"/>
                  <a:gd name="T77" fmla="*/ 134 h 206"/>
                  <a:gd name="T78" fmla="*/ 577 w 850"/>
                  <a:gd name="T79" fmla="*/ 206 h 206"/>
                  <a:gd name="T80" fmla="*/ 810 w 850"/>
                  <a:gd name="T81" fmla="*/ 206 h 206"/>
                  <a:gd name="T82" fmla="*/ 810 w 850"/>
                  <a:gd name="T83" fmla="*/ 134 h 206"/>
                  <a:gd name="T84" fmla="*/ 819 w 850"/>
                  <a:gd name="T85" fmla="*/ 134 h 206"/>
                  <a:gd name="T86" fmla="*/ 840 w 850"/>
                  <a:gd name="T87" fmla="*/ 134 h 206"/>
                  <a:gd name="T88" fmla="*/ 850 w 850"/>
                  <a:gd name="T89" fmla="*/ 134 h 206"/>
                  <a:gd name="T90" fmla="*/ 850 w 850"/>
                  <a:gd name="T91" fmla="*/ 105 h 206"/>
                  <a:gd name="T92" fmla="*/ 840 w 850"/>
                  <a:gd name="T93" fmla="*/ 105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850" h="206">
                    <a:moveTo>
                      <a:pt x="840" y="105"/>
                    </a:moveTo>
                    <a:cubicBezTo>
                      <a:pt x="819" y="105"/>
                      <a:pt x="819" y="105"/>
                      <a:pt x="819" y="105"/>
                    </a:cubicBezTo>
                    <a:cubicBezTo>
                      <a:pt x="810" y="105"/>
                      <a:pt x="810" y="105"/>
                      <a:pt x="810" y="105"/>
                    </a:cubicBezTo>
                    <a:cubicBezTo>
                      <a:pt x="810" y="51"/>
                      <a:pt x="810" y="51"/>
                      <a:pt x="810" y="51"/>
                    </a:cubicBezTo>
                    <a:cubicBezTo>
                      <a:pt x="810" y="23"/>
                      <a:pt x="787" y="0"/>
                      <a:pt x="759" y="0"/>
                    </a:cubicBezTo>
                    <a:cubicBezTo>
                      <a:pt x="628" y="0"/>
                      <a:pt x="628" y="0"/>
                      <a:pt x="628" y="0"/>
                    </a:cubicBezTo>
                    <a:cubicBezTo>
                      <a:pt x="600" y="0"/>
                      <a:pt x="577" y="23"/>
                      <a:pt x="577" y="51"/>
                    </a:cubicBezTo>
                    <a:cubicBezTo>
                      <a:pt x="577" y="105"/>
                      <a:pt x="577" y="105"/>
                      <a:pt x="577" y="105"/>
                    </a:cubicBezTo>
                    <a:cubicBezTo>
                      <a:pt x="565" y="105"/>
                      <a:pt x="565" y="105"/>
                      <a:pt x="565" y="105"/>
                    </a:cubicBezTo>
                    <a:cubicBezTo>
                      <a:pt x="545" y="105"/>
                      <a:pt x="545" y="105"/>
                      <a:pt x="545" y="105"/>
                    </a:cubicBezTo>
                    <a:cubicBezTo>
                      <a:pt x="536" y="105"/>
                      <a:pt x="536" y="105"/>
                      <a:pt x="536" y="105"/>
                    </a:cubicBezTo>
                    <a:cubicBezTo>
                      <a:pt x="536" y="51"/>
                      <a:pt x="536" y="51"/>
                      <a:pt x="536" y="51"/>
                    </a:cubicBezTo>
                    <a:cubicBezTo>
                      <a:pt x="536" y="23"/>
                      <a:pt x="513" y="0"/>
                      <a:pt x="485" y="0"/>
                    </a:cubicBezTo>
                    <a:cubicBezTo>
                      <a:pt x="354" y="0"/>
                      <a:pt x="354" y="0"/>
                      <a:pt x="354" y="0"/>
                    </a:cubicBezTo>
                    <a:cubicBezTo>
                      <a:pt x="325" y="0"/>
                      <a:pt x="302" y="23"/>
                      <a:pt x="302" y="51"/>
                    </a:cubicBezTo>
                    <a:cubicBezTo>
                      <a:pt x="302" y="105"/>
                      <a:pt x="302" y="105"/>
                      <a:pt x="302" y="105"/>
                    </a:cubicBezTo>
                    <a:cubicBezTo>
                      <a:pt x="295" y="105"/>
                      <a:pt x="295" y="105"/>
                      <a:pt x="295" y="105"/>
                    </a:cubicBezTo>
                    <a:cubicBezTo>
                      <a:pt x="271" y="105"/>
                      <a:pt x="271" y="105"/>
                      <a:pt x="271" y="105"/>
                    </a:cubicBezTo>
                    <a:cubicBezTo>
                      <a:pt x="266" y="105"/>
                      <a:pt x="266" y="105"/>
                      <a:pt x="266" y="105"/>
                    </a:cubicBezTo>
                    <a:cubicBezTo>
                      <a:pt x="266" y="51"/>
                      <a:pt x="266" y="51"/>
                      <a:pt x="266" y="51"/>
                    </a:cubicBezTo>
                    <a:cubicBezTo>
                      <a:pt x="266" y="23"/>
                      <a:pt x="243" y="0"/>
                      <a:pt x="215" y="0"/>
                    </a:cubicBezTo>
                    <a:cubicBezTo>
                      <a:pt x="83" y="0"/>
                      <a:pt x="83" y="0"/>
                      <a:pt x="83" y="0"/>
                    </a:cubicBezTo>
                    <a:cubicBezTo>
                      <a:pt x="55" y="0"/>
                      <a:pt x="32" y="23"/>
                      <a:pt x="32" y="51"/>
                    </a:cubicBezTo>
                    <a:cubicBezTo>
                      <a:pt x="32" y="105"/>
                      <a:pt x="32" y="105"/>
                      <a:pt x="32" y="105"/>
                    </a:cubicBezTo>
                    <a:cubicBezTo>
                      <a:pt x="0" y="105"/>
                      <a:pt x="0" y="105"/>
                      <a:pt x="0" y="105"/>
                    </a:cubicBezTo>
                    <a:cubicBezTo>
                      <a:pt x="0" y="134"/>
                      <a:pt x="0" y="134"/>
                      <a:pt x="0" y="134"/>
                    </a:cubicBezTo>
                    <a:cubicBezTo>
                      <a:pt x="32" y="134"/>
                      <a:pt x="32" y="134"/>
                      <a:pt x="32" y="134"/>
                    </a:cubicBezTo>
                    <a:cubicBezTo>
                      <a:pt x="32" y="206"/>
                      <a:pt x="32" y="206"/>
                      <a:pt x="32" y="206"/>
                    </a:cubicBezTo>
                    <a:cubicBezTo>
                      <a:pt x="266" y="206"/>
                      <a:pt x="266" y="206"/>
                      <a:pt x="266" y="206"/>
                    </a:cubicBezTo>
                    <a:cubicBezTo>
                      <a:pt x="266" y="134"/>
                      <a:pt x="266" y="134"/>
                      <a:pt x="266" y="134"/>
                    </a:cubicBezTo>
                    <a:cubicBezTo>
                      <a:pt x="271" y="134"/>
                      <a:pt x="271" y="134"/>
                      <a:pt x="271" y="134"/>
                    </a:cubicBezTo>
                    <a:cubicBezTo>
                      <a:pt x="295" y="134"/>
                      <a:pt x="295" y="134"/>
                      <a:pt x="295" y="134"/>
                    </a:cubicBezTo>
                    <a:cubicBezTo>
                      <a:pt x="302" y="134"/>
                      <a:pt x="302" y="134"/>
                      <a:pt x="302" y="134"/>
                    </a:cubicBezTo>
                    <a:cubicBezTo>
                      <a:pt x="302" y="206"/>
                      <a:pt x="302" y="206"/>
                      <a:pt x="302" y="206"/>
                    </a:cubicBezTo>
                    <a:cubicBezTo>
                      <a:pt x="536" y="206"/>
                      <a:pt x="536" y="206"/>
                      <a:pt x="536" y="206"/>
                    </a:cubicBezTo>
                    <a:cubicBezTo>
                      <a:pt x="536" y="134"/>
                      <a:pt x="536" y="134"/>
                      <a:pt x="536" y="134"/>
                    </a:cubicBezTo>
                    <a:cubicBezTo>
                      <a:pt x="545" y="134"/>
                      <a:pt x="545" y="134"/>
                      <a:pt x="545" y="134"/>
                    </a:cubicBezTo>
                    <a:cubicBezTo>
                      <a:pt x="565" y="134"/>
                      <a:pt x="565" y="134"/>
                      <a:pt x="565" y="134"/>
                    </a:cubicBezTo>
                    <a:cubicBezTo>
                      <a:pt x="577" y="134"/>
                      <a:pt x="577" y="134"/>
                      <a:pt x="577" y="134"/>
                    </a:cubicBezTo>
                    <a:cubicBezTo>
                      <a:pt x="577" y="206"/>
                      <a:pt x="577" y="206"/>
                      <a:pt x="577" y="206"/>
                    </a:cubicBezTo>
                    <a:cubicBezTo>
                      <a:pt x="810" y="206"/>
                      <a:pt x="810" y="206"/>
                      <a:pt x="810" y="206"/>
                    </a:cubicBezTo>
                    <a:cubicBezTo>
                      <a:pt x="810" y="134"/>
                      <a:pt x="810" y="134"/>
                      <a:pt x="810" y="134"/>
                    </a:cubicBezTo>
                    <a:cubicBezTo>
                      <a:pt x="819" y="134"/>
                      <a:pt x="819" y="134"/>
                      <a:pt x="819" y="134"/>
                    </a:cubicBezTo>
                    <a:cubicBezTo>
                      <a:pt x="840" y="134"/>
                      <a:pt x="840" y="134"/>
                      <a:pt x="840" y="134"/>
                    </a:cubicBezTo>
                    <a:cubicBezTo>
                      <a:pt x="850" y="134"/>
                      <a:pt x="850" y="134"/>
                      <a:pt x="850" y="134"/>
                    </a:cubicBezTo>
                    <a:cubicBezTo>
                      <a:pt x="850" y="105"/>
                      <a:pt x="850" y="105"/>
                      <a:pt x="850" y="105"/>
                    </a:cubicBezTo>
                    <a:lnTo>
                      <a:pt x="840" y="10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" name="Oval 11"/>
              <p:cNvSpPr>
                <a:spLocks noChangeArrowheads="1"/>
              </p:cNvSpPr>
              <p:nvPr/>
            </p:nvSpPr>
            <p:spPr bwMode="auto">
              <a:xfrm>
                <a:off x="4663870" y="4606259"/>
                <a:ext cx="439738" cy="4413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6" name="组合 5"/>
          <p:cNvGrpSpPr/>
          <p:nvPr/>
        </p:nvGrpSpPr>
        <p:grpSpPr>
          <a:xfrm>
            <a:off x="10151249" y="3632605"/>
            <a:ext cx="1007174" cy="1005828"/>
            <a:chOff x="10243376" y="4521200"/>
            <a:chExt cx="1007174" cy="1005828"/>
          </a:xfrm>
        </p:grpSpPr>
        <p:sp>
          <p:nvSpPr>
            <p:cNvPr id="92" name="Freeform 5"/>
            <p:cNvSpPr>
              <a:spLocks/>
            </p:cNvSpPr>
            <p:nvPr/>
          </p:nvSpPr>
          <p:spPr bwMode="auto">
            <a:xfrm>
              <a:off x="10243376" y="4521200"/>
              <a:ext cx="1007174" cy="1005828"/>
            </a:xfrm>
            <a:prstGeom prst="ellipse">
              <a:avLst/>
            </a:prstGeom>
            <a:solidFill>
              <a:schemeClr val="accent1"/>
            </a:solidFill>
            <a:ln w="25400"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0" name="Freeform 7"/>
            <p:cNvSpPr>
              <a:spLocks noEditPoints="1"/>
            </p:cNvSpPr>
            <p:nvPr/>
          </p:nvSpPr>
          <p:spPr bwMode="auto">
            <a:xfrm>
              <a:off x="10456016" y="4790264"/>
              <a:ext cx="654806" cy="486586"/>
            </a:xfrm>
            <a:custGeom>
              <a:avLst/>
              <a:gdLst>
                <a:gd name="T0" fmla="*/ 271 w 336"/>
                <a:gd name="T1" fmla="*/ 48 h 249"/>
                <a:gd name="T2" fmla="*/ 184 w 336"/>
                <a:gd name="T3" fmla="*/ 60 h 249"/>
                <a:gd name="T4" fmla="*/ 129 w 336"/>
                <a:gd name="T5" fmla="*/ 22 h 249"/>
                <a:gd name="T6" fmla="*/ 44 w 336"/>
                <a:gd name="T7" fmla="*/ 22 h 249"/>
                <a:gd name="T8" fmla="*/ 64 w 336"/>
                <a:gd name="T9" fmla="*/ 18 h 249"/>
                <a:gd name="T10" fmla="*/ 147 w 336"/>
                <a:gd name="T11" fmla="*/ 21 h 249"/>
                <a:gd name="T12" fmla="*/ 175 w 336"/>
                <a:gd name="T13" fmla="*/ 39 h 249"/>
                <a:gd name="T14" fmla="*/ 184 w 336"/>
                <a:gd name="T15" fmla="*/ 50 h 249"/>
                <a:gd name="T16" fmla="*/ 205 w 336"/>
                <a:gd name="T17" fmla="*/ 56 h 249"/>
                <a:gd name="T18" fmla="*/ 224 w 336"/>
                <a:gd name="T19" fmla="*/ 52 h 249"/>
                <a:gd name="T20" fmla="*/ 222 w 336"/>
                <a:gd name="T21" fmla="*/ 50 h 249"/>
                <a:gd name="T22" fmla="*/ 186 w 336"/>
                <a:gd name="T23" fmla="*/ 48 h 249"/>
                <a:gd name="T24" fmla="*/ 177 w 336"/>
                <a:gd name="T25" fmla="*/ 38 h 249"/>
                <a:gd name="T26" fmla="*/ 148 w 336"/>
                <a:gd name="T27" fmla="*/ 19 h 249"/>
                <a:gd name="T28" fmla="*/ 64 w 336"/>
                <a:gd name="T29" fmla="*/ 16 h 249"/>
                <a:gd name="T30" fmla="*/ 18 w 336"/>
                <a:gd name="T31" fmla="*/ 27 h 249"/>
                <a:gd name="T32" fmla="*/ 16 w 336"/>
                <a:gd name="T33" fmla="*/ 12 h 249"/>
                <a:gd name="T34" fmla="*/ 0 w 336"/>
                <a:gd name="T35" fmla="*/ 0 h 249"/>
                <a:gd name="T36" fmla="*/ 0 w 336"/>
                <a:gd name="T37" fmla="*/ 19 h 249"/>
                <a:gd name="T38" fmla="*/ 10 w 336"/>
                <a:gd name="T39" fmla="*/ 30 h 249"/>
                <a:gd name="T40" fmla="*/ 115 w 336"/>
                <a:gd name="T41" fmla="*/ 249 h 249"/>
                <a:gd name="T42" fmla="*/ 124 w 336"/>
                <a:gd name="T43" fmla="*/ 249 h 249"/>
                <a:gd name="T44" fmla="*/ 39 w 336"/>
                <a:gd name="T45" fmla="*/ 70 h 249"/>
                <a:gd name="T46" fmla="*/ 103 w 336"/>
                <a:gd name="T47" fmla="*/ 182 h 249"/>
                <a:gd name="T48" fmla="*/ 208 w 336"/>
                <a:gd name="T49" fmla="*/ 193 h 249"/>
                <a:gd name="T50" fmla="*/ 336 w 336"/>
                <a:gd name="T51" fmla="*/ 195 h 249"/>
                <a:gd name="T52" fmla="*/ 271 w 336"/>
                <a:gd name="T53" fmla="*/ 48 h 249"/>
                <a:gd name="T54" fmla="*/ 118 w 336"/>
                <a:gd name="T55" fmla="*/ 85 h 249"/>
                <a:gd name="T56" fmla="*/ 104 w 336"/>
                <a:gd name="T57" fmla="*/ 82 h 249"/>
                <a:gd name="T58" fmla="*/ 94 w 336"/>
                <a:gd name="T59" fmla="*/ 92 h 249"/>
                <a:gd name="T60" fmla="*/ 92 w 336"/>
                <a:gd name="T61" fmla="*/ 78 h 249"/>
                <a:gd name="T62" fmla="*/ 79 w 336"/>
                <a:gd name="T63" fmla="*/ 71 h 249"/>
                <a:gd name="T64" fmla="*/ 92 w 336"/>
                <a:gd name="T65" fmla="*/ 65 h 249"/>
                <a:gd name="T66" fmla="*/ 94 w 336"/>
                <a:gd name="T67" fmla="*/ 51 h 249"/>
                <a:gd name="T68" fmla="*/ 104 w 336"/>
                <a:gd name="T69" fmla="*/ 62 h 249"/>
                <a:gd name="T70" fmla="*/ 118 w 336"/>
                <a:gd name="T71" fmla="*/ 59 h 249"/>
                <a:gd name="T72" fmla="*/ 111 w 336"/>
                <a:gd name="T73" fmla="*/ 72 h 249"/>
                <a:gd name="T74" fmla="*/ 118 w 336"/>
                <a:gd name="T75" fmla="*/ 8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36" h="249">
                  <a:moveTo>
                    <a:pt x="271" y="48"/>
                  </a:moveTo>
                  <a:cubicBezTo>
                    <a:pt x="241" y="72"/>
                    <a:pt x="203" y="71"/>
                    <a:pt x="184" y="60"/>
                  </a:cubicBezTo>
                  <a:cubicBezTo>
                    <a:pt x="164" y="49"/>
                    <a:pt x="173" y="30"/>
                    <a:pt x="129" y="22"/>
                  </a:cubicBezTo>
                  <a:cubicBezTo>
                    <a:pt x="93" y="16"/>
                    <a:pt x="64" y="19"/>
                    <a:pt x="44" y="22"/>
                  </a:cubicBezTo>
                  <a:cubicBezTo>
                    <a:pt x="50" y="21"/>
                    <a:pt x="58" y="19"/>
                    <a:pt x="64" y="18"/>
                  </a:cubicBezTo>
                  <a:cubicBezTo>
                    <a:pt x="79" y="16"/>
                    <a:pt x="116" y="12"/>
                    <a:pt x="147" y="21"/>
                  </a:cubicBezTo>
                  <a:cubicBezTo>
                    <a:pt x="166" y="27"/>
                    <a:pt x="170" y="33"/>
                    <a:pt x="175" y="39"/>
                  </a:cubicBezTo>
                  <a:cubicBezTo>
                    <a:pt x="177" y="43"/>
                    <a:pt x="180" y="46"/>
                    <a:pt x="184" y="50"/>
                  </a:cubicBezTo>
                  <a:cubicBezTo>
                    <a:pt x="191" y="54"/>
                    <a:pt x="198" y="56"/>
                    <a:pt x="205" y="56"/>
                  </a:cubicBezTo>
                  <a:cubicBezTo>
                    <a:pt x="212" y="56"/>
                    <a:pt x="218" y="54"/>
                    <a:pt x="224" y="52"/>
                  </a:cubicBezTo>
                  <a:cubicBezTo>
                    <a:pt x="222" y="50"/>
                    <a:pt x="222" y="50"/>
                    <a:pt x="222" y="50"/>
                  </a:cubicBezTo>
                  <a:cubicBezTo>
                    <a:pt x="212" y="55"/>
                    <a:pt x="197" y="56"/>
                    <a:pt x="186" y="48"/>
                  </a:cubicBezTo>
                  <a:cubicBezTo>
                    <a:pt x="181" y="45"/>
                    <a:pt x="179" y="41"/>
                    <a:pt x="177" y="38"/>
                  </a:cubicBezTo>
                  <a:cubicBezTo>
                    <a:pt x="172" y="31"/>
                    <a:pt x="168" y="24"/>
                    <a:pt x="148" y="19"/>
                  </a:cubicBezTo>
                  <a:cubicBezTo>
                    <a:pt x="116" y="10"/>
                    <a:pt x="78" y="14"/>
                    <a:pt x="64" y="16"/>
                  </a:cubicBezTo>
                  <a:cubicBezTo>
                    <a:pt x="47" y="18"/>
                    <a:pt x="25" y="25"/>
                    <a:pt x="18" y="27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10" y="30"/>
                    <a:pt x="10" y="30"/>
                    <a:pt x="10" y="30"/>
                  </a:cubicBezTo>
                  <a:cubicBezTo>
                    <a:pt x="115" y="249"/>
                    <a:pt x="115" y="249"/>
                    <a:pt x="115" y="249"/>
                  </a:cubicBezTo>
                  <a:cubicBezTo>
                    <a:pt x="124" y="249"/>
                    <a:pt x="124" y="249"/>
                    <a:pt x="124" y="249"/>
                  </a:cubicBezTo>
                  <a:cubicBezTo>
                    <a:pt x="39" y="70"/>
                    <a:pt x="39" y="70"/>
                    <a:pt x="39" y="70"/>
                  </a:cubicBezTo>
                  <a:cubicBezTo>
                    <a:pt x="103" y="182"/>
                    <a:pt x="103" y="182"/>
                    <a:pt x="103" y="182"/>
                  </a:cubicBezTo>
                  <a:cubicBezTo>
                    <a:pt x="158" y="168"/>
                    <a:pt x="180" y="177"/>
                    <a:pt x="208" y="193"/>
                  </a:cubicBezTo>
                  <a:cubicBezTo>
                    <a:pt x="252" y="220"/>
                    <a:pt x="336" y="195"/>
                    <a:pt x="336" y="195"/>
                  </a:cubicBezTo>
                  <a:lnTo>
                    <a:pt x="271" y="48"/>
                  </a:lnTo>
                  <a:close/>
                  <a:moveTo>
                    <a:pt x="118" y="85"/>
                  </a:moveTo>
                  <a:cubicBezTo>
                    <a:pt x="104" y="82"/>
                    <a:pt x="104" y="82"/>
                    <a:pt x="104" y="82"/>
                  </a:cubicBezTo>
                  <a:cubicBezTo>
                    <a:pt x="94" y="92"/>
                    <a:pt x="94" y="92"/>
                    <a:pt x="94" y="92"/>
                  </a:cubicBezTo>
                  <a:cubicBezTo>
                    <a:pt x="92" y="78"/>
                    <a:pt x="92" y="78"/>
                    <a:pt x="92" y="78"/>
                  </a:cubicBezTo>
                  <a:cubicBezTo>
                    <a:pt x="79" y="71"/>
                    <a:pt x="79" y="71"/>
                    <a:pt x="79" y="71"/>
                  </a:cubicBezTo>
                  <a:cubicBezTo>
                    <a:pt x="92" y="65"/>
                    <a:pt x="92" y="65"/>
                    <a:pt x="92" y="65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104" y="62"/>
                    <a:pt x="104" y="62"/>
                    <a:pt x="104" y="62"/>
                  </a:cubicBezTo>
                  <a:cubicBezTo>
                    <a:pt x="118" y="59"/>
                    <a:pt x="118" y="59"/>
                    <a:pt x="118" y="59"/>
                  </a:cubicBezTo>
                  <a:cubicBezTo>
                    <a:pt x="111" y="72"/>
                    <a:pt x="111" y="72"/>
                    <a:pt x="111" y="72"/>
                  </a:cubicBezTo>
                  <a:lnTo>
                    <a:pt x="118" y="8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8608861" y="3632605"/>
            <a:ext cx="1007174" cy="1005828"/>
            <a:chOff x="8700988" y="4521200"/>
            <a:chExt cx="1007174" cy="1005828"/>
          </a:xfrm>
        </p:grpSpPr>
        <p:sp>
          <p:nvSpPr>
            <p:cNvPr id="83" name="Freeform 5"/>
            <p:cNvSpPr>
              <a:spLocks/>
            </p:cNvSpPr>
            <p:nvPr/>
          </p:nvSpPr>
          <p:spPr bwMode="auto">
            <a:xfrm>
              <a:off x="8700988" y="4521200"/>
              <a:ext cx="1007174" cy="1005828"/>
            </a:xfrm>
            <a:prstGeom prst="ellipse">
              <a:avLst/>
            </a:prstGeom>
            <a:solidFill>
              <a:schemeClr val="accent3"/>
            </a:solidFill>
            <a:ln w="25400"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5" name="Freeform 6"/>
            <p:cNvSpPr>
              <a:spLocks noEditPoints="1"/>
            </p:cNvSpPr>
            <p:nvPr/>
          </p:nvSpPr>
          <p:spPr bwMode="auto">
            <a:xfrm>
              <a:off x="8940158" y="4854970"/>
              <a:ext cx="558579" cy="393069"/>
            </a:xfrm>
            <a:custGeom>
              <a:avLst/>
              <a:gdLst>
                <a:gd name="T0" fmla="*/ 68 w 543"/>
                <a:gd name="T1" fmla="*/ 0 h 379"/>
                <a:gd name="T2" fmla="*/ 327 w 543"/>
                <a:gd name="T3" fmla="*/ 0 h 379"/>
                <a:gd name="T4" fmla="*/ 395 w 543"/>
                <a:gd name="T5" fmla="*/ 68 h 379"/>
                <a:gd name="T6" fmla="*/ 395 w 543"/>
                <a:gd name="T7" fmla="*/ 194 h 379"/>
                <a:gd name="T8" fmla="*/ 327 w 543"/>
                <a:gd name="T9" fmla="*/ 262 h 379"/>
                <a:gd name="T10" fmla="*/ 133 w 543"/>
                <a:gd name="T11" fmla="*/ 262 h 379"/>
                <a:gd name="T12" fmla="*/ 77 w 543"/>
                <a:gd name="T13" fmla="*/ 317 h 379"/>
                <a:gd name="T14" fmla="*/ 77 w 543"/>
                <a:gd name="T15" fmla="*/ 262 h 379"/>
                <a:gd name="T16" fmla="*/ 68 w 543"/>
                <a:gd name="T17" fmla="*/ 262 h 379"/>
                <a:gd name="T18" fmla="*/ 0 w 543"/>
                <a:gd name="T19" fmla="*/ 194 h 379"/>
                <a:gd name="T20" fmla="*/ 0 w 543"/>
                <a:gd name="T21" fmla="*/ 68 h 379"/>
                <a:gd name="T22" fmla="*/ 68 w 543"/>
                <a:gd name="T23" fmla="*/ 0 h 379"/>
                <a:gd name="T24" fmla="*/ 475 w 543"/>
                <a:gd name="T25" fmla="*/ 62 h 379"/>
                <a:gd name="T26" fmla="*/ 424 w 543"/>
                <a:gd name="T27" fmla="*/ 62 h 379"/>
                <a:gd name="T28" fmla="*/ 426 w 543"/>
                <a:gd name="T29" fmla="*/ 81 h 379"/>
                <a:gd name="T30" fmla="*/ 426 w 543"/>
                <a:gd name="T31" fmla="*/ 206 h 379"/>
                <a:gd name="T32" fmla="*/ 333 w 543"/>
                <a:gd name="T33" fmla="*/ 298 h 379"/>
                <a:gd name="T34" fmla="*/ 164 w 543"/>
                <a:gd name="T35" fmla="*/ 298 h 379"/>
                <a:gd name="T36" fmla="*/ 216 w 543"/>
                <a:gd name="T37" fmla="*/ 323 h 379"/>
                <a:gd name="T38" fmla="*/ 410 w 543"/>
                <a:gd name="T39" fmla="*/ 323 h 379"/>
                <a:gd name="T40" fmla="*/ 466 w 543"/>
                <a:gd name="T41" fmla="*/ 379 h 379"/>
                <a:gd name="T42" fmla="*/ 466 w 543"/>
                <a:gd name="T43" fmla="*/ 323 h 379"/>
                <a:gd name="T44" fmla="*/ 475 w 543"/>
                <a:gd name="T45" fmla="*/ 323 h 379"/>
                <a:gd name="T46" fmla="*/ 543 w 543"/>
                <a:gd name="T47" fmla="*/ 255 h 379"/>
                <a:gd name="T48" fmla="*/ 543 w 543"/>
                <a:gd name="T49" fmla="*/ 130 h 379"/>
                <a:gd name="T50" fmla="*/ 475 w 543"/>
                <a:gd name="T51" fmla="*/ 62 h 3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543" h="379">
                  <a:moveTo>
                    <a:pt x="68" y="0"/>
                  </a:moveTo>
                  <a:cubicBezTo>
                    <a:pt x="327" y="0"/>
                    <a:pt x="327" y="0"/>
                    <a:pt x="327" y="0"/>
                  </a:cubicBezTo>
                  <a:cubicBezTo>
                    <a:pt x="364" y="0"/>
                    <a:pt x="395" y="31"/>
                    <a:pt x="395" y="68"/>
                  </a:cubicBezTo>
                  <a:cubicBezTo>
                    <a:pt x="395" y="194"/>
                    <a:pt x="395" y="194"/>
                    <a:pt x="395" y="194"/>
                  </a:cubicBezTo>
                  <a:cubicBezTo>
                    <a:pt x="395" y="231"/>
                    <a:pt x="364" y="262"/>
                    <a:pt x="327" y="262"/>
                  </a:cubicBezTo>
                  <a:cubicBezTo>
                    <a:pt x="133" y="262"/>
                    <a:pt x="133" y="262"/>
                    <a:pt x="133" y="262"/>
                  </a:cubicBezTo>
                  <a:cubicBezTo>
                    <a:pt x="77" y="317"/>
                    <a:pt x="77" y="317"/>
                    <a:pt x="77" y="317"/>
                  </a:cubicBezTo>
                  <a:cubicBezTo>
                    <a:pt x="77" y="262"/>
                    <a:pt x="77" y="262"/>
                    <a:pt x="77" y="262"/>
                  </a:cubicBezTo>
                  <a:cubicBezTo>
                    <a:pt x="68" y="262"/>
                    <a:pt x="68" y="262"/>
                    <a:pt x="68" y="262"/>
                  </a:cubicBezTo>
                  <a:cubicBezTo>
                    <a:pt x="31" y="262"/>
                    <a:pt x="0" y="231"/>
                    <a:pt x="0" y="194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31"/>
                    <a:pt x="31" y="0"/>
                    <a:pt x="68" y="0"/>
                  </a:cubicBezTo>
                  <a:close/>
                  <a:moveTo>
                    <a:pt x="475" y="62"/>
                  </a:moveTo>
                  <a:cubicBezTo>
                    <a:pt x="424" y="62"/>
                    <a:pt x="424" y="62"/>
                    <a:pt x="424" y="62"/>
                  </a:cubicBezTo>
                  <a:cubicBezTo>
                    <a:pt x="425" y="68"/>
                    <a:pt x="426" y="74"/>
                    <a:pt x="426" y="81"/>
                  </a:cubicBezTo>
                  <a:cubicBezTo>
                    <a:pt x="426" y="206"/>
                    <a:pt x="426" y="206"/>
                    <a:pt x="426" y="206"/>
                  </a:cubicBezTo>
                  <a:cubicBezTo>
                    <a:pt x="426" y="257"/>
                    <a:pt x="384" y="298"/>
                    <a:pt x="333" y="298"/>
                  </a:cubicBezTo>
                  <a:cubicBezTo>
                    <a:pt x="164" y="298"/>
                    <a:pt x="164" y="298"/>
                    <a:pt x="164" y="298"/>
                  </a:cubicBezTo>
                  <a:cubicBezTo>
                    <a:pt x="176" y="314"/>
                    <a:pt x="195" y="323"/>
                    <a:pt x="216" y="323"/>
                  </a:cubicBezTo>
                  <a:cubicBezTo>
                    <a:pt x="410" y="323"/>
                    <a:pt x="410" y="323"/>
                    <a:pt x="410" y="323"/>
                  </a:cubicBezTo>
                  <a:cubicBezTo>
                    <a:pt x="466" y="379"/>
                    <a:pt x="466" y="379"/>
                    <a:pt x="466" y="379"/>
                  </a:cubicBezTo>
                  <a:cubicBezTo>
                    <a:pt x="466" y="323"/>
                    <a:pt x="466" y="323"/>
                    <a:pt x="466" y="323"/>
                  </a:cubicBezTo>
                  <a:cubicBezTo>
                    <a:pt x="475" y="323"/>
                    <a:pt x="475" y="323"/>
                    <a:pt x="475" y="323"/>
                  </a:cubicBezTo>
                  <a:cubicBezTo>
                    <a:pt x="513" y="323"/>
                    <a:pt x="543" y="293"/>
                    <a:pt x="543" y="255"/>
                  </a:cubicBezTo>
                  <a:cubicBezTo>
                    <a:pt x="543" y="130"/>
                    <a:pt x="543" y="130"/>
                    <a:pt x="543" y="130"/>
                  </a:cubicBezTo>
                  <a:cubicBezTo>
                    <a:pt x="543" y="93"/>
                    <a:pt x="513" y="62"/>
                    <a:pt x="475" y="6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/>
              <a:endParaRPr lang="zh-CN" altLang="en-US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5524087" y="3658105"/>
            <a:ext cx="1007174" cy="1005828"/>
            <a:chOff x="5616214" y="4546700"/>
            <a:chExt cx="1007174" cy="1005828"/>
          </a:xfrm>
        </p:grpSpPr>
        <p:sp>
          <p:nvSpPr>
            <p:cNvPr id="79" name="Freeform 5"/>
            <p:cNvSpPr>
              <a:spLocks/>
            </p:cNvSpPr>
            <p:nvPr/>
          </p:nvSpPr>
          <p:spPr bwMode="auto">
            <a:xfrm>
              <a:off x="5616214" y="4546700"/>
              <a:ext cx="1007174" cy="1005828"/>
            </a:xfrm>
            <a:prstGeom prst="ellipse">
              <a:avLst/>
            </a:prstGeom>
            <a:solidFill>
              <a:schemeClr val="accent3"/>
            </a:solidFill>
            <a:ln w="25400"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3" name="任意多边形 132"/>
            <p:cNvSpPr/>
            <p:nvPr/>
          </p:nvSpPr>
          <p:spPr>
            <a:xfrm>
              <a:off x="5719739" y="4832000"/>
              <a:ext cx="800124" cy="435228"/>
            </a:xfrm>
            <a:custGeom>
              <a:avLst/>
              <a:gdLst>
                <a:gd name="connsiteX0" fmla="*/ 2066619 w 5020531"/>
                <a:gd name="connsiteY0" fmla="*/ 0 h 2730916"/>
                <a:gd name="connsiteX1" fmla="*/ 2434901 w 5020531"/>
                <a:gd name="connsiteY1" fmla="*/ 152548 h 2730916"/>
                <a:gd name="connsiteX2" fmla="*/ 2501636 w 5020531"/>
                <a:gd name="connsiteY2" fmla="*/ 807414 h 2730916"/>
                <a:gd name="connsiteX3" fmla="*/ 2486696 w 5020531"/>
                <a:gd name="connsiteY3" fmla="*/ 825704 h 2730916"/>
                <a:gd name="connsiteX4" fmla="*/ 3000354 w 5020531"/>
                <a:gd name="connsiteY4" fmla="*/ 1691616 h 2730916"/>
                <a:gd name="connsiteX5" fmla="*/ 3025088 w 5020531"/>
                <a:gd name="connsiteY5" fmla="*/ 1689245 h 2730916"/>
                <a:gd name="connsiteX6" fmla="*/ 3124562 w 5020531"/>
                <a:gd name="connsiteY6" fmla="*/ 1698777 h 2730916"/>
                <a:gd name="connsiteX7" fmla="*/ 3220775 w 5020531"/>
                <a:gd name="connsiteY7" fmla="*/ 1727291 h 2730916"/>
                <a:gd name="connsiteX8" fmla="*/ 4183361 w 5020531"/>
                <a:gd name="connsiteY8" fmla="*/ 764705 h 2730916"/>
                <a:gd name="connsiteX9" fmla="*/ 3882688 w 5020531"/>
                <a:gd name="connsiteY9" fmla="*/ 464031 h 2730916"/>
                <a:gd name="connsiteX10" fmla="*/ 5020531 w 5020531"/>
                <a:gd name="connsiteY10" fmla="*/ 179170 h 2730916"/>
                <a:gd name="connsiteX11" fmla="*/ 4735670 w 5020531"/>
                <a:gd name="connsiteY11" fmla="*/ 1317014 h 2730916"/>
                <a:gd name="connsiteX12" fmla="*/ 4470465 w 5020531"/>
                <a:gd name="connsiteY12" fmla="*/ 1051809 h 2730916"/>
                <a:gd name="connsiteX13" fmla="*/ 3507874 w 5020531"/>
                <a:gd name="connsiteY13" fmla="*/ 2014401 h 2730916"/>
                <a:gd name="connsiteX14" fmla="*/ 3536383 w 5020531"/>
                <a:gd name="connsiteY14" fmla="*/ 2110603 h 2730916"/>
                <a:gd name="connsiteX15" fmla="*/ 3393365 w 5020531"/>
                <a:gd name="connsiteY15" fmla="*/ 2578364 h 2730916"/>
                <a:gd name="connsiteX16" fmla="*/ 2656795 w 5020531"/>
                <a:gd name="connsiteY16" fmla="*/ 2578369 h 2730916"/>
                <a:gd name="connsiteX17" fmla="*/ 2590059 w 5020531"/>
                <a:gd name="connsiteY17" fmla="*/ 1923503 h 2730916"/>
                <a:gd name="connsiteX18" fmla="*/ 2596241 w 5020531"/>
                <a:gd name="connsiteY18" fmla="*/ 1915935 h 2730916"/>
                <a:gd name="connsiteX19" fmla="*/ 2077036 w 5020531"/>
                <a:gd name="connsiteY19" fmla="*/ 1040671 h 2730916"/>
                <a:gd name="connsiteX20" fmla="*/ 2066611 w 5020531"/>
                <a:gd name="connsiteY20" fmla="*/ 1041671 h 2730916"/>
                <a:gd name="connsiteX21" fmla="*/ 1967135 w 5020531"/>
                <a:gd name="connsiteY21" fmla="*/ 1032137 h 2730916"/>
                <a:gd name="connsiteX22" fmla="*/ 1873123 w 5020531"/>
                <a:gd name="connsiteY22" fmla="*/ 1004277 h 2730916"/>
                <a:gd name="connsiteX23" fmla="*/ 1004273 w 5020531"/>
                <a:gd name="connsiteY23" fmla="*/ 1873126 h 2730916"/>
                <a:gd name="connsiteX24" fmla="*/ 1032136 w 5020531"/>
                <a:gd name="connsiteY24" fmla="*/ 1967145 h 2730916"/>
                <a:gd name="connsiteX25" fmla="*/ 889117 w 5020531"/>
                <a:gd name="connsiteY25" fmla="*/ 2434906 h 2730916"/>
                <a:gd name="connsiteX26" fmla="*/ 152547 w 5020531"/>
                <a:gd name="connsiteY26" fmla="*/ 2434911 h 2730916"/>
                <a:gd name="connsiteX27" fmla="*/ 152552 w 5020531"/>
                <a:gd name="connsiteY27" fmla="*/ 1698342 h 2730916"/>
                <a:gd name="connsiteX28" fmla="*/ 520836 w 5020531"/>
                <a:gd name="connsiteY28" fmla="*/ 1545793 h 2730916"/>
                <a:gd name="connsiteX29" fmla="*/ 620310 w 5020531"/>
                <a:gd name="connsiteY29" fmla="*/ 1555324 h 2730916"/>
                <a:gd name="connsiteX30" fmla="*/ 714351 w 5020531"/>
                <a:gd name="connsiteY30" fmla="*/ 1583192 h 2730916"/>
                <a:gd name="connsiteX31" fmla="*/ 1583182 w 5020531"/>
                <a:gd name="connsiteY31" fmla="*/ 714361 h 2730916"/>
                <a:gd name="connsiteX32" fmla="*/ 1555312 w 5020531"/>
                <a:gd name="connsiteY32" fmla="*/ 620315 h 2730916"/>
                <a:gd name="connsiteX33" fmla="*/ 1698331 w 5020531"/>
                <a:gd name="connsiteY33" fmla="*/ 152553 h 2730916"/>
                <a:gd name="connsiteX34" fmla="*/ 2066619 w 5020531"/>
                <a:gd name="connsiteY34" fmla="*/ 0 h 2730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5020531" h="2730916">
                  <a:moveTo>
                    <a:pt x="2066619" y="0"/>
                  </a:moveTo>
                  <a:cubicBezTo>
                    <a:pt x="2199909" y="4"/>
                    <a:pt x="2333204" y="50851"/>
                    <a:pt x="2434901" y="152548"/>
                  </a:cubicBezTo>
                  <a:cubicBezTo>
                    <a:pt x="2612875" y="330522"/>
                    <a:pt x="2635118" y="605251"/>
                    <a:pt x="2501636" y="807414"/>
                  </a:cubicBezTo>
                  <a:lnTo>
                    <a:pt x="2486696" y="825704"/>
                  </a:lnTo>
                  <a:lnTo>
                    <a:pt x="3000354" y="1691616"/>
                  </a:lnTo>
                  <a:lnTo>
                    <a:pt x="3025088" y="1689245"/>
                  </a:lnTo>
                  <a:cubicBezTo>
                    <a:pt x="3058410" y="1689245"/>
                    <a:pt x="3091732" y="1692422"/>
                    <a:pt x="3124562" y="1698777"/>
                  </a:cubicBezTo>
                  <a:lnTo>
                    <a:pt x="3220775" y="1727291"/>
                  </a:lnTo>
                  <a:lnTo>
                    <a:pt x="4183361" y="764705"/>
                  </a:lnTo>
                  <a:lnTo>
                    <a:pt x="3882688" y="464031"/>
                  </a:lnTo>
                  <a:lnTo>
                    <a:pt x="5020531" y="179170"/>
                  </a:lnTo>
                  <a:lnTo>
                    <a:pt x="4735670" y="1317014"/>
                  </a:lnTo>
                  <a:lnTo>
                    <a:pt x="4470465" y="1051809"/>
                  </a:lnTo>
                  <a:lnTo>
                    <a:pt x="3507874" y="2014401"/>
                  </a:lnTo>
                  <a:lnTo>
                    <a:pt x="3536383" y="2110603"/>
                  </a:lnTo>
                  <a:cubicBezTo>
                    <a:pt x="3568163" y="2274751"/>
                    <a:pt x="3520489" y="2451239"/>
                    <a:pt x="3393365" y="2578364"/>
                  </a:cubicBezTo>
                  <a:cubicBezTo>
                    <a:pt x="3189965" y="2781764"/>
                    <a:pt x="2860194" y="2781768"/>
                    <a:pt x="2656795" y="2578369"/>
                  </a:cubicBezTo>
                  <a:cubicBezTo>
                    <a:pt x="2478821" y="2400395"/>
                    <a:pt x="2456577" y="2125667"/>
                    <a:pt x="2590059" y="1923503"/>
                  </a:cubicBezTo>
                  <a:lnTo>
                    <a:pt x="2596241" y="1915935"/>
                  </a:lnTo>
                  <a:lnTo>
                    <a:pt x="2077036" y="1040671"/>
                  </a:lnTo>
                  <a:lnTo>
                    <a:pt x="2066611" y="1041671"/>
                  </a:lnTo>
                  <a:cubicBezTo>
                    <a:pt x="2033288" y="1041671"/>
                    <a:pt x="1999964" y="1038493"/>
                    <a:pt x="1967135" y="1032137"/>
                  </a:cubicBezTo>
                  <a:lnTo>
                    <a:pt x="1873123" y="1004277"/>
                  </a:lnTo>
                  <a:lnTo>
                    <a:pt x="1004273" y="1873126"/>
                  </a:lnTo>
                  <a:lnTo>
                    <a:pt x="1032136" y="1967145"/>
                  </a:lnTo>
                  <a:cubicBezTo>
                    <a:pt x="1063915" y="2131293"/>
                    <a:pt x="1016242" y="2307781"/>
                    <a:pt x="889117" y="2434906"/>
                  </a:cubicBezTo>
                  <a:cubicBezTo>
                    <a:pt x="685718" y="2638306"/>
                    <a:pt x="355946" y="2638311"/>
                    <a:pt x="152547" y="2434911"/>
                  </a:cubicBezTo>
                  <a:cubicBezTo>
                    <a:pt x="-50851" y="2231513"/>
                    <a:pt x="-50851" y="1901745"/>
                    <a:pt x="152552" y="1698342"/>
                  </a:cubicBezTo>
                  <a:cubicBezTo>
                    <a:pt x="254250" y="1596644"/>
                    <a:pt x="387545" y="1545789"/>
                    <a:pt x="520836" y="1545793"/>
                  </a:cubicBezTo>
                  <a:cubicBezTo>
                    <a:pt x="554158" y="1545792"/>
                    <a:pt x="587481" y="1548968"/>
                    <a:pt x="620310" y="1555324"/>
                  </a:cubicBezTo>
                  <a:lnTo>
                    <a:pt x="714351" y="1583192"/>
                  </a:lnTo>
                  <a:lnTo>
                    <a:pt x="1583182" y="714361"/>
                  </a:lnTo>
                  <a:lnTo>
                    <a:pt x="1555312" y="620315"/>
                  </a:lnTo>
                  <a:cubicBezTo>
                    <a:pt x="1523533" y="456167"/>
                    <a:pt x="1571206" y="279679"/>
                    <a:pt x="1698331" y="152553"/>
                  </a:cubicBezTo>
                  <a:cubicBezTo>
                    <a:pt x="1800034" y="50852"/>
                    <a:pt x="1933324" y="0"/>
                    <a:pt x="206661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4" name="Freeform 151"/>
          <p:cNvSpPr>
            <a:spLocks noEditPoints="1"/>
          </p:cNvSpPr>
          <p:nvPr/>
        </p:nvSpPr>
        <p:spPr bwMode="auto">
          <a:xfrm>
            <a:off x="390476" y="514762"/>
            <a:ext cx="191818" cy="287160"/>
          </a:xfrm>
          <a:custGeom>
            <a:avLst/>
            <a:gdLst>
              <a:gd name="T0" fmla="*/ 72 w 143"/>
              <a:gd name="T1" fmla="*/ 214 h 214"/>
              <a:gd name="T2" fmla="*/ 96 w 143"/>
              <a:gd name="T3" fmla="*/ 204 h 214"/>
              <a:gd name="T4" fmla="*/ 48 w 143"/>
              <a:gd name="T5" fmla="*/ 204 h 214"/>
              <a:gd name="T6" fmla="*/ 72 w 143"/>
              <a:gd name="T7" fmla="*/ 214 h 214"/>
              <a:gd name="T8" fmla="*/ 105 w 143"/>
              <a:gd name="T9" fmla="*/ 183 h 214"/>
              <a:gd name="T10" fmla="*/ 39 w 143"/>
              <a:gd name="T11" fmla="*/ 183 h 214"/>
              <a:gd name="T12" fmla="*/ 33 w 143"/>
              <a:gd name="T13" fmla="*/ 190 h 214"/>
              <a:gd name="T14" fmla="*/ 39 w 143"/>
              <a:gd name="T15" fmla="*/ 196 h 214"/>
              <a:gd name="T16" fmla="*/ 105 w 143"/>
              <a:gd name="T17" fmla="*/ 196 h 214"/>
              <a:gd name="T18" fmla="*/ 111 w 143"/>
              <a:gd name="T19" fmla="*/ 190 h 214"/>
              <a:gd name="T20" fmla="*/ 105 w 143"/>
              <a:gd name="T21" fmla="*/ 183 h 214"/>
              <a:gd name="T22" fmla="*/ 105 w 143"/>
              <a:gd name="T23" fmla="*/ 164 h 214"/>
              <a:gd name="T24" fmla="*/ 39 w 143"/>
              <a:gd name="T25" fmla="*/ 164 h 214"/>
              <a:gd name="T26" fmla="*/ 33 w 143"/>
              <a:gd name="T27" fmla="*/ 171 h 214"/>
              <a:gd name="T28" fmla="*/ 39 w 143"/>
              <a:gd name="T29" fmla="*/ 177 h 214"/>
              <a:gd name="T30" fmla="*/ 105 w 143"/>
              <a:gd name="T31" fmla="*/ 177 h 214"/>
              <a:gd name="T32" fmla="*/ 111 w 143"/>
              <a:gd name="T33" fmla="*/ 171 h 214"/>
              <a:gd name="T34" fmla="*/ 105 w 143"/>
              <a:gd name="T35" fmla="*/ 164 h 214"/>
              <a:gd name="T36" fmla="*/ 72 w 143"/>
              <a:gd name="T37" fmla="*/ 0 h 214"/>
              <a:gd name="T38" fmla="*/ 0 w 143"/>
              <a:gd name="T39" fmla="*/ 71 h 214"/>
              <a:gd name="T40" fmla="*/ 32 w 143"/>
              <a:gd name="T41" fmla="*/ 138 h 214"/>
              <a:gd name="T42" fmla="*/ 37 w 143"/>
              <a:gd name="T43" fmla="*/ 158 h 214"/>
              <a:gd name="T44" fmla="*/ 107 w 143"/>
              <a:gd name="T45" fmla="*/ 158 h 214"/>
              <a:gd name="T46" fmla="*/ 112 w 143"/>
              <a:gd name="T47" fmla="*/ 138 h 214"/>
              <a:gd name="T48" fmla="*/ 143 w 143"/>
              <a:gd name="T49" fmla="*/ 71 h 214"/>
              <a:gd name="T50" fmla="*/ 72 w 143"/>
              <a:gd name="T51" fmla="*/ 0 h 214"/>
              <a:gd name="T52" fmla="*/ 115 w 143"/>
              <a:gd name="T53" fmla="*/ 84 h 214"/>
              <a:gd name="T54" fmla="*/ 93 w 143"/>
              <a:gd name="T55" fmla="*/ 144 h 214"/>
              <a:gd name="T56" fmla="*/ 92 w 143"/>
              <a:gd name="T57" fmla="*/ 146 h 214"/>
              <a:gd name="T58" fmla="*/ 83 w 143"/>
              <a:gd name="T59" fmla="*/ 146 h 214"/>
              <a:gd name="T60" fmla="*/ 83 w 143"/>
              <a:gd name="T61" fmla="*/ 143 h 214"/>
              <a:gd name="T62" fmla="*/ 98 w 143"/>
              <a:gd name="T63" fmla="*/ 93 h 214"/>
              <a:gd name="T64" fmla="*/ 97 w 143"/>
              <a:gd name="T65" fmla="*/ 93 h 214"/>
              <a:gd name="T66" fmla="*/ 96 w 143"/>
              <a:gd name="T67" fmla="*/ 93 h 214"/>
              <a:gd name="T68" fmla="*/ 85 w 143"/>
              <a:gd name="T69" fmla="*/ 88 h 214"/>
              <a:gd name="T70" fmla="*/ 73 w 143"/>
              <a:gd name="T71" fmla="*/ 93 h 214"/>
              <a:gd name="T72" fmla="*/ 59 w 143"/>
              <a:gd name="T73" fmla="*/ 87 h 214"/>
              <a:gd name="T74" fmla="*/ 45 w 143"/>
              <a:gd name="T75" fmla="*/ 92 h 214"/>
              <a:gd name="T76" fmla="*/ 59 w 143"/>
              <a:gd name="T77" fmla="*/ 143 h 214"/>
              <a:gd name="T78" fmla="*/ 60 w 143"/>
              <a:gd name="T79" fmla="*/ 146 h 214"/>
              <a:gd name="T80" fmla="*/ 50 w 143"/>
              <a:gd name="T81" fmla="*/ 146 h 214"/>
              <a:gd name="T82" fmla="*/ 50 w 143"/>
              <a:gd name="T83" fmla="*/ 144 h 214"/>
              <a:gd name="T84" fmla="*/ 30 w 143"/>
              <a:gd name="T85" fmla="*/ 84 h 214"/>
              <a:gd name="T86" fmla="*/ 29 w 143"/>
              <a:gd name="T87" fmla="*/ 84 h 214"/>
              <a:gd name="T88" fmla="*/ 29 w 143"/>
              <a:gd name="T89" fmla="*/ 83 h 214"/>
              <a:gd name="T90" fmla="*/ 29 w 143"/>
              <a:gd name="T91" fmla="*/ 82 h 214"/>
              <a:gd name="T92" fmla="*/ 29 w 143"/>
              <a:gd name="T93" fmla="*/ 82 h 214"/>
              <a:gd name="T94" fmla="*/ 30 w 143"/>
              <a:gd name="T95" fmla="*/ 76 h 214"/>
              <a:gd name="T96" fmla="*/ 37 w 143"/>
              <a:gd name="T97" fmla="*/ 77 h 214"/>
              <a:gd name="T98" fmla="*/ 37 w 143"/>
              <a:gd name="T99" fmla="*/ 77 h 214"/>
              <a:gd name="T100" fmla="*/ 45 w 143"/>
              <a:gd name="T101" fmla="*/ 82 h 214"/>
              <a:gd name="T102" fmla="*/ 56 w 143"/>
              <a:gd name="T103" fmla="*/ 77 h 214"/>
              <a:gd name="T104" fmla="*/ 60 w 143"/>
              <a:gd name="T105" fmla="*/ 75 h 214"/>
              <a:gd name="T106" fmla="*/ 63 w 143"/>
              <a:gd name="T107" fmla="*/ 77 h 214"/>
              <a:gd name="T108" fmla="*/ 73 w 143"/>
              <a:gd name="T109" fmla="*/ 83 h 214"/>
              <a:gd name="T110" fmla="*/ 82 w 143"/>
              <a:gd name="T111" fmla="*/ 78 h 214"/>
              <a:gd name="T112" fmla="*/ 86 w 143"/>
              <a:gd name="T113" fmla="*/ 76 h 214"/>
              <a:gd name="T114" fmla="*/ 90 w 143"/>
              <a:gd name="T115" fmla="*/ 78 h 214"/>
              <a:gd name="T116" fmla="*/ 97 w 143"/>
              <a:gd name="T117" fmla="*/ 83 h 214"/>
              <a:gd name="T118" fmla="*/ 97 w 143"/>
              <a:gd name="T119" fmla="*/ 83 h 214"/>
              <a:gd name="T120" fmla="*/ 107 w 143"/>
              <a:gd name="T121" fmla="*/ 78 h 214"/>
              <a:gd name="T122" fmla="*/ 114 w 143"/>
              <a:gd name="T123" fmla="*/ 77 h 214"/>
              <a:gd name="T124" fmla="*/ 115 w 143"/>
              <a:gd name="T125" fmla="*/ 84 h 2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43" h="214">
                <a:moveTo>
                  <a:pt x="72" y="214"/>
                </a:moveTo>
                <a:cubicBezTo>
                  <a:pt x="82" y="214"/>
                  <a:pt x="91" y="210"/>
                  <a:pt x="96" y="204"/>
                </a:cubicBezTo>
                <a:cubicBezTo>
                  <a:pt x="48" y="204"/>
                  <a:pt x="48" y="204"/>
                  <a:pt x="48" y="204"/>
                </a:cubicBezTo>
                <a:cubicBezTo>
                  <a:pt x="53" y="210"/>
                  <a:pt x="62" y="214"/>
                  <a:pt x="72" y="214"/>
                </a:cubicBezTo>
                <a:close/>
                <a:moveTo>
                  <a:pt x="105" y="183"/>
                </a:moveTo>
                <a:cubicBezTo>
                  <a:pt x="39" y="183"/>
                  <a:pt x="39" y="183"/>
                  <a:pt x="39" y="183"/>
                </a:cubicBezTo>
                <a:cubicBezTo>
                  <a:pt x="35" y="183"/>
                  <a:pt x="33" y="186"/>
                  <a:pt x="33" y="190"/>
                </a:cubicBezTo>
                <a:cubicBezTo>
                  <a:pt x="33" y="193"/>
                  <a:pt x="35" y="196"/>
                  <a:pt x="39" y="196"/>
                </a:cubicBezTo>
                <a:cubicBezTo>
                  <a:pt x="105" y="196"/>
                  <a:pt x="105" y="196"/>
                  <a:pt x="105" y="196"/>
                </a:cubicBezTo>
                <a:cubicBezTo>
                  <a:pt x="108" y="196"/>
                  <a:pt x="111" y="193"/>
                  <a:pt x="111" y="190"/>
                </a:cubicBezTo>
                <a:cubicBezTo>
                  <a:pt x="111" y="186"/>
                  <a:pt x="108" y="183"/>
                  <a:pt x="105" y="183"/>
                </a:cubicBezTo>
                <a:close/>
                <a:moveTo>
                  <a:pt x="105" y="164"/>
                </a:moveTo>
                <a:cubicBezTo>
                  <a:pt x="39" y="164"/>
                  <a:pt x="39" y="164"/>
                  <a:pt x="39" y="164"/>
                </a:cubicBezTo>
                <a:cubicBezTo>
                  <a:pt x="35" y="164"/>
                  <a:pt x="33" y="167"/>
                  <a:pt x="33" y="171"/>
                </a:cubicBezTo>
                <a:cubicBezTo>
                  <a:pt x="33" y="174"/>
                  <a:pt x="35" y="177"/>
                  <a:pt x="39" y="177"/>
                </a:cubicBezTo>
                <a:cubicBezTo>
                  <a:pt x="105" y="177"/>
                  <a:pt x="105" y="177"/>
                  <a:pt x="105" y="177"/>
                </a:cubicBezTo>
                <a:cubicBezTo>
                  <a:pt x="108" y="177"/>
                  <a:pt x="111" y="174"/>
                  <a:pt x="111" y="171"/>
                </a:cubicBezTo>
                <a:cubicBezTo>
                  <a:pt x="111" y="167"/>
                  <a:pt x="108" y="164"/>
                  <a:pt x="105" y="164"/>
                </a:cubicBezTo>
                <a:close/>
                <a:moveTo>
                  <a:pt x="72" y="0"/>
                </a:moveTo>
                <a:cubicBezTo>
                  <a:pt x="32" y="0"/>
                  <a:pt x="0" y="32"/>
                  <a:pt x="0" y="71"/>
                </a:cubicBezTo>
                <a:cubicBezTo>
                  <a:pt x="0" y="98"/>
                  <a:pt x="19" y="117"/>
                  <a:pt x="32" y="138"/>
                </a:cubicBezTo>
                <a:cubicBezTo>
                  <a:pt x="35" y="144"/>
                  <a:pt x="37" y="158"/>
                  <a:pt x="37" y="158"/>
                </a:cubicBezTo>
                <a:cubicBezTo>
                  <a:pt x="107" y="158"/>
                  <a:pt x="107" y="158"/>
                  <a:pt x="107" y="158"/>
                </a:cubicBezTo>
                <a:cubicBezTo>
                  <a:pt x="107" y="158"/>
                  <a:pt x="109" y="144"/>
                  <a:pt x="112" y="138"/>
                </a:cubicBezTo>
                <a:cubicBezTo>
                  <a:pt x="125" y="117"/>
                  <a:pt x="143" y="98"/>
                  <a:pt x="143" y="71"/>
                </a:cubicBezTo>
                <a:cubicBezTo>
                  <a:pt x="143" y="32"/>
                  <a:pt x="111" y="0"/>
                  <a:pt x="72" y="0"/>
                </a:cubicBezTo>
                <a:close/>
                <a:moveTo>
                  <a:pt x="115" y="84"/>
                </a:moveTo>
                <a:cubicBezTo>
                  <a:pt x="102" y="100"/>
                  <a:pt x="95" y="120"/>
                  <a:pt x="93" y="144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83" y="146"/>
                  <a:pt x="83" y="146"/>
                  <a:pt x="83" y="146"/>
                </a:cubicBezTo>
                <a:cubicBezTo>
                  <a:pt x="83" y="143"/>
                  <a:pt x="83" y="143"/>
                  <a:pt x="83" y="143"/>
                </a:cubicBezTo>
                <a:cubicBezTo>
                  <a:pt x="85" y="124"/>
                  <a:pt x="90" y="107"/>
                  <a:pt x="98" y="93"/>
                </a:cubicBezTo>
                <a:cubicBezTo>
                  <a:pt x="97" y="93"/>
                  <a:pt x="97" y="93"/>
                  <a:pt x="97" y="93"/>
                </a:cubicBezTo>
                <a:cubicBezTo>
                  <a:pt x="96" y="93"/>
                  <a:pt x="96" y="93"/>
                  <a:pt x="96" y="93"/>
                </a:cubicBezTo>
                <a:cubicBezTo>
                  <a:pt x="93" y="92"/>
                  <a:pt x="89" y="92"/>
                  <a:pt x="85" y="88"/>
                </a:cubicBezTo>
                <a:cubicBezTo>
                  <a:pt x="82" y="91"/>
                  <a:pt x="77" y="93"/>
                  <a:pt x="73" y="93"/>
                </a:cubicBezTo>
                <a:cubicBezTo>
                  <a:pt x="68" y="93"/>
                  <a:pt x="63" y="91"/>
                  <a:pt x="59" y="87"/>
                </a:cubicBezTo>
                <a:cubicBezTo>
                  <a:pt x="55" y="90"/>
                  <a:pt x="50" y="92"/>
                  <a:pt x="45" y="92"/>
                </a:cubicBezTo>
                <a:cubicBezTo>
                  <a:pt x="57" y="114"/>
                  <a:pt x="59" y="137"/>
                  <a:pt x="59" y="143"/>
                </a:cubicBezTo>
                <a:cubicBezTo>
                  <a:pt x="60" y="146"/>
                  <a:pt x="60" y="146"/>
                  <a:pt x="60" y="146"/>
                </a:cubicBezTo>
                <a:cubicBezTo>
                  <a:pt x="50" y="146"/>
                  <a:pt x="50" y="146"/>
                  <a:pt x="50" y="146"/>
                </a:cubicBezTo>
                <a:cubicBezTo>
                  <a:pt x="50" y="144"/>
                  <a:pt x="50" y="144"/>
                  <a:pt x="50" y="144"/>
                </a:cubicBezTo>
                <a:cubicBezTo>
                  <a:pt x="49" y="135"/>
                  <a:pt x="46" y="107"/>
                  <a:pt x="30" y="84"/>
                </a:cubicBezTo>
                <a:cubicBezTo>
                  <a:pt x="29" y="84"/>
                  <a:pt x="29" y="84"/>
                  <a:pt x="29" y="84"/>
                </a:cubicBezTo>
                <a:cubicBezTo>
                  <a:pt x="29" y="83"/>
                  <a:pt x="29" y="83"/>
                  <a:pt x="29" y="83"/>
                </a:cubicBezTo>
                <a:cubicBezTo>
                  <a:pt x="29" y="83"/>
                  <a:pt x="29" y="83"/>
                  <a:pt x="29" y="82"/>
                </a:cubicBezTo>
                <a:cubicBezTo>
                  <a:pt x="29" y="82"/>
                  <a:pt x="29" y="82"/>
                  <a:pt x="29" y="82"/>
                </a:cubicBezTo>
                <a:cubicBezTo>
                  <a:pt x="27" y="80"/>
                  <a:pt x="28" y="77"/>
                  <a:pt x="30" y="76"/>
                </a:cubicBezTo>
                <a:cubicBezTo>
                  <a:pt x="32" y="74"/>
                  <a:pt x="35" y="75"/>
                  <a:pt x="37" y="77"/>
                </a:cubicBezTo>
                <a:cubicBezTo>
                  <a:pt x="37" y="77"/>
                  <a:pt x="37" y="77"/>
                  <a:pt x="37" y="77"/>
                </a:cubicBezTo>
                <a:cubicBezTo>
                  <a:pt x="39" y="80"/>
                  <a:pt x="42" y="82"/>
                  <a:pt x="45" y="82"/>
                </a:cubicBezTo>
                <a:cubicBezTo>
                  <a:pt x="48" y="82"/>
                  <a:pt x="52" y="81"/>
                  <a:pt x="56" y="77"/>
                </a:cubicBezTo>
                <a:cubicBezTo>
                  <a:pt x="57" y="76"/>
                  <a:pt x="58" y="75"/>
                  <a:pt x="60" y="75"/>
                </a:cubicBezTo>
                <a:cubicBezTo>
                  <a:pt x="61" y="76"/>
                  <a:pt x="62" y="76"/>
                  <a:pt x="63" y="77"/>
                </a:cubicBezTo>
                <a:cubicBezTo>
                  <a:pt x="67" y="81"/>
                  <a:pt x="70" y="83"/>
                  <a:pt x="73" y="83"/>
                </a:cubicBezTo>
                <a:cubicBezTo>
                  <a:pt x="77" y="83"/>
                  <a:pt x="80" y="80"/>
                  <a:pt x="82" y="78"/>
                </a:cubicBezTo>
                <a:cubicBezTo>
                  <a:pt x="83" y="77"/>
                  <a:pt x="84" y="76"/>
                  <a:pt x="86" y="76"/>
                </a:cubicBezTo>
                <a:cubicBezTo>
                  <a:pt x="87" y="76"/>
                  <a:pt x="89" y="77"/>
                  <a:pt x="90" y="78"/>
                </a:cubicBezTo>
                <a:cubicBezTo>
                  <a:pt x="91" y="80"/>
                  <a:pt x="93" y="83"/>
                  <a:pt x="97" y="83"/>
                </a:cubicBezTo>
                <a:cubicBezTo>
                  <a:pt x="97" y="83"/>
                  <a:pt x="97" y="83"/>
                  <a:pt x="97" y="83"/>
                </a:cubicBezTo>
                <a:cubicBezTo>
                  <a:pt x="101" y="83"/>
                  <a:pt x="104" y="81"/>
                  <a:pt x="107" y="78"/>
                </a:cubicBezTo>
                <a:cubicBezTo>
                  <a:pt x="109" y="76"/>
                  <a:pt x="112" y="75"/>
                  <a:pt x="114" y="77"/>
                </a:cubicBezTo>
                <a:cubicBezTo>
                  <a:pt x="116" y="79"/>
                  <a:pt x="116" y="82"/>
                  <a:pt x="115" y="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/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9967" y="2089220"/>
            <a:ext cx="2203667" cy="2265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927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split orient="vert"/>
      </p:transition>
    </mc:Choice>
    <mc:Fallback xmlns="">
      <p:transition spd="slow" advClick="0" advTm="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00"/>
                            </p:stCondLst>
                            <p:childTnLst>
                              <p:par>
                                <p:cTn id="1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200"/>
                            </p:stCondLst>
                            <p:childTnLst>
                              <p:par>
                                <p:cTn id="26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700"/>
                            </p:stCondLst>
                            <p:childTnLst>
                              <p:par>
                                <p:cTn id="3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200"/>
                            </p:stCondLst>
                            <p:childTnLst>
                              <p:par>
                                <p:cTn id="3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33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39" grpId="0"/>
      <p:bldP spid="48" grpId="0"/>
      <p:bldP spid="37" grpId="0" animBg="1"/>
      <p:bldP spid="85" grpId="0" animBg="1"/>
      <p:bldP spid="87" grpId="0" animBg="1"/>
      <p:bldP spid="88" grpId="0"/>
      <p:bldP spid="89" grpId="0"/>
      <p:bldP spid="90" grpId="0"/>
      <p:bldP spid="9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项目成员</a:t>
            </a:r>
            <a:endParaRPr lang="zh-CN" altLang="en-US" dirty="0"/>
          </a:p>
        </p:txBody>
      </p:sp>
      <p:sp>
        <p:nvSpPr>
          <p:cNvPr id="218" name="TextBox 16"/>
          <p:cNvSpPr txBox="1"/>
          <p:nvPr/>
        </p:nvSpPr>
        <p:spPr>
          <a:xfrm>
            <a:off x="1864813" y="4963677"/>
            <a:ext cx="2059733" cy="400277"/>
          </a:xfrm>
          <a:prstGeom prst="rect">
            <a:avLst/>
          </a:prstGeom>
          <a:noFill/>
        </p:spPr>
        <p:txBody>
          <a:bodyPr wrap="square" lIns="91603" tIns="45803" rIns="91603" bIns="45803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主要职责</a:t>
            </a:r>
            <a:endParaRPr lang="en-US" altLang="zh-CN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19" name="TextBox 17"/>
          <p:cNvSpPr txBox="1"/>
          <p:nvPr/>
        </p:nvSpPr>
        <p:spPr>
          <a:xfrm>
            <a:off x="5607220" y="5570139"/>
            <a:ext cx="1806050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前端开发与测试，</a:t>
            </a:r>
          </a:p>
          <a:p>
            <a:pPr algn="just"/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各种文档的撰写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24" name="圆角矩形 223"/>
          <p:cNvSpPr/>
          <p:nvPr/>
        </p:nvSpPr>
        <p:spPr>
          <a:xfrm>
            <a:off x="5629219" y="4410052"/>
            <a:ext cx="1762052" cy="387100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 w="19050"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225" name="TextBox 12"/>
          <p:cNvSpPr txBox="1"/>
          <p:nvPr/>
        </p:nvSpPr>
        <p:spPr>
          <a:xfrm>
            <a:off x="6125525" y="4449714"/>
            <a:ext cx="512961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2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朱煜</a:t>
            </a:r>
            <a:endParaRPr lang="zh-CN" altLang="en-US" sz="20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26" name="TextBox 16"/>
          <p:cNvSpPr txBox="1"/>
          <p:nvPr/>
        </p:nvSpPr>
        <p:spPr>
          <a:xfrm>
            <a:off x="5480379" y="5002536"/>
            <a:ext cx="2059733" cy="400277"/>
          </a:xfrm>
          <a:prstGeom prst="rect">
            <a:avLst/>
          </a:prstGeom>
          <a:noFill/>
        </p:spPr>
        <p:txBody>
          <a:bodyPr wrap="square" lIns="91603" tIns="45803" rIns="91603" bIns="45803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主要职责</a:t>
            </a:r>
            <a:endParaRPr lang="en-US" altLang="zh-CN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27" name="TextBox 17"/>
          <p:cNvSpPr txBox="1"/>
          <p:nvPr/>
        </p:nvSpPr>
        <p:spPr>
          <a:xfrm>
            <a:off x="9380567" y="5570139"/>
            <a:ext cx="1784051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后台开发与连接，</a:t>
            </a:r>
          </a:p>
          <a:p>
            <a:pPr algn="just"/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测试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32" name="圆角矩形 231"/>
          <p:cNvSpPr/>
          <p:nvPr/>
        </p:nvSpPr>
        <p:spPr>
          <a:xfrm>
            <a:off x="9380568" y="4410052"/>
            <a:ext cx="1762052" cy="3871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9050"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233" name="TextBox 12"/>
          <p:cNvSpPr txBox="1"/>
          <p:nvPr/>
        </p:nvSpPr>
        <p:spPr>
          <a:xfrm>
            <a:off x="9876874" y="4449714"/>
            <a:ext cx="769441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2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孙照龙</a:t>
            </a:r>
            <a:endParaRPr lang="zh-CN" altLang="en-US" sz="20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34" name="TextBox 16"/>
          <p:cNvSpPr txBox="1"/>
          <p:nvPr/>
        </p:nvSpPr>
        <p:spPr>
          <a:xfrm>
            <a:off x="9231728" y="5002536"/>
            <a:ext cx="2059733" cy="369499"/>
          </a:xfrm>
          <a:prstGeom prst="rect">
            <a:avLst/>
          </a:prstGeom>
          <a:noFill/>
        </p:spPr>
        <p:txBody>
          <a:bodyPr wrap="square" lIns="91603" tIns="45803" rIns="91603" bIns="45803" rtlCol="0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主要职责</a:t>
            </a:r>
            <a:endParaRPr lang="en-US" altLang="zh-CN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36" name="Freeform 151"/>
          <p:cNvSpPr>
            <a:spLocks noEditPoints="1"/>
          </p:cNvSpPr>
          <p:nvPr/>
        </p:nvSpPr>
        <p:spPr bwMode="auto">
          <a:xfrm>
            <a:off x="390476" y="514762"/>
            <a:ext cx="191818" cy="287160"/>
          </a:xfrm>
          <a:custGeom>
            <a:avLst/>
            <a:gdLst>
              <a:gd name="T0" fmla="*/ 72 w 143"/>
              <a:gd name="T1" fmla="*/ 214 h 214"/>
              <a:gd name="T2" fmla="*/ 96 w 143"/>
              <a:gd name="T3" fmla="*/ 204 h 214"/>
              <a:gd name="T4" fmla="*/ 48 w 143"/>
              <a:gd name="T5" fmla="*/ 204 h 214"/>
              <a:gd name="T6" fmla="*/ 72 w 143"/>
              <a:gd name="T7" fmla="*/ 214 h 214"/>
              <a:gd name="T8" fmla="*/ 105 w 143"/>
              <a:gd name="T9" fmla="*/ 183 h 214"/>
              <a:gd name="T10" fmla="*/ 39 w 143"/>
              <a:gd name="T11" fmla="*/ 183 h 214"/>
              <a:gd name="T12" fmla="*/ 33 w 143"/>
              <a:gd name="T13" fmla="*/ 190 h 214"/>
              <a:gd name="T14" fmla="*/ 39 w 143"/>
              <a:gd name="T15" fmla="*/ 196 h 214"/>
              <a:gd name="T16" fmla="*/ 105 w 143"/>
              <a:gd name="T17" fmla="*/ 196 h 214"/>
              <a:gd name="T18" fmla="*/ 111 w 143"/>
              <a:gd name="T19" fmla="*/ 190 h 214"/>
              <a:gd name="T20" fmla="*/ 105 w 143"/>
              <a:gd name="T21" fmla="*/ 183 h 214"/>
              <a:gd name="T22" fmla="*/ 105 w 143"/>
              <a:gd name="T23" fmla="*/ 164 h 214"/>
              <a:gd name="T24" fmla="*/ 39 w 143"/>
              <a:gd name="T25" fmla="*/ 164 h 214"/>
              <a:gd name="T26" fmla="*/ 33 w 143"/>
              <a:gd name="T27" fmla="*/ 171 h 214"/>
              <a:gd name="T28" fmla="*/ 39 w 143"/>
              <a:gd name="T29" fmla="*/ 177 h 214"/>
              <a:gd name="T30" fmla="*/ 105 w 143"/>
              <a:gd name="T31" fmla="*/ 177 h 214"/>
              <a:gd name="T32" fmla="*/ 111 w 143"/>
              <a:gd name="T33" fmla="*/ 171 h 214"/>
              <a:gd name="T34" fmla="*/ 105 w 143"/>
              <a:gd name="T35" fmla="*/ 164 h 214"/>
              <a:gd name="T36" fmla="*/ 72 w 143"/>
              <a:gd name="T37" fmla="*/ 0 h 214"/>
              <a:gd name="T38" fmla="*/ 0 w 143"/>
              <a:gd name="T39" fmla="*/ 71 h 214"/>
              <a:gd name="T40" fmla="*/ 32 w 143"/>
              <a:gd name="T41" fmla="*/ 138 h 214"/>
              <a:gd name="T42" fmla="*/ 37 w 143"/>
              <a:gd name="T43" fmla="*/ 158 h 214"/>
              <a:gd name="T44" fmla="*/ 107 w 143"/>
              <a:gd name="T45" fmla="*/ 158 h 214"/>
              <a:gd name="T46" fmla="*/ 112 w 143"/>
              <a:gd name="T47" fmla="*/ 138 h 214"/>
              <a:gd name="T48" fmla="*/ 143 w 143"/>
              <a:gd name="T49" fmla="*/ 71 h 214"/>
              <a:gd name="T50" fmla="*/ 72 w 143"/>
              <a:gd name="T51" fmla="*/ 0 h 214"/>
              <a:gd name="T52" fmla="*/ 115 w 143"/>
              <a:gd name="T53" fmla="*/ 84 h 214"/>
              <a:gd name="T54" fmla="*/ 93 w 143"/>
              <a:gd name="T55" fmla="*/ 144 h 214"/>
              <a:gd name="T56" fmla="*/ 92 w 143"/>
              <a:gd name="T57" fmla="*/ 146 h 214"/>
              <a:gd name="T58" fmla="*/ 83 w 143"/>
              <a:gd name="T59" fmla="*/ 146 h 214"/>
              <a:gd name="T60" fmla="*/ 83 w 143"/>
              <a:gd name="T61" fmla="*/ 143 h 214"/>
              <a:gd name="T62" fmla="*/ 98 w 143"/>
              <a:gd name="T63" fmla="*/ 93 h 214"/>
              <a:gd name="T64" fmla="*/ 97 w 143"/>
              <a:gd name="T65" fmla="*/ 93 h 214"/>
              <a:gd name="T66" fmla="*/ 96 w 143"/>
              <a:gd name="T67" fmla="*/ 93 h 214"/>
              <a:gd name="T68" fmla="*/ 85 w 143"/>
              <a:gd name="T69" fmla="*/ 88 h 214"/>
              <a:gd name="T70" fmla="*/ 73 w 143"/>
              <a:gd name="T71" fmla="*/ 93 h 214"/>
              <a:gd name="T72" fmla="*/ 59 w 143"/>
              <a:gd name="T73" fmla="*/ 87 h 214"/>
              <a:gd name="T74" fmla="*/ 45 w 143"/>
              <a:gd name="T75" fmla="*/ 92 h 214"/>
              <a:gd name="T76" fmla="*/ 59 w 143"/>
              <a:gd name="T77" fmla="*/ 143 h 214"/>
              <a:gd name="T78" fmla="*/ 60 w 143"/>
              <a:gd name="T79" fmla="*/ 146 h 214"/>
              <a:gd name="T80" fmla="*/ 50 w 143"/>
              <a:gd name="T81" fmla="*/ 146 h 214"/>
              <a:gd name="T82" fmla="*/ 50 w 143"/>
              <a:gd name="T83" fmla="*/ 144 h 214"/>
              <a:gd name="T84" fmla="*/ 30 w 143"/>
              <a:gd name="T85" fmla="*/ 84 h 214"/>
              <a:gd name="T86" fmla="*/ 29 w 143"/>
              <a:gd name="T87" fmla="*/ 84 h 214"/>
              <a:gd name="T88" fmla="*/ 29 w 143"/>
              <a:gd name="T89" fmla="*/ 83 h 214"/>
              <a:gd name="T90" fmla="*/ 29 w 143"/>
              <a:gd name="T91" fmla="*/ 82 h 214"/>
              <a:gd name="T92" fmla="*/ 29 w 143"/>
              <a:gd name="T93" fmla="*/ 82 h 214"/>
              <a:gd name="T94" fmla="*/ 30 w 143"/>
              <a:gd name="T95" fmla="*/ 76 h 214"/>
              <a:gd name="T96" fmla="*/ 37 w 143"/>
              <a:gd name="T97" fmla="*/ 77 h 214"/>
              <a:gd name="T98" fmla="*/ 37 w 143"/>
              <a:gd name="T99" fmla="*/ 77 h 214"/>
              <a:gd name="T100" fmla="*/ 45 w 143"/>
              <a:gd name="T101" fmla="*/ 82 h 214"/>
              <a:gd name="T102" fmla="*/ 56 w 143"/>
              <a:gd name="T103" fmla="*/ 77 h 214"/>
              <a:gd name="T104" fmla="*/ 60 w 143"/>
              <a:gd name="T105" fmla="*/ 75 h 214"/>
              <a:gd name="T106" fmla="*/ 63 w 143"/>
              <a:gd name="T107" fmla="*/ 77 h 214"/>
              <a:gd name="T108" fmla="*/ 73 w 143"/>
              <a:gd name="T109" fmla="*/ 83 h 214"/>
              <a:gd name="T110" fmla="*/ 82 w 143"/>
              <a:gd name="T111" fmla="*/ 78 h 214"/>
              <a:gd name="T112" fmla="*/ 86 w 143"/>
              <a:gd name="T113" fmla="*/ 76 h 214"/>
              <a:gd name="T114" fmla="*/ 90 w 143"/>
              <a:gd name="T115" fmla="*/ 78 h 214"/>
              <a:gd name="T116" fmla="*/ 97 w 143"/>
              <a:gd name="T117" fmla="*/ 83 h 214"/>
              <a:gd name="T118" fmla="*/ 97 w 143"/>
              <a:gd name="T119" fmla="*/ 83 h 214"/>
              <a:gd name="T120" fmla="*/ 107 w 143"/>
              <a:gd name="T121" fmla="*/ 78 h 214"/>
              <a:gd name="T122" fmla="*/ 114 w 143"/>
              <a:gd name="T123" fmla="*/ 77 h 214"/>
              <a:gd name="T124" fmla="*/ 115 w 143"/>
              <a:gd name="T125" fmla="*/ 84 h 2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43" h="214">
                <a:moveTo>
                  <a:pt x="72" y="214"/>
                </a:moveTo>
                <a:cubicBezTo>
                  <a:pt x="82" y="214"/>
                  <a:pt x="91" y="210"/>
                  <a:pt x="96" y="204"/>
                </a:cubicBezTo>
                <a:cubicBezTo>
                  <a:pt x="48" y="204"/>
                  <a:pt x="48" y="204"/>
                  <a:pt x="48" y="204"/>
                </a:cubicBezTo>
                <a:cubicBezTo>
                  <a:pt x="53" y="210"/>
                  <a:pt x="62" y="214"/>
                  <a:pt x="72" y="214"/>
                </a:cubicBezTo>
                <a:close/>
                <a:moveTo>
                  <a:pt x="105" y="183"/>
                </a:moveTo>
                <a:cubicBezTo>
                  <a:pt x="39" y="183"/>
                  <a:pt x="39" y="183"/>
                  <a:pt x="39" y="183"/>
                </a:cubicBezTo>
                <a:cubicBezTo>
                  <a:pt x="35" y="183"/>
                  <a:pt x="33" y="186"/>
                  <a:pt x="33" y="190"/>
                </a:cubicBezTo>
                <a:cubicBezTo>
                  <a:pt x="33" y="193"/>
                  <a:pt x="35" y="196"/>
                  <a:pt x="39" y="196"/>
                </a:cubicBezTo>
                <a:cubicBezTo>
                  <a:pt x="105" y="196"/>
                  <a:pt x="105" y="196"/>
                  <a:pt x="105" y="196"/>
                </a:cubicBezTo>
                <a:cubicBezTo>
                  <a:pt x="108" y="196"/>
                  <a:pt x="111" y="193"/>
                  <a:pt x="111" y="190"/>
                </a:cubicBezTo>
                <a:cubicBezTo>
                  <a:pt x="111" y="186"/>
                  <a:pt x="108" y="183"/>
                  <a:pt x="105" y="183"/>
                </a:cubicBezTo>
                <a:close/>
                <a:moveTo>
                  <a:pt x="105" y="164"/>
                </a:moveTo>
                <a:cubicBezTo>
                  <a:pt x="39" y="164"/>
                  <a:pt x="39" y="164"/>
                  <a:pt x="39" y="164"/>
                </a:cubicBezTo>
                <a:cubicBezTo>
                  <a:pt x="35" y="164"/>
                  <a:pt x="33" y="167"/>
                  <a:pt x="33" y="171"/>
                </a:cubicBezTo>
                <a:cubicBezTo>
                  <a:pt x="33" y="174"/>
                  <a:pt x="35" y="177"/>
                  <a:pt x="39" y="177"/>
                </a:cubicBezTo>
                <a:cubicBezTo>
                  <a:pt x="105" y="177"/>
                  <a:pt x="105" y="177"/>
                  <a:pt x="105" y="177"/>
                </a:cubicBezTo>
                <a:cubicBezTo>
                  <a:pt x="108" y="177"/>
                  <a:pt x="111" y="174"/>
                  <a:pt x="111" y="171"/>
                </a:cubicBezTo>
                <a:cubicBezTo>
                  <a:pt x="111" y="167"/>
                  <a:pt x="108" y="164"/>
                  <a:pt x="105" y="164"/>
                </a:cubicBezTo>
                <a:close/>
                <a:moveTo>
                  <a:pt x="72" y="0"/>
                </a:moveTo>
                <a:cubicBezTo>
                  <a:pt x="32" y="0"/>
                  <a:pt x="0" y="32"/>
                  <a:pt x="0" y="71"/>
                </a:cubicBezTo>
                <a:cubicBezTo>
                  <a:pt x="0" y="98"/>
                  <a:pt x="19" y="117"/>
                  <a:pt x="32" y="138"/>
                </a:cubicBezTo>
                <a:cubicBezTo>
                  <a:pt x="35" y="144"/>
                  <a:pt x="37" y="158"/>
                  <a:pt x="37" y="158"/>
                </a:cubicBezTo>
                <a:cubicBezTo>
                  <a:pt x="107" y="158"/>
                  <a:pt x="107" y="158"/>
                  <a:pt x="107" y="158"/>
                </a:cubicBezTo>
                <a:cubicBezTo>
                  <a:pt x="107" y="158"/>
                  <a:pt x="109" y="144"/>
                  <a:pt x="112" y="138"/>
                </a:cubicBezTo>
                <a:cubicBezTo>
                  <a:pt x="125" y="117"/>
                  <a:pt x="143" y="98"/>
                  <a:pt x="143" y="71"/>
                </a:cubicBezTo>
                <a:cubicBezTo>
                  <a:pt x="143" y="32"/>
                  <a:pt x="111" y="0"/>
                  <a:pt x="72" y="0"/>
                </a:cubicBezTo>
                <a:close/>
                <a:moveTo>
                  <a:pt x="115" y="84"/>
                </a:moveTo>
                <a:cubicBezTo>
                  <a:pt x="102" y="100"/>
                  <a:pt x="95" y="120"/>
                  <a:pt x="93" y="144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83" y="146"/>
                  <a:pt x="83" y="146"/>
                  <a:pt x="83" y="146"/>
                </a:cubicBezTo>
                <a:cubicBezTo>
                  <a:pt x="83" y="143"/>
                  <a:pt x="83" y="143"/>
                  <a:pt x="83" y="143"/>
                </a:cubicBezTo>
                <a:cubicBezTo>
                  <a:pt x="85" y="124"/>
                  <a:pt x="90" y="107"/>
                  <a:pt x="98" y="93"/>
                </a:cubicBezTo>
                <a:cubicBezTo>
                  <a:pt x="97" y="93"/>
                  <a:pt x="97" y="93"/>
                  <a:pt x="97" y="93"/>
                </a:cubicBezTo>
                <a:cubicBezTo>
                  <a:pt x="96" y="93"/>
                  <a:pt x="96" y="93"/>
                  <a:pt x="96" y="93"/>
                </a:cubicBezTo>
                <a:cubicBezTo>
                  <a:pt x="93" y="92"/>
                  <a:pt x="89" y="92"/>
                  <a:pt x="85" y="88"/>
                </a:cubicBezTo>
                <a:cubicBezTo>
                  <a:pt x="82" y="91"/>
                  <a:pt x="77" y="93"/>
                  <a:pt x="73" y="93"/>
                </a:cubicBezTo>
                <a:cubicBezTo>
                  <a:pt x="68" y="93"/>
                  <a:pt x="63" y="91"/>
                  <a:pt x="59" y="87"/>
                </a:cubicBezTo>
                <a:cubicBezTo>
                  <a:pt x="55" y="90"/>
                  <a:pt x="50" y="92"/>
                  <a:pt x="45" y="92"/>
                </a:cubicBezTo>
                <a:cubicBezTo>
                  <a:pt x="57" y="114"/>
                  <a:pt x="59" y="137"/>
                  <a:pt x="59" y="143"/>
                </a:cubicBezTo>
                <a:cubicBezTo>
                  <a:pt x="60" y="146"/>
                  <a:pt x="60" y="146"/>
                  <a:pt x="60" y="146"/>
                </a:cubicBezTo>
                <a:cubicBezTo>
                  <a:pt x="50" y="146"/>
                  <a:pt x="50" y="146"/>
                  <a:pt x="50" y="146"/>
                </a:cubicBezTo>
                <a:cubicBezTo>
                  <a:pt x="50" y="144"/>
                  <a:pt x="50" y="144"/>
                  <a:pt x="50" y="144"/>
                </a:cubicBezTo>
                <a:cubicBezTo>
                  <a:pt x="49" y="135"/>
                  <a:pt x="46" y="107"/>
                  <a:pt x="30" y="84"/>
                </a:cubicBezTo>
                <a:cubicBezTo>
                  <a:pt x="29" y="84"/>
                  <a:pt x="29" y="84"/>
                  <a:pt x="29" y="84"/>
                </a:cubicBezTo>
                <a:cubicBezTo>
                  <a:pt x="29" y="83"/>
                  <a:pt x="29" y="83"/>
                  <a:pt x="29" y="83"/>
                </a:cubicBezTo>
                <a:cubicBezTo>
                  <a:pt x="29" y="83"/>
                  <a:pt x="29" y="83"/>
                  <a:pt x="29" y="82"/>
                </a:cubicBezTo>
                <a:cubicBezTo>
                  <a:pt x="29" y="82"/>
                  <a:pt x="29" y="82"/>
                  <a:pt x="29" y="82"/>
                </a:cubicBezTo>
                <a:cubicBezTo>
                  <a:pt x="27" y="80"/>
                  <a:pt x="28" y="77"/>
                  <a:pt x="30" y="76"/>
                </a:cubicBezTo>
                <a:cubicBezTo>
                  <a:pt x="32" y="74"/>
                  <a:pt x="35" y="75"/>
                  <a:pt x="37" y="77"/>
                </a:cubicBezTo>
                <a:cubicBezTo>
                  <a:pt x="37" y="77"/>
                  <a:pt x="37" y="77"/>
                  <a:pt x="37" y="77"/>
                </a:cubicBezTo>
                <a:cubicBezTo>
                  <a:pt x="39" y="80"/>
                  <a:pt x="42" y="82"/>
                  <a:pt x="45" y="82"/>
                </a:cubicBezTo>
                <a:cubicBezTo>
                  <a:pt x="48" y="82"/>
                  <a:pt x="52" y="81"/>
                  <a:pt x="56" y="77"/>
                </a:cubicBezTo>
                <a:cubicBezTo>
                  <a:pt x="57" y="76"/>
                  <a:pt x="58" y="75"/>
                  <a:pt x="60" y="75"/>
                </a:cubicBezTo>
                <a:cubicBezTo>
                  <a:pt x="61" y="76"/>
                  <a:pt x="62" y="76"/>
                  <a:pt x="63" y="77"/>
                </a:cubicBezTo>
                <a:cubicBezTo>
                  <a:pt x="67" y="81"/>
                  <a:pt x="70" y="83"/>
                  <a:pt x="73" y="83"/>
                </a:cubicBezTo>
                <a:cubicBezTo>
                  <a:pt x="77" y="83"/>
                  <a:pt x="80" y="80"/>
                  <a:pt x="82" y="78"/>
                </a:cubicBezTo>
                <a:cubicBezTo>
                  <a:pt x="83" y="77"/>
                  <a:pt x="84" y="76"/>
                  <a:pt x="86" y="76"/>
                </a:cubicBezTo>
                <a:cubicBezTo>
                  <a:pt x="87" y="76"/>
                  <a:pt x="89" y="77"/>
                  <a:pt x="90" y="78"/>
                </a:cubicBezTo>
                <a:cubicBezTo>
                  <a:pt x="91" y="80"/>
                  <a:pt x="93" y="83"/>
                  <a:pt x="97" y="83"/>
                </a:cubicBezTo>
                <a:cubicBezTo>
                  <a:pt x="97" y="83"/>
                  <a:pt x="97" y="83"/>
                  <a:pt x="97" y="83"/>
                </a:cubicBezTo>
                <a:cubicBezTo>
                  <a:pt x="101" y="83"/>
                  <a:pt x="104" y="81"/>
                  <a:pt x="107" y="78"/>
                </a:cubicBezTo>
                <a:cubicBezTo>
                  <a:pt x="109" y="76"/>
                  <a:pt x="112" y="75"/>
                  <a:pt x="114" y="77"/>
                </a:cubicBezTo>
                <a:cubicBezTo>
                  <a:pt x="116" y="79"/>
                  <a:pt x="116" y="82"/>
                  <a:pt x="115" y="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/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671039" y="5508583"/>
            <a:ext cx="249299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前端开发与测试，</a:t>
            </a:r>
          </a:p>
          <a:p>
            <a:pPr algn="just"/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接口文档撰写各种连接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6179" y="1703041"/>
            <a:ext cx="2097859" cy="211213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0379" y="1703041"/>
            <a:ext cx="2059733" cy="218613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9600" y="1698460"/>
            <a:ext cx="2293020" cy="2293020"/>
          </a:xfrm>
          <a:prstGeom prst="rect">
            <a:avLst/>
          </a:prstGeom>
        </p:spPr>
      </p:pic>
      <p:sp>
        <p:nvSpPr>
          <p:cNvPr id="42" name="圆角矩形 41"/>
          <p:cNvSpPr/>
          <p:nvPr/>
        </p:nvSpPr>
        <p:spPr>
          <a:xfrm>
            <a:off x="2013653" y="4370391"/>
            <a:ext cx="1762052" cy="3871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9050"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43" name="TextBox 12"/>
          <p:cNvSpPr txBox="1"/>
          <p:nvPr/>
        </p:nvSpPr>
        <p:spPr>
          <a:xfrm>
            <a:off x="2540387" y="4314438"/>
            <a:ext cx="512961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2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王典</a:t>
            </a:r>
            <a:endParaRPr lang="zh-CN" altLang="en-US" sz="20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14543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split orient="vert"/>
      </p:transition>
    </mc:Choice>
    <mc:Fallback xmlns="">
      <p:transition spd="slow" advClick="0" advTm="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21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21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6" presetClass="entr" presetSubtype="21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8" grpId="0"/>
      <p:bldP spid="219" grpId="0"/>
      <p:bldP spid="224" grpId="0" animBg="1"/>
      <p:bldP spid="225" grpId="0"/>
      <p:bldP spid="226" grpId="0"/>
      <p:bldP spid="227" grpId="0"/>
      <p:bldP spid="232" grpId="0" animBg="1"/>
      <p:bldP spid="233" grpId="0"/>
      <p:bldP spid="234" grpId="0"/>
      <p:bldP spid="42" grpId="0" animBg="1"/>
      <p:bldP spid="4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矩形 74"/>
          <p:cNvSpPr/>
          <p:nvPr/>
        </p:nvSpPr>
        <p:spPr>
          <a:xfrm>
            <a:off x="768520" y="1244809"/>
            <a:ext cx="222693" cy="49224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指导老师</a:t>
            </a:r>
            <a:endParaRPr lang="zh-CN" altLang="en-US" dirty="0"/>
          </a:p>
        </p:txBody>
      </p:sp>
      <p:sp>
        <p:nvSpPr>
          <p:cNvPr id="37" name="圆角矩形 36"/>
          <p:cNvSpPr/>
          <p:nvPr/>
        </p:nvSpPr>
        <p:spPr>
          <a:xfrm>
            <a:off x="1009319" y="1244809"/>
            <a:ext cx="2195107" cy="3024675"/>
          </a:xfrm>
          <a:prstGeom prst="roundRect">
            <a:avLst>
              <a:gd name="adj" fmla="val 0"/>
            </a:avLst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40544" t="-1587" b="-6052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38" name="TextBox 7"/>
          <p:cNvSpPr txBox="1"/>
          <p:nvPr/>
        </p:nvSpPr>
        <p:spPr>
          <a:xfrm>
            <a:off x="3355294" y="1767382"/>
            <a:ext cx="1675153" cy="289275"/>
          </a:xfrm>
          <a:prstGeom prst="rect">
            <a:avLst/>
          </a:prstGeom>
        </p:spPr>
        <p:txBody>
          <a:bodyPr lIns="0" tIns="0" rIns="0" bIns="0" anchor="t"/>
          <a:lstStyle>
            <a:defPPr>
              <a:defRPr lang="zh-CN"/>
            </a:defPPr>
            <a:lvl1pPr>
              <a:spcBef>
                <a:spcPct val="0"/>
              </a:spcBef>
              <a:defRPr b="1" cap="all">
                <a:solidFill>
                  <a:schemeClr val="accent5"/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</a:lstStyle>
          <a:p>
            <a:endParaRPr lang="en-US" altLang="zh-CN" b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9" name="矩形 38"/>
          <p:cNvSpPr>
            <a:spLocks noChangeArrowheads="1"/>
          </p:cNvSpPr>
          <p:nvPr/>
        </p:nvSpPr>
        <p:spPr bwMode="auto">
          <a:xfrm>
            <a:off x="3268049" y="1263327"/>
            <a:ext cx="2107871" cy="50405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t"/>
          <a:lstStyle/>
          <a:p>
            <a:pPr>
              <a:spcBef>
                <a:spcPct val="0"/>
              </a:spcBef>
            </a:pPr>
            <a:r>
              <a:rPr lang="zh-CN" altLang="en-US" sz="2800" b="1" cap="all" dirty="0" smtClean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高睿鹏老师</a:t>
            </a:r>
            <a:endParaRPr lang="en-US" altLang="zh-CN" sz="2800" b="1" cap="all" dirty="0">
              <a:solidFill>
                <a:schemeClr val="accent1"/>
              </a:solidFill>
              <a:latin typeface="微软雅黑" pitchFamily="34" charset="-122"/>
              <a:ea typeface="微软雅黑" pitchFamily="34" charset="-122"/>
              <a:cs typeface="+mj-cs"/>
            </a:endParaRPr>
          </a:p>
        </p:txBody>
      </p:sp>
      <p:sp>
        <p:nvSpPr>
          <p:cNvPr id="40" name="TextBox 9"/>
          <p:cNvSpPr txBox="1"/>
          <p:nvPr/>
        </p:nvSpPr>
        <p:spPr>
          <a:xfrm>
            <a:off x="1140331" y="5059245"/>
            <a:ext cx="459562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300"/>
              </a:lnSpc>
              <a:defRPr sz="9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1600" dirty="0" smtClean="0"/>
              <a:t>软件学院男神老师</a:t>
            </a:r>
            <a:endParaRPr lang="en-US" altLang="zh-CN" sz="1600" dirty="0"/>
          </a:p>
        </p:txBody>
      </p:sp>
      <p:sp>
        <p:nvSpPr>
          <p:cNvPr id="55" name="TextBox 54"/>
          <p:cNvSpPr txBox="1"/>
          <p:nvPr/>
        </p:nvSpPr>
        <p:spPr>
          <a:xfrm>
            <a:off x="8842616" y="1767382"/>
            <a:ext cx="2055713" cy="289275"/>
          </a:xfrm>
          <a:prstGeom prst="rect">
            <a:avLst/>
          </a:prstGeom>
        </p:spPr>
        <p:txBody>
          <a:bodyPr lIns="0" tIns="0" rIns="0" bIns="0" anchor="t"/>
          <a:lstStyle>
            <a:defPPr>
              <a:defRPr lang="zh-CN"/>
            </a:defPPr>
            <a:lvl1pPr>
              <a:spcBef>
                <a:spcPct val="0"/>
              </a:spcBef>
              <a:defRPr b="1" cap="all">
                <a:solidFill>
                  <a:schemeClr val="accent5"/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</a:lstStyle>
          <a:p>
            <a:endParaRPr lang="en-US" altLang="zh-CN" b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6" name="矩形 55"/>
          <p:cNvSpPr>
            <a:spLocks noChangeArrowheads="1"/>
          </p:cNvSpPr>
          <p:nvPr/>
        </p:nvSpPr>
        <p:spPr bwMode="auto">
          <a:xfrm>
            <a:off x="8842616" y="1244810"/>
            <a:ext cx="1655926" cy="50405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t"/>
          <a:lstStyle/>
          <a:p>
            <a:r>
              <a:rPr lang="zh-CN" altLang="en-US" sz="2800" b="1" cap="all" dirty="0" smtClean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刘刚老师</a:t>
            </a:r>
            <a:endParaRPr lang="en-US" altLang="zh-CN" sz="2800" b="1" cap="all" dirty="0">
              <a:solidFill>
                <a:schemeClr val="accent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1" name="矩形 70"/>
          <p:cNvSpPr>
            <a:spLocks noChangeArrowheads="1"/>
          </p:cNvSpPr>
          <p:nvPr/>
        </p:nvSpPr>
        <p:spPr bwMode="auto">
          <a:xfrm>
            <a:off x="1140331" y="4479013"/>
            <a:ext cx="1675153" cy="39266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t"/>
          <a:lstStyle/>
          <a:p>
            <a:pPr>
              <a:spcBef>
                <a:spcPct val="0"/>
              </a:spcBef>
            </a:pPr>
            <a:r>
              <a:rPr lang="zh-CN" altLang="en-US" sz="2400" b="1" cap="all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老师介绍</a:t>
            </a:r>
            <a:endParaRPr lang="en-US" altLang="zh-CN" sz="2400" b="1" cap="all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  <a:cs typeface="+mj-cs"/>
            </a:endParaRPr>
          </a:p>
        </p:txBody>
      </p:sp>
      <p:cxnSp>
        <p:nvCxnSpPr>
          <p:cNvPr id="73" name="直接连接符 72"/>
          <p:cNvCxnSpPr/>
          <p:nvPr/>
        </p:nvCxnSpPr>
        <p:spPr>
          <a:xfrm>
            <a:off x="1140331" y="4977380"/>
            <a:ext cx="4595629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9"/>
          <p:cNvSpPr txBox="1"/>
          <p:nvPr/>
        </p:nvSpPr>
        <p:spPr>
          <a:xfrm>
            <a:off x="6598803" y="5059245"/>
            <a:ext cx="459562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300"/>
              </a:lnSpc>
              <a:defRPr sz="9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1600" dirty="0" smtClean="0"/>
              <a:t>华为男神</a:t>
            </a:r>
            <a:endParaRPr lang="en-US" altLang="zh-CN" sz="1600" dirty="0"/>
          </a:p>
        </p:txBody>
      </p:sp>
      <p:sp>
        <p:nvSpPr>
          <p:cNvPr id="83" name="矩形 82"/>
          <p:cNvSpPr>
            <a:spLocks noChangeArrowheads="1"/>
          </p:cNvSpPr>
          <p:nvPr/>
        </p:nvSpPr>
        <p:spPr bwMode="auto">
          <a:xfrm>
            <a:off x="6598803" y="4479013"/>
            <a:ext cx="1675153" cy="39266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t"/>
          <a:lstStyle/>
          <a:p>
            <a:pPr>
              <a:spcBef>
                <a:spcPct val="0"/>
              </a:spcBef>
            </a:pPr>
            <a:r>
              <a:rPr lang="zh-CN" altLang="en-US" sz="2400" b="1" cap="all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老师介绍</a:t>
            </a:r>
            <a:endParaRPr lang="en-US" altLang="zh-CN" sz="2400" b="1" cap="all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  <a:cs typeface="+mj-cs"/>
            </a:endParaRPr>
          </a:p>
        </p:txBody>
      </p:sp>
      <p:cxnSp>
        <p:nvCxnSpPr>
          <p:cNvPr id="84" name="直接连接符 83"/>
          <p:cNvCxnSpPr/>
          <p:nvPr/>
        </p:nvCxnSpPr>
        <p:spPr>
          <a:xfrm>
            <a:off x="6598803" y="4977380"/>
            <a:ext cx="4595629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矩形 84"/>
          <p:cNvSpPr/>
          <p:nvPr/>
        </p:nvSpPr>
        <p:spPr>
          <a:xfrm>
            <a:off x="6226992" y="1244809"/>
            <a:ext cx="222693" cy="492243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Freeform 15"/>
          <p:cNvSpPr>
            <a:spLocks noEditPoints="1"/>
          </p:cNvSpPr>
          <p:nvPr/>
        </p:nvSpPr>
        <p:spPr bwMode="auto">
          <a:xfrm>
            <a:off x="357188" y="538084"/>
            <a:ext cx="300384" cy="240516"/>
          </a:xfrm>
          <a:custGeom>
            <a:avLst/>
            <a:gdLst>
              <a:gd name="T0" fmla="*/ 93 w 341"/>
              <a:gd name="T1" fmla="*/ 57 h 272"/>
              <a:gd name="T2" fmla="*/ 318 w 341"/>
              <a:gd name="T3" fmla="*/ 57 h 272"/>
              <a:gd name="T4" fmla="*/ 327 w 341"/>
              <a:gd name="T5" fmla="*/ 59 h 272"/>
              <a:gd name="T6" fmla="*/ 205 w 341"/>
              <a:gd name="T7" fmla="*/ 152 h 272"/>
              <a:gd name="T8" fmla="*/ 82 w 341"/>
              <a:gd name="T9" fmla="*/ 60 h 272"/>
              <a:gd name="T10" fmla="*/ 93 w 341"/>
              <a:gd name="T11" fmla="*/ 57 h 272"/>
              <a:gd name="T12" fmla="*/ 51 w 341"/>
              <a:gd name="T13" fmla="*/ 131 h 272"/>
              <a:gd name="T14" fmla="*/ 58 w 341"/>
              <a:gd name="T15" fmla="*/ 153 h 272"/>
              <a:gd name="T16" fmla="*/ 70 w 341"/>
              <a:gd name="T17" fmla="*/ 153 h 272"/>
              <a:gd name="T18" fmla="*/ 70 w 341"/>
              <a:gd name="T19" fmla="*/ 185 h 272"/>
              <a:gd name="T20" fmla="*/ 0 w 341"/>
              <a:gd name="T21" fmla="*/ 185 h 272"/>
              <a:gd name="T22" fmla="*/ 7 w 341"/>
              <a:gd name="T23" fmla="*/ 207 h 272"/>
              <a:gd name="T24" fmla="*/ 70 w 341"/>
              <a:gd name="T25" fmla="*/ 207 h 272"/>
              <a:gd name="T26" fmla="*/ 71 w 341"/>
              <a:gd name="T27" fmla="*/ 214 h 272"/>
              <a:gd name="T28" fmla="*/ 163 w 341"/>
              <a:gd name="T29" fmla="*/ 147 h 272"/>
              <a:gd name="T30" fmla="*/ 70 w 341"/>
              <a:gd name="T31" fmla="*/ 78 h 272"/>
              <a:gd name="T32" fmla="*/ 70 w 341"/>
              <a:gd name="T33" fmla="*/ 80 h 272"/>
              <a:gd name="T34" fmla="*/ 70 w 341"/>
              <a:gd name="T35" fmla="*/ 131 h 272"/>
              <a:gd name="T36" fmla="*/ 51 w 341"/>
              <a:gd name="T37" fmla="*/ 131 h 272"/>
              <a:gd name="T38" fmla="*/ 46 w 341"/>
              <a:gd name="T39" fmla="*/ 250 h 272"/>
              <a:gd name="T40" fmla="*/ 198 w 341"/>
              <a:gd name="T41" fmla="*/ 250 h 272"/>
              <a:gd name="T42" fmla="*/ 203 w 341"/>
              <a:gd name="T43" fmla="*/ 272 h 272"/>
              <a:gd name="T44" fmla="*/ 51 w 341"/>
              <a:gd name="T45" fmla="*/ 272 h 272"/>
              <a:gd name="T46" fmla="*/ 46 w 341"/>
              <a:gd name="T47" fmla="*/ 250 h 272"/>
              <a:gd name="T48" fmla="*/ 111 w 341"/>
              <a:gd name="T49" fmla="*/ 0 h 272"/>
              <a:gd name="T50" fmla="*/ 264 w 341"/>
              <a:gd name="T51" fmla="*/ 0 h 272"/>
              <a:gd name="T52" fmla="*/ 269 w 341"/>
              <a:gd name="T53" fmla="*/ 21 h 272"/>
              <a:gd name="T54" fmla="*/ 198 w 341"/>
              <a:gd name="T55" fmla="*/ 21 h 272"/>
              <a:gd name="T56" fmla="*/ 203 w 341"/>
              <a:gd name="T57" fmla="*/ 41 h 272"/>
              <a:gd name="T58" fmla="*/ 29 w 341"/>
              <a:gd name="T59" fmla="*/ 41 h 272"/>
              <a:gd name="T60" fmla="*/ 23 w 341"/>
              <a:gd name="T61" fmla="*/ 17 h 272"/>
              <a:gd name="T62" fmla="*/ 115 w 341"/>
              <a:gd name="T63" fmla="*/ 17 h 272"/>
              <a:gd name="T64" fmla="*/ 111 w 341"/>
              <a:gd name="T65" fmla="*/ 0 h 272"/>
              <a:gd name="T66" fmla="*/ 341 w 341"/>
              <a:gd name="T67" fmla="*/ 75 h 272"/>
              <a:gd name="T68" fmla="*/ 249 w 341"/>
              <a:gd name="T69" fmla="*/ 146 h 272"/>
              <a:gd name="T70" fmla="*/ 340 w 341"/>
              <a:gd name="T71" fmla="*/ 213 h 272"/>
              <a:gd name="T72" fmla="*/ 341 w 341"/>
              <a:gd name="T73" fmla="*/ 206 h 272"/>
              <a:gd name="T74" fmla="*/ 341 w 341"/>
              <a:gd name="T75" fmla="*/ 80 h 272"/>
              <a:gd name="T76" fmla="*/ 341 w 341"/>
              <a:gd name="T77" fmla="*/ 75 h 272"/>
              <a:gd name="T78" fmla="*/ 325 w 341"/>
              <a:gd name="T79" fmla="*/ 228 h 272"/>
              <a:gd name="T80" fmla="*/ 318 w 341"/>
              <a:gd name="T81" fmla="*/ 229 h 272"/>
              <a:gd name="T82" fmla="*/ 93 w 341"/>
              <a:gd name="T83" fmla="*/ 229 h 272"/>
              <a:gd name="T84" fmla="*/ 88 w 341"/>
              <a:gd name="T85" fmla="*/ 229 h 272"/>
              <a:gd name="T86" fmla="*/ 181 w 341"/>
              <a:gd name="T87" fmla="*/ 161 h 272"/>
              <a:gd name="T88" fmla="*/ 199 w 341"/>
              <a:gd name="T89" fmla="*/ 174 h 272"/>
              <a:gd name="T90" fmla="*/ 206 w 341"/>
              <a:gd name="T91" fmla="*/ 179 h 272"/>
              <a:gd name="T92" fmla="*/ 212 w 341"/>
              <a:gd name="T93" fmla="*/ 174 h 272"/>
              <a:gd name="T94" fmla="*/ 231 w 341"/>
              <a:gd name="T95" fmla="*/ 160 h 272"/>
              <a:gd name="T96" fmla="*/ 325 w 341"/>
              <a:gd name="T97" fmla="*/ 228 h 2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341" h="272">
                <a:moveTo>
                  <a:pt x="93" y="57"/>
                </a:moveTo>
                <a:cubicBezTo>
                  <a:pt x="318" y="57"/>
                  <a:pt x="318" y="57"/>
                  <a:pt x="318" y="57"/>
                </a:cubicBezTo>
                <a:cubicBezTo>
                  <a:pt x="321" y="57"/>
                  <a:pt x="324" y="58"/>
                  <a:pt x="327" y="59"/>
                </a:cubicBezTo>
                <a:cubicBezTo>
                  <a:pt x="205" y="152"/>
                  <a:pt x="205" y="152"/>
                  <a:pt x="205" y="152"/>
                </a:cubicBezTo>
                <a:cubicBezTo>
                  <a:pt x="82" y="60"/>
                  <a:pt x="82" y="60"/>
                  <a:pt x="82" y="60"/>
                </a:cubicBezTo>
                <a:cubicBezTo>
                  <a:pt x="85" y="58"/>
                  <a:pt x="89" y="57"/>
                  <a:pt x="93" y="57"/>
                </a:cubicBezTo>
                <a:close/>
                <a:moveTo>
                  <a:pt x="51" y="131"/>
                </a:moveTo>
                <a:cubicBezTo>
                  <a:pt x="58" y="153"/>
                  <a:pt x="58" y="153"/>
                  <a:pt x="58" y="153"/>
                </a:cubicBezTo>
                <a:cubicBezTo>
                  <a:pt x="70" y="153"/>
                  <a:pt x="70" y="153"/>
                  <a:pt x="70" y="153"/>
                </a:cubicBezTo>
                <a:cubicBezTo>
                  <a:pt x="70" y="185"/>
                  <a:pt x="70" y="185"/>
                  <a:pt x="70" y="185"/>
                </a:cubicBezTo>
                <a:cubicBezTo>
                  <a:pt x="0" y="185"/>
                  <a:pt x="0" y="185"/>
                  <a:pt x="0" y="185"/>
                </a:cubicBezTo>
                <a:cubicBezTo>
                  <a:pt x="7" y="207"/>
                  <a:pt x="7" y="207"/>
                  <a:pt x="7" y="207"/>
                </a:cubicBezTo>
                <a:cubicBezTo>
                  <a:pt x="70" y="207"/>
                  <a:pt x="70" y="207"/>
                  <a:pt x="70" y="207"/>
                </a:cubicBezTo>
                <a:cubicBezTo>
                  <a:pt x="70" y="209"/>
                  <a:pt x="70" y="212"/>
                  <a:pt x="71" y="214"/>
                </a:cubicBezTo>
                <a:cubicBezTo>
                  <a:pt x="163" y="147"/>
                  <a:pt x="163" y="147"/>
                  <a:pt x="163" y="147"/>
                </a:cubicBezTo>
                <a:cubicBezTo>
                  <a:pt x="70" y="78"/>
                  <a:pt x="70" y="78"/>
                  <a:pt x="70" y="78"/>
                </a:cubicBezTo>
                <a:cubicBezTo>
                  <a:pt x="70" y="78"/>
                  <a:pt x="70" y="79"/>
                  <a:pt x="70" y="80"/>
                </a:cubicBezTo>
                <a:cubicBezTo>
                  <a:pt x="70" y="131"/>
                  <a:pt x="70" y="131"/>
                  <a:pt x="70" y="131"/>
                </a:cubicBezTo>
                <a:cubicBezTo>
                  <a:pt x="51" y="131"/>
                  <a:pt x="51" y="131"/>
                  <a:pt x="51" y="131"/>
                </a:cubicBezTo>
                <a:close/>
                <a:moveTo>
                  <a:pt x="46" y="250"/>
                </a:moveTo>
                <a:cubicBezTo>
                  <a:pt x="198" y="250"/>
                  <a:pt x="198" y="250"/>
                  <a:pt x="198" y="250"/>
                </a:cubicBezTo>
                <a:cubicBezTo>
                  <a:pt x="203" y="272"/>
                  <a:pt x="203" y="272"/>
                  <a:pt x="203" y="272"/>
                </a:cubicBezTo>
                <a:cubicBezTo>
                  <a:pt x="51" y="272"/>
                  <a:pt x="51" y="272"/>
                  <a:pt x="51" y="272"/>
                </a:cubicBezTo>
                <a:cubicBezTo>
                  <a:pt x="46" y="250"/>
                  <a:pt x="46" y="250"/>
                  <a:pt x="46" y="250"/>
                </a:cubicBezTo>
                <a:close/>
                <a:moveTo>
                  <a:pt x="111" y="0"/>
                </a:moveTo>
                <a:cubicBezTo>
                  <a:pt x="264" y="0"/>
                  <a:pt x="264" y="0"/>
                  <a:pt x="264" y="0"/>
                </a:cubicBezTo>
                <a:cubicBezTo>
                  <a:pt x="269" y="21"/>
                  <a:pt x="269" y="21"/>
                  <a:pt x="269" y="21"/>
                </a:cubicBezTo>
                <a:cubicBezTo>
                  <a:pt x="198" y="21"/>
                  <a:pt x="198" y="21"/>
                  <a:pt x="198" y="21"/>
                </a:cubicBezTo>
                <a:cubicBezTo>
                  <a:pt x="203" y="41"/>
                  <a:pt x="203" y="41"/>
                  <a:pt x="203" y="41"/>
                </a:cubicBezTo>
                <a:cubicBezTo>
                  <a:pt x="29" y="41"/>
                  <a:pt x="29" y="41"/>
                  <a:pt x="29" y="41"/>
                </a:cubicBezTo>
                <a:cubicBezTo>
                  <a:pt x="23" y="17"/>
                  <a:pt x="23" y="17"/>
                  <a:pt x="23" y="17"/>
                </a:cubicBezTo>
                <a:cubicBezTo>
                  <a:pt x="115" y="17"/>
                  <a:pt x="115" y="17"/>
                  <a:pt x="115" y="17"/>
                </a:cubicBezTo>
                <a:cubicBezTo>
                  <a:pt x="111" y="0"/>
                  <a:pt x="111" y="0"/>
                  <a:pt x="111" y="0"/>
                </a:cubicBezTo>
                <a:close/>
                <a:moveTo>
                  <a:pt x="341" y="75"/>
                </a:moveTo>
                <a:cubicBezTo>
                  <a:pt x="249" y="146"/>
                  <a:pt x="249" y="146"/>
                  <a:pt x="249" y="146"/>
                </a:cubicBezTo>
                <a:cubicBezTo>
                  <a:pt x="340" y="213"/>
                  <a:pt x="340" y="213"/>
                  <a:pt x="340" y="213"/>
                </a:cubicBezTo>
                <a:cubicBezTo>
                  <a:pt x="341" y="211"/>
                  <a:pt x="341" y="209"/>
                  <a:pt x="341" y="206"/>
                </a:cubicBezTo>
                <a:cubicBezTo>
                  <a:pt x="341" y="80"/>
                  <a:pt x="341" y="80"/>
                  <a:pt x="341" y="80"/>
                </a:cubicBezTo>
                <a:cubicBezTo>
                  <a:pt x="341" y="78"/>
                  <a:pt x="341" y="77"/>
                  <a:pt x="341" y="75"/>
                </a:cubicBezTo>
                <a:close/>
                <a:moveTo>
                  <a:pt x="325" y="228"/>
                </a:moveTo>
                <a:cubicBezTo>
                  <a:pt x="323" y="229"/>
                  <a:pt x="321" y="229"/>
                  <a:pt x="318" y="229"/>
                </a:cubicBezTo>
                <a:cubicBezTo>
                  <a:pt x="93" y="229"/>
                  <a:pt x="93" y="229"/>
                  <a:pt x="93" y="229"/>
                </a:cubicBezTo>
                <a:cubicBezTo>
                  <a:pt x="91" y="229"/>
                  <a:pt x="90" y="229"/>
                  <a:pt x="88" y="229"/>
                </a:cubicBezTo>
                <a:cubicBezTo>
                  <a:pt x="181" y="161"/>
                  <a:pt x="181" y="161"/>
                  <a:pt x="181" y="161"/>
                </a:cubicBezTo>
                <a:cubicBezTo>
                  <a:pt x="199" y="174"/>
                  <a:pt x="199" y="174"/>
                  <a:pt x="199" y="174"/>
                </a:cubicBezTo>
                <a:cubicBezTo>
                  <a:pt x="206" y="179"/>
                  <a:pt x="206" y="179"/>
                  <a:pt x="206" y="179"/>
                </a:cubicBezTo>
                <a:cubicBezTo>
                  <a:pt x="212" y="174"/>
                  <a:pt x="212" y="174"/>
                  <a:pt x="212" y="174"/>
                </a:cubicBezTo>
                <a:cubicBezTo>
                  <a:pt x="231" y="160"/>
                  <a:pt x="231" y="160"/>
                  <a:pt x="231" y="160"/>
                </a:cubicBezTo>
                <a:lnTo>
                  <a:pt x="325" y="22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8" name="圆角矩形 17"/>
          <p:cNvSpPr/>
          <p:nvPr/>
        </p:nvSpPr>
        <p:spPr>
          <a:xfrm>
            <a:off x="6449685" y="1245642"/>
            <a:ext cx="2195107" cy="3024675"/>
          </a:xfrm>
          <a:prstGeom prst="roundRect">
            <a:avLst>
              <a:gd name="adj" fmla="val 0"/>
            </a:avLst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40544" t="-1587" b="-6052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</p:spTree>
    <p:extLst>
      <p:ext uri="{BB962C8B-B14F-4D97-AF65-F5344CB8AC3E}">
        <p14:creationId xmlns:p14="http://schemas.microsoft.com/office/powerpoint/2010/main" val="1345857644"/>
      </p:ext>
    </p:extLst>
  </p:cSld>
  <p:clrMapOvr>
    <a:masterClrMapping/>
  </p:clrMapOvr>
  <p:transition spd="slow" advClick="0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150"/>
                            </p:stCondLst>
                            <p:childTnLst>
                              <p:par>
                                <p:cTn id="18" presetID="2" presetClass="entr" presetSubtype="2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5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5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3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800"/>
                            </p:stCondLst>
                            <p:childTnLst>
                              <p:par>
                                <p:cTn id="33" presetID="16" presetClass="entr" presetSubtype="42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5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5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5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650"/>
                            </p:stCondLst>
                            <p:childTnLst>
                              <p:par>
                                <p:cTn id="42" presetID="2" presetClass="entr" presetSubtype="2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15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15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800"/>
                            </p:stCondLst>
                            <p:childTnLst>
                              <p:par>
                                <p:cTn id="4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3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 animBg="1"/>
      <p:bldP spid="37" grpId="0" animBg="1"/>
      <p:bldP spid="38" grpId="0" build="p"/>
      <p:bldP spid="39" grpId="0" build="p"/>
      <p:bldP spid="40" grpId="0" build="p"/>
      <p:bldP spid="55" grpId="0" build="p"/>
      <p:bldP spid="56" grpId="0" build="p"/>
      <p:bldP spid="71" grpId="0" build="p"/>
      <p:bldP spid="82" grpId="0" build="p"/>
      <p:bldP spid="83" grpId="0" build="p"/>
      <p:bldP spid="85" grpId="0" animBg="1"/>
      <p:bldP spid="1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项目开发时间地点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2161281" y="1507667"/>
            <a:ext cx="10030719" cy="45119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圆角矩形 3"/>
          <p:cNvSpPr/>
          <p:nvPr/>
        </p:nvSpPr>
        <p:spPr>
          <a:xfrm>
            <a:off x="1000125" y="1423248"/>
            <a:ext cx="1080195" cy="1080195"/>
          </a:xfrm>
          <a:prstGeom prst="roundRect">
            <a:avLst>
              <a:gd name="adj" fmla="val 9613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KSO_Shape"/>
          <p:cNvSpPr>
            <a:spLocks/>
          </p:cNvSpPr>
          <p:nvPr/>
        </p:nvSpPr>
        <p:spPr bwMode="auto">
          <a:xfrm>
            <a:off x="1155073" y="1577554"/>
            <a:ext cx="770298" cy="771582"/>
          </a:xfrm>
          <a:custGeom>
            <a:avLst/>
            <a:gdLst>
              <a:gd name="T0" fmla="*/ 923363 w 1752600"/>
              <a:gd name="T1" fmla="*/ 1417153 h 1754188"/>
              <a:gd name="T2" fmla="*/ 958587 w 1752600"/>
              <a:gd name="T3" fmla="*/ 1476612 h 1754188"/>
              <a:gd name="T4" fmla="*/ 945181 w 1752600"/>
              <a:gd name="T5" fmla="*/ 1530763 h 1754188"/>
              <a:gd name="T6" fmla="*/ 886299 w 1752600"/>
              <a:gd name="T7" fmla="*/ 1566067 h 1754188"/>
              <a:gd name="T8" fmla="*/ 832675 w 1752600"/>
              <a:gd name="T9" fmla="*/ 1552795 h 1754188"/>
              <a:gd name="T10" fmla="*/ 797714 w 1752600"/>
              <a:gd name="T11" fmla="*/ 1493335 h 1754188"/>
              <a:gd name="T12" fmla="*/ 810857 w 1752600"/>
              <a:gd name="T13" fmla="*/ 1439185 h 1754188"/>
              <a:gd name="T14" fmla="*/ 869739 w 1752600"/>
              <a:gd name="T15" fmla="*/ 1403616 h 1754188"/>
              <a:gd name="T16" fmla="*/ 1526266 w 1752600"/>
              <a:gd name="T17" fmla="*/ 809406 h 1754188"/>
              <a:gd name="T18" fmla="*/ 1561836 w 1752600"/>
              <a:gd name="T19" fmla="*/ 868866 h 1754188"/>
              <a:gd name="T20" fmla="*/ 1548298 w 1752600"/>
              <a:gd name="T21" fmla="*/ 923016 h 1754188"/>
              <a:gd name="T22" fmla="*/ 1488839 w 1752600"/>
              <a:gd name="T23" fmla="*/ 958586 h 1754188"/>
              <a:gd name="T24" fmla="*/ 1434954 w 1752600"/>
              <a:gd name="T25" fmla="*/ 945048 h 1754188"/>
              <a:gd name="T26" fmla="*/ 1399385 w 1752600"/>
              <a:gd name="T27" fmla="*/ 885589 h 1754188"/>
              <a:gd name="T28" fmla="*/ 1412922 w 1752600"/>
              <a:gd name="T29" fmla="*/ 831438 h 1754188"/>
              <a:gd name="T30" fmla="*/ 1472116 w 1752600"/>
              <a:gd name="T31" fmla="*/ 795869 h 1754188"/>
              <a:gd name="T32" fmla="*/ 931422 w 1752600"/>
              <a:gd name="T33" fmla="*/ 210375 h 1754188"/>
              <a:gd name="T34" fmla="*/ 985331 w 1752600"/>
              <a:gd name="T35" fmla="*/ 812351 h 1754188"/>
              <a:gd name="T36" fmla="*/ 997223 w 1752600"/>
              <a:gd name="T37" fmla="*/ 915108 h 1754188"/>
              <a:gd name="T38" fmla="*/ 946749 w 1752600"/>
              <a:gd name="T39" fmla="*/ 982906 h 1754188"/>
              <a:gd name="T40" fmla="*/ 857693 w 1752600"/>
              <a:gd name="T41" fmla="*/ 1003564 h 1754188"/>
              <a:gd name="T42" fmla="*/ 763351 w 1752600"/>
              <a:gd name="T43" fmla="*/ 937354 h 1754188"/>
              <a:gd name="T44" fmla="*/ 353480 w 1752600"/>
              <a:gd name="T45" fmla="*/ 893921 h 1754188"/>
              <a:gd name="T46" fmla="*/ 383342 w 1752600"/>
              <a:gd name="T47" fmla="*/ 820296 h 1754188"/>
              <a:gd name="T48" fmla="*/ 815147 w 1752600"/>
              <a:gd name="T49" fmla="*/ 764945 h 1754188"/>
              <a:gd name="T50" fmla="*/ 858486 w 1752600"/>
              <a:gd name="T51" fmla="*/ 180713 h 1754188"/>
              <a:gd name="T52" fmla="*/ 670516 w 1752600"/>
              <a:gd name="T53" fmla="*/ 152975 h 1754188"/>
              <a:gd name="T54" fmla="*/ 441192 w 1752600"/>
              <a:gd name="T55" fmla="*/ 263340 h 1754188"/>
              <a:gd name="T56" fmla="*/ 263181 w 1752600"/>
              <a:gd name="T57" fmla="*/ 441458 h 1754188"/>
              <a:gd name="T58" fmla="*/ 152883 w 1752600"/>
              <a:gd name="T59" fmla="*/ 670921 h 1754188"/>
              <a:gd name="T60" fmla="*/ 126168 w 1752600"/>
              <a:gd name="T61" fmla="*/ 934791 h 1754188"/>
              <a:gd name="T62" fmla="*/ 190707 w 1752600"/>
              <a:gd name="T63" fmla="*/ 1186485 h 1754188"/>
              <a:gd name="T64" fmla="*/ 332216 w 1752600"/>
              <a:gd name="T65" fmla="*/ 1396099 h 1754188"/>
              <a:gd name="T66" fmla="*/ 534297 w 1752600"/>
              <a:gd name="T67" fmla="*/ 1547221 h 1754188"/>
              <a:gd name="T68" fmla="*/ 780550 w 1752600"/>
              <a:gd name="T69" fmla="*/ 1623709 h 1754188"/>
              <a:gd name="T70" fmla="*/ 1045847 w 1752600"/>
              <a:gd name="T71" fmla="*/ 1610476 h 1754188"/>
              <a:gd name="T72" fmla="*/ 1281255 w 1752600"/>
              <a:gd name="T73" fmla="*/ 1511227 h 1754188"/>
              <a:gd name="T74" fmla="*/ 1467730 w 1752600"/>
              <a:gd name="T75" fmla="*/ 1341578 h 1754188"/>
              <a:gd name="T76" fmla="*/ 1588873 w 1752600"/>
              <a:gd name="T77" fmla="*/ 1118202 h 1754188"/>
              <a:gd name="T78" fmla="*/ 1628019 w 1752600"/>
              <a:gd name="T79" fmla="*/ 857509 h 1754188"/>
              <a:gd name="T80" fmla="*/ 1576176 w 1752600"/>
              <a:gd name="T81" fmla="*/ 601315 h 1754188"/>
              <a:gd name="T82" fmla="*/ 1444718 w 1752600"/>
              <a:gd name="T83" fmla="*/ 384820 h 1754188"/>
              <a:gd name="T84" fmla="*/ 1250573 w 1752600"/>
              <a:gd name="T85" fmla="*/ 224170 h 1754188"/>
              <a:gd name="T86" fmla="*/ 1009345 w 1752600"/>
              <a:gd name="T87" fmla="*/ 136037 h 1754188"/>
              <a:gd name="T88" fmla="*/ 987656 w 1752600"/>
              <a:gd name="T89" fmla="*/ 7146 h 1754188"/>
              <a:gd name="T90" fmla="*/ 1274907 w 1752600"/>
              <a:gd name="T91" fmla="*/ 96337 h 1754188"/>
              <a:gd name="T92" fmla="*/ 1510315 w 1752600"/>
              <a:gd name="T93" fmla="*/ 272074 h 1754188"/>
              <a:gd name="T94" fmla="*/ 1675101 w 1752600"/>
              <a:gd name="T95" fmla="*/ 516358 h 1754188"/>
              <a:gd name="T96" fmla="*/ 1749955 w 1752600"/>
              <a:gd name="T97" fmla="*/ 809605 h 1754188"/>
              <a:gd name="T98" fmla="*/ 1719273 w 1752600"/>
              <a:gd name="T99" fmla="*/ 1116879 h 1754188"/>
              <a:gd name="T100" fmla="*/ 1590724 w 1752600"/>
              <a:gd name="T101" fmla="*/ 1384453 h 1754188"/>
              <a:gd name="T102" fmla="*/ 1383353 w 1752600"/>
              <a:gd name="T103" fmla="*/ 1591949 h 1754188"/>
              <a:gd name="T104" fmla="*/ 1115940 w 1752600"/>
              <a:gd name="T105" fmla="*/ 1720576 h 1754188"/>
              <a:gd name="T106" fmla="*/ 809116 w 1752600"/>
              <a:gd name="T107" fmla="*/ 1751277 h 1754188"/>
              <a:gd name="T108" fmla="*/ 516046 w 1752600"/>
              <a:gd name="T109" fmla="*/ 1676377 h 1754188"/>
              <a:gd name="T110" fmla="*/ 271909 w 1752600"/>
              <a:gd name="T111" fmla="*/ 1511492 h 1754188"/>
              <a:gd name="T112" fmla="*/ 95750 w 1752600"/>
              <a:gd name="T113" fmla="*/ 1275941 h 1754188"/>
              <a:gd name="T114" fmla="*/ 6877 w 1752600"/>
              <a:gd name="T115" fmla="*/ 988782 h 1754188"/>
              <a:gd name="T116" fmla="*/ 22483 w 1752600"/>
              <a:gd name="T117" fmla="*/ 679126 h 1754188"/>
              <a:gd name="T118" fmla="*/ 138071 w 1752600"/>
              <a:gd name="T119" fmla="*/ 404935 h 1754188"/>
              <a:gd name="T120" fmla="*/ 335655 w 1752600"/>
              <a:gd name="T121" fmla="*/ 187117 h 1754188"/>
              <a:gd name="T122" fmla="*/ 595662 w 1752600"/>
              <a:gd name="T123" fmla="*/ 46051 h 17541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752600" h="1754188">
                <a:moveTo>
                  <a:pt x="873945" y="1403350"/>
                </a:moveTo>
                <a:lnTo>
                  <a:pt x="877888" y="1403350"/>
                </a:lnTo>
                <a:lnTo>
                  <a:pt x="882356" y="1403350"/>
                </a:lnTo>
                <a:lnTo>
                  <a:pt x="886299" y="1403616"/>
                </a:lnTo>
                <a:lnTo>
                  <a:pt x="890505" y="1404146"/>
                </a:lnTo>
                <a:lnTo>
                  <a:pt x="894448" y="1404943"/>
                </a:lnTo>
                <a:lnTo>
                  <a:pt x="898128" y="1405739"/>
                </a:lnTo>
                <a:lnTo>
                  <a:pt x="901808" y="1406801"/>
                </a:lnTo>
                <a:lnTo>
                  <a:pt x="906014" y="1408393"/>
                </a:lnTo>
                <a:lnTo>
                  <a:pt x="909432" y="1409455"/>
                </a:lnTo>
                <a:lnTo>
                  <a:pt x="913112" y="1411048"/>
                </a:lnTo>
                <a:lnTo>
                  <a:pt x="916529" y="1412906"/>
                </a:lnTo>
                <a:lnTo>
                  <a:pt x="919946" y="1415030"/>
                </a:lnTo>
                <a:lnTo>
                  <a:pt x="923363" y="1417153"/>
                </a:lnTo>
                <a:lnTo>
                  <a:pt x="929672" y="1421931"/>
                </a:lnTo>
                <a:lnTo>
                  <a:pt x="935192" y="1427240"/>
                </a:lnTo>
                <a:lnTo>
                  <a:pt x="940450" y="1432814"/>
                </a:lnTo>
                <a:lnTo>
                  <a:pt x="945181" y="1439185"/>
                </a:lnTo>
                <a:lnTo>
                  <a:pt x="947284" y="1442636"/>
                </a:lnTo>
                <a:lnTo>
                  <a:pt x="949124" y="1446086"/>
                </a:lnTo>
                <a:lnTo>
                  <a:pt x="951227" y="1449537"/>
                </a:lnTo>
                <a:lnTo>
                  <a:pt x="952804" y="1452988"/>
                </a:lnTo>
                <a:lnTo>
                  <a:pt x="953856" y="1456704"/>
                </a:lnTo>
                <a:lnTo>
                  <a:pt x="955433" y="1460420"/>
                </a:lnTo>
                <a:lnTo>
                  <a:pt x="956484" y="1464667"/>
                </a:lnTo>
                <a:lnTo>
                  <a:pt x="957273" y="1468384"/>
                </a:lnTo>
                <a:lnTo>
                  <a:pt x="958062" y="1472365"/>
                </a:lnTo>
                <a:lnTo>
                  <a:pt x="958587" y="1476612"/>
                </a:lnTo>
                <a:lnTo>
                  <a:pt x="958850" y="1480594"/>
                </a:lnTo>
                <a:lnTo>
                  <a:pt x="958850" y="1485107"/>
                </a:lnTo>
                <a:lnTo>
                  <a:pt x="958850" y="1489088"/>
                </a:lnTo>
                <a:lnTo>
                  <a:pt x="958587" y="1493335"/>
                </a:lnTo>
                <a:lnTo>
                  <a:pt x="958062" y="1497317"/>
                </a:lnTo>
                <a:lnTo>
                  <a:pt x="957273" y="1501299"/>
                </a:lnTo>
                <a:lnTo>
                  <a:pt x="956484" y="1505546"/>
                </a:lnTo>
                <a:lnTo>
                  <a:pt x="955433" y="1509262"/>
                </a:lnTo>
                <a:lnTo>
                  <a:pt x="953856" y="1512978"/>
                </a:lnTo>
                <a:lnTo>
                  <a:pt x="952804" y="1516694"/>
                </a:lnTo>
                <a:lnTo>
                  <a:pt x="951227" y="1520145"/>
                </a:lnTo>
                <a:lnTo>
                  <a:pt x="949124" y="1524127"/>
                </a:lnTo>
                <a:lnTo>
                  <a:pt x="947284" y="1527312"/>
                </a:lnTo>
                <a:lnTo>
                  <a:pt x="945181" y="1530763"/>
                </a:lnTo>
                <a:lnTo>
                  <a:pt x="940450" y="1536868"/>
                </a:lnTo>
                <a:lnTo>
                  <a:pt x="935192" y="1542973"/>
                </a:lnTo>
                <a:lnTo>
                  <a:pt x="929672" y="1548017"/>
                </a:lnTo>
                <a:lnTo>
                  <a:pt x="923363" y="1552795"/>
                </a:lnTo>
                <a:lnTo>
                  <a:pt x="919946" y="1554918"/>
                </a:lnTo>
                <a:lnTo>
                  <a:pt x="916529" y="1556776"/>
                </a:lnTo>
                <a:lnTo>
                  <a:pt x="913112" y="1558634"/>
                </a:lnTo>
                <a:lnTo>
                  <a:pt x="909432" y="1560227"/>
                </a:lnTo>
                <a:lnTo>
                  <a:pt x="906014" y="1561820"/>
                </a:lnTo>
                <a:lnTo>
                  <a:pt x="901808" y="1563147"/>
                </a:lnTo>
                <a:lnTo>
                  <a:pt x="898128" y="1564209"/>
                </a:lnTo>
                <a:lnTo>
                  <a:pt x="894448" y="1565005"/>
                </a:lnTo>
                <a:lnTo>
                  <a:pt x="890505" y="1565801"/>
                </a:lnTo>
                <a:lnTo>
                  <a:pt x="886299" y="1566067"/>
                </a:lnTo>
                <a:lnTo>
                  <a:pt x="882356" y="1566598"/>
                </a:lnTo>
                <a:lnTo>
                  <a:pt x="877888" y="1566863"/>
                </a:lnTo>
                <a:lnTo>
                  <a:pt x="873945" y="1566598"/>
                </a:lnTo>
                <a:lnTo>
                  <a:pt x="869739" y="1566067"/>
                </a:lnTo>
                <a:lnTo>
                  <a:pt x="865796" y="1565801"/>
                </a:lnTo>
                <a:lnTo>
                  <a:pt x="861853" y="1565005"/>
                </a:lnTo>
                <a:lnTo>
                  <a:pt x="857647" y="1564209"/>
                </a:lnTo>
                <a:lnTo>
                  <a:pt x="853967" y="1563147"/>
                </a:lnTo>
                <a:lnTo>
                  <a:pt x="850287" y="1561820"/>
                </a:lnTo>
                <a:lnTo>
                  <a:pt x="846607" y="1560227"/>
                </a:lnTo>
                <a:lnTo>
                  <a:pt x="842664" y="1558634"/>
                </a:lnTo>
                <a:lnTo>
                  <a:pt x="839247" y="1556776"/>
                </a:lnTo>
                <a:lnTo>
                  <a:pt x="835829" y="1554918"/>
                </a:lnTo>
                <a:lnTo>
                  <a:pt x="832675" y="1552795"/>
                </a:lnTo>
                <a:lnTo>
                  <a:pt x="826629" y="1548017"/>
                </a:lnTo>
                <a:lnTo>
                  <a:pt x="820583" y="1542973"/>
                </a:lnTo>
                <a:lnTo>
                  <a:pt x="815589" y="1536868"/>
                </a:lnTo>
                <a:lnTo>
                  <a:pt x="810857" y="1530763"/>
                </a:lnTo>
                <a:lnTo>
                  <a:pt x="808754" y="1527312"/>
                </a:lnTo>
                <a:lnTo>
                  <a:pt x="806914" y="1524127"/>
                </a:lnTo>
                <a:lnTo>
                  <a:pt x="805074" y="1520145"/>
                </a:lnTo>
                <a:lnTo>
                  <a:pt x="803497" y="1516694"/>
                </a:lnTo>
                <a:lnTo>
                  <a:pt x="801920" y="1512978"/>
                </a:lnTo>
                <a:lnTo>
                  <a:pt x="800605" y="1509262"/>
                </a:lnTo>
                <a:lnTo>
                  <a:pt x="799554" y="1505546"/>
                </a:lnTo>
                <a:lnTo>
                  <a:pt x="798765" y="1501299"/>
                </a:lnTo>
                <a:lnTo>
                  <a:pt x="797977" y="1497317"/>
                </a:lnTo>
                <a:lnTo>
                  <a:pt x="797714" y="1493335"/>
                </a:lnTo>
                <a:lnTo>
                  <a:pt x="797188" y="1489088"/>
                </a:lnTo>
                <a:lnTo>
                  <a:pt x="796925" y="1485107"/>
                </a:lnTo>
                <a:lnTo>
                  <a:pt x="797188" y="1480594"/>
                </a:lnTo>
                <a:lnTo>
                  <a:pt x="797714" y="1476612"/>
                </a:lnTo>
                <a:lnTo>
                  <a:pt x="797977" y="1472365"/>
                </a:lnTo>
                <a:lnTo>
                  <a:pt x="798765" y="1468384"/>
                </a:lnTo>
                <a:lnTo>
                  <a:pt x="799554" y="1464667"/>
                </a:lnTo>
                <a:lnTo>
                  <a:pt x="800605" y="1460420"/>
                </a:lnTo>
                <a:lnTo>
                  <a:pt x="801920" y="1456704"/>
                </a:lnTo>
                <a:lnTo>
                  <a:pt x="803497" y="1452988"/>
                </a:lnTo>
                <a:lnTo>
                  <a:pt x="805074" y="1449537"/>
                </a:lnTo>
                <a:lnTo>
                  <a:pt x="806914" y="1446086"/>
                </a:lnTo>
                <a:lnTo>
                  <a:pt x="808754" y="1442636"/>
                </a:lnTo>
                <a:lnTo>
                  <a:pt x="810857" y="1439185"/>
                </a:lnTo>
                <a:lnTo>
                  <a:pt x="815589" y="1432814"/>
                </a:lnTo>
                <a:lnTo>
                  <a:pt x="820583" y="1427240"/>
                </a:lnTo>
                <a:lnTo>
                  <a:pt x="826629" y="1421931"/>
                </a:lnTo>
                <a:lnTo>
                  <a:pt x="832675" y="1417153"/>
                </a:lnTo>
                <a:lnTo>
                  <a:pt x="835829" y="1415030"/>
                </a:lnTo>
                <a:lnTo>
                  <a:pt x="839247" y="1412906"/>
                </a:lnTo>
                <a:lnTo>
                  <a:pt x="842664" y="1411048"/>
                </a:lnTo>
                <a:lnTo>
                  <a:pt x="846607" y="1409455"/>
                </a:lnTo>
                <a:lnTo>
                  <a:pt x="850287" y="1408393"/>
                </a:lnTo>
                <a:lnTo>
                  <a:pt x="853967" y="1406801"/>
                </a:lnTo>
                <a:lnTo>
                  <a:pt x="857647" y="1405739"/>
                </a:lnTo>
                <a:lnTo>
                  <a:pt x="861853" y="1404943"/>
                </a:lnTo>
                <a:lnTo>
                  <a:pt x="865796" y="1404146"/>
                </a:lnTo>
                <a:lnTo>
                  <a:pt x="869739" y="1403616"/>
                </a:lnTo>
                <a:lnTo>
                  <a:pt x="873945" y="1403350"/>
                </a:lnTo>
                <a:close/>
                <a:moveTo>
                  <a:pt x="1480345" y="795338"/>
                </a:moveTo>
                <a:lnTo>
                  <a:pt x="1484857" y="795603"/>
                </a:lnTo>
                <a:lnTo>
                  <a:pt x="1488839" y="795869"/>
                </a:lnTo>
                <a:lnTo>
                  <a:pt x="1493086" y="796134"/>
                </a:lnTo>
                <a:lnTo>
                  <a:pt x="1497068" y="797196"/>
                </a:lnTo>
                <a:lnTo>
                  <a:pt x="1500784" y="797727"/>
                </a:lnTo>
                <a:lnTo>
                  <a:pt x="1505031" y="799054"/>
                </a:lnTo>
                <a:lnTo>
                  <a:pt x="1508747" y="800381"/>
                </a:lnTo>
                <a:lnTo>
                  <a:pt x="1512198" y="801974"/>
                </a:lnTo>
                <a:lnTo>
                  <a:pt x="1515914" y="803567"/>
                </a:lnTo>
                <a:lnTo>
                  <a:pt x="1519365" y="805425"/>
                </a:lnTo>
                <a:lnTo>
                  <a:pt x="1522816" y="807283"/>
                </a:lnTo>
                <a:lnTo>
                  <a:pt x="1526266" y="809406"/>
                </a:lnTo>
                <a:lnTo>
                  <a:pt x="1532637" y="814184"/>
                </a:lnTo>
                <a:lnTo>
                  <a:pt x="1538211" y="819228"/>
                </a:lnTo>
                <a:lnTo>
                  <a:pt x="1543520" y="825068"/>
                </a:lnTo>
                <a:lnTo>
                  <a:pt x="1548298" y="831438"/>
                </a:lnTo>
                <a:lnTo>
                  <a:pt x="1550422" y="834624"/>
                </a:lnTo>
                <a:lnTo>
                  <a:pt x="1552545" y="838074"/>
                </a:lnTo>
                <a:lnTo>
                  <a:pt x="1554403" y="841791"/>
                </a:lnTo>
                <a:lnTo>
                  <a:pt x="1555996" y="845241"/>
                </a:lnTo>
                <a:lnTo>
                  <a:pt x="1557589" y="848958"/>
                </a:lnTo>
                <a:lnTo>
                  <a:pt x="1558650" y="852939"/>
                </a:lnTo>
                <a:lnTo>
                  <a:pt x="1559712" y="856655"/>
                </a:lnTo>
                <a:lnTo>
                  <a:pt x="1560509" y="860637"/>
                </a:lnTo>
                <a:lnTo>
                  <a:pt x="1561305" y="864884"/>
                </a:lnTo>
                <a:lnTo>
                  <a:pt x="1561836" y="868866"/>
                </a:lnTo>
                <a:lnTo>
                  <a:pt x="1562101" y="872847"/>
                </a:lnTo>
                <a:lnTo>
                  <a:pt x="1562101" y="877094"/>
                </a:lnTo>
                <a:lnTo>
                  <a:pt x="1562101" y="881342"/>
                </a:lnTo>
                <a:lnTo>
                  <a:pt x="1561836" y="885589"/>
                </a:lnTo>
                <a:lnTo>
                  <a:pt x="1561305" y="889570"/>
                </a:lnTo>
                <a:lnTo>
                  <a:pt x="1560509" y="893817"/>
                </a:lnTo>
                <a:lnTo>
                  <a:pt x="1559712" y="897534"/>
                </a:lnTo>
                <a:lnTo>
                  <a:pt x="1558650" y="901515"/>
                </a:lnTo>
                <a:lnTo>
                  <a:pt x="1557589" y="905497"/>
                </a:lnTo>
                <a:lnTo>
                  <a:pt x="1555996" y="908948"/>
                </a:lnTo>
                <a:lnTo>
                  <a:pt x="1554403" y="912664"/>
                </a:lnTo>
                <a:lnTo>
                  <a:pt x="1552545" y="916115"/>
                </a:lnTo>
                <a:lnTo>
                  <a:pt x="1550422" y="919565"/>
                </a:lnTo>
                <a:lnTo>
                  <a:pt x="1548298" y="923016"/>
                </a:lnTo>
                <a:lnTo>
                  <a:pt x="1543520" y="929387"/>
                </a:lnTo>
                <a:lnTo>
                  <a:pt x="1538211" y="934961"/>
                </a:lnTo>
                <a:lnTo>
                  <a:pt x="1532637" y="940270"/>
                </a:lnTo>
                <a:lnTo>
                  <a:pt x="1526266" y="945048"/>
                </a:lnTo>
                <a:lnTo>
                  <a:pt x="1522816" y="947171"/>
                </a:lnTo>
                <a:lnTo>
                  <a:pt x="1519365" y="949030"/>
                </a:lnTo>
                <a:lnTo>
                  <a:pt x="1515914" y="950888"/>
                </a:lnTo>
                <a:lnTo>
                  <a:pt x="1512198" y="952480"/>
                </a:lnTo>
                <a:lnTo>
                  <a:pt x="1508747" y="953808"/>
                </a:lnTo>
                <a:lnTo>
                  <a:pt x="1505031" y="955400"/>
                </a:lnTo>
                <a:lnTo>
                  <a:pt x="1500784" y="956197"/>
                </a:lnTo>
                <a:lnTo>
                  <a:pt x="1497068" y="957258"/>
                </a:lnTo>
                <a:lnTo>
                  <a:pt x="1493086" y="957789"/>
                </a:lnTo>
                <a:lnTo>
                  <a:pt x="1488839" y="958586"/>
                </a:lnTo>
                <a:lnTo>
                  <a:pt x="1484857" y="958851"/>
                </a:lnTo>
                <a:lnTo>
                  <a:pt x="1480345" y="958851"/>
                </a:lnTo>
                <a:lnTo>
                  <a:pt x="1476363" y="958851"/>
                </a:lnTo>
                <a:lnTo>
                  <a:pt x="1472116" y="958586"/>
                </a:lnTo>
                <a:lnTo>
                  <a:pt x="1468134" y="957789"/>
                </a:lnTo>
                <a:lnTo>
                  <a:pt x="1464153" y="957258"/>
                </a:lnTo>
                <a:lnTo>
                  <a:pt x="1459906" y="956197"/>
                </a:lnTo>
                <a:lnTo>
                  <a:pt x="1456189" y="955400"/>
                </a:lnTo>
                <a:lnTo>
                  <a:pt x="1452473" y="953808"/>
                </a:lnTo>
                <a:lnTo>
                  <a:pt x="1448757" y="952480"/>
                </a:lnTo>
                <a:lnTo>
                  <a:pt x="1445306" y="950888"/>
                </a:lnTo>
                <a:lnTo>
                  <a:pt x="1441325" y="949030"/>
                </a:lnTo>
                <a:lnTo>
                  <a:pt x="1437874" y="947171"/>
                </a:lnTo>
                <a:lnTo>
                  <a:pt x="1434954" y="945048"/>
                </a:lnTo>
                <a:lnTo>
                  <a:pt x="1428583" y="940270"/>
                </a:lnTo>
                <a:lnTo>
                  <a:pt x="1422478" y="934961"/>
                </a:lnTo>
                <a:lnTo>
                  <a:pt x="1417435" y="929387"/>
                </a:lnTo>
                <a:lnTo>
                  <a:pt x="1412922" y="923016"/>
                </a:lnTo>
                <a:lnTo>
                  <a:pt x="1410533" y="919565"/>
                </a:lnTo>
                <a:lnTo>
                  <a:pt x="1408675" y="916115"/>
                </a:lnTo>
                <a:lnTo>
                  <a:pt x="1406817" y="912664"/>
                </a:lnTo>
                <a:lnTo>
                  <a:pt x="1405224" y="908948"/>
                </a:lnTo>
                <a:lnTo>
                  <a:pt x="1403632" y="905497"/>
                </a:lnTo>
                <a:lnTo>
                  <a:pt x="1402304" y="901515"/>
                </a:lnTo>
                <a:lnTo>
                  <a:pt x="1401243" y="897534"/>
                </a:lnTo>
                <a:lnTo>
                  <a:pt x="1400446" y="893817"/>
                </a:lnTo>
                <a:lnTo>
                  <a:pt x="1399650" y="889570"/>
                </a:lnTo>
                <a:lnTo>
                  <a:pt x="1399385" y="885589"/>
                </a:lnTo>
                <a:lnTo>
                  <a:pt x="1398854" y="881342"/>
                </a:lnTo>
                <a:lnTo>
                  <a:pt x="1398588" y="877094"/>
                </a:lnTo>
                <a:lnTo>
                  <a:pt x="1398854" y="872847"/>
                </a:lnTo>
                <a:lnTo>
                  <a:pt x="1399385" y="868866"/>
                </a:lnTo>
                <a:lnTo>
                  <a:pt x="1399650" y="864884"/>
                </a:lnTo>
                <a:lnTo>
                  <a:pt x="1400446" y="860637"/>
                </a:lnTo>
                <a:lnTo>
                  <a:pt x="1401243" y="856655"/>
                </a:lnTo>
                <a:lnTo>
                  <a:pt x="1402304" y="852939"/>
                </a:lnTo>
                <a:lnTo>
                  <a:pt x="1403632" y="848958"/>
                </a:lnTo>
                <a:lnTo>
                  <a:pt x="1405224" y="845241"/>
                </a:lnTo>
                <a:lnTo>
                  <a:pt x="1406817" y="841791"/>
                </a:lnTo>
                <a:lnTo>
                  <a:pt x="1408675" y="838074"/>
                </a:lnTo>
                <a:lnTo>
                  <a:pt x="1410533" y="834624"/>
                </a:lnTo>
                <a:lnTo>
                  <a:pt x="1412922" y="831438"/>
                </a:lnTo>
                <a:lnTo>
                  <a:pt x="1417435" y="825068"/>
                </a:lnTo>
                <a:lnTo>
                  <a:pt x="1422478" y="819228"/>
                </a:lnTo>
                <a:lnTo>
                  <a:pt x="1428583" y="814184"/>
                </a:lnTo>
                <a:lnTo>
                  <a:pt x="1434954" y="809406"/>
                </a:lnTo>
                <a:lnTo>
                  <a:pt x="1437874" y="807283"/>
                </a:lnTo>
                <a:lnTo>
                  <a:pt x="1441325" y="805425"/>
                </a:lnTo>
                <a:lnTo>
                  <a:pt x="1445306" y="803567"/>
                </a:lnTo>
                <a:lnTo>
                  <a:pt x="1448757" y="801974"/>
                </a:lnTo>
                <a:lnTo>
                  <a:pt x="1452473" y="800381"/>
                </a:lnTo>
                <a:lnTo>
                  <a:pt x="1456189" y="799054"/>
                </a:lnTo>
                <a:lnTo>
                  <a:pt x="1459906" y="797727"/>
                </a:lnTo>
                <a:lnTo>
                  <a:pt x="1464153" y="797196"/>
                </a:lnTo>
                <a:lnTo>
                  <a:pt x="1468134" y="796134"/>
                </a:lnTo>
                <a:lnTo>
                  <a:pt x="1472116" y="795869"/>
                </a:lnTo>
                <a:lnTo>
                  <a:pt x="1476363" y="795603"/>
                </a:lnTo>
                <a:lnTo>
                  <a:pt x="1480345" y="795338"/>
                </a:lnTo>
                <a:close/>
                <a:moveTo>
                  <a:pt x="876984" y="177800"/>
                </a:moveTo>
                <a:lnTo>
                  <a:pt x="883326" y="178065"/>
                </a:lnTo>
                <a:lnTo>
                  <a:pt x="889669" y="179124"/>
                </a:lnTo>
                <a:lnTo>
                  <a:pt x="895482" y="180713"/>
                </a:lnTo>
                <a:lnTo>
                  <a:pt x="901032" y="182832"/>
                </a:lnTo>
                <a:lnTo>
                  <a:pt x="906581" y="185215"/>
                </a:lnTo>
                <a:lnTo>
                  <a:pt x="911867" y="188393"/>
                </a:lnTo>
                <a:lnTo>
                  <a:pt x="916359" y="191836"/>
                </a:lnTo>
                <a:lnTo>
                  <a:pt x="920851" y="196074"/>
                </a:lnTo>
                <a:lnTo>
                  <a:pt x="924815" y="200311"/>
                </a:lnTo>
                <a:lnTo>
                  <a:pt x="928251" y="205078"/>
                </a:lnTo>
                <a:lnTo>
                  <a:pt x="931422" y="210375"/>
                </a:lnTo>
                <a:lnTo>
                  <a:pt x="934065" y="215672"/>
                </a:lnTo>
                <a:lnTo>
                  <a:pt x="936179" y="221498"/>
                </a:lnTo>
                <a:lnTo>
                  <a:pt x="937764" y="227325"/>
                </a:lnTo>
                <a:lnTo>
                  <a:pt x="938821" y="233681"/>
                </a:lnTo>
                <a:lnTo>
                  <a:pt x="939086" y="240037"/>
                </a:lnTo>
                <a:lnTo>
                  <a:pt x="939086" y="766534"/>
                </a:lnTo>
                <a:lnTo>
                  <a:pt x="945956" y="770772"/>
                </a:lnTo>
                <a:lnTo>
                  <a:pt x="952827" y="775539"/>
                </a:lnTo>
                <a:lnTo>
                  <a:pt x="959169" y="780835"/>
                </a:lnTo>
                <a:lnTo>
                  <a:pt x="964983" y="786397"/>
                </a:lnTo>
                <a:lnTo>
                  <a:pt x="971061" y="792488"/>
                </a:lnTo>
                <a:lnTo>
                  <a:pt x="976082" y="798844"/>
                </a:lnTo>
                <a:lnTo>
                  <a:pt x="980839" y="805465"/>
                </a:lnTo>
                <a:lnTo>
                  <a:pt x="985331" y="812351"/>
                </a:lnTo>
                <a:lnTo>
                  <a:pt x="989295" y="819502"/>
                </a:lnTo>
                <a:lnTo>
                  <a:pt x="992995" y="826917"/>
                </a:lnTo>
                <a:lnTo>
                  <a:pt x="995902" y="834862"/>
                </a:lnTo>
                <a:lnTo>
                  <a:pt x="998545" y="843072"/>
                </a:lnTo>
                <a:lnTo>
                  <a:pt x="1000394" y="851282"/>
                </a:lnTo>
                <a:lnTo>
                  <a:pt x="1001980" y="859757"/>
                </a:lnTo>
                <a:lnTo>
                  <a:pt x="1002773" y="868497"/>
                </a:lnTo>
                <a:lnTo>
                  <a:pt x="1003301" y="877236"/>
                </a:lnTo>
                <a:lnTo>
                  <a:pt x="1002773" y="883857"/>
                </a:lnTo>
                <a:lnTo>
                  <a:pt x="1002244" y="889948"/>
                </a:lnTo>
                <a:lnTo>
                  <a:pt x="1001716" y="896569"/>
                </a:lnTo>
                <a:lnTo>
                  <a:pt x="1000394" y="902925"/>
                </a:lnTo>
                <a:lnTo>
                  <a:pt x="999073" y="909017"/>
                </a:lnTo>
                <a:lnTo>
                  <a:pt x="997223" y="915108"/>
                </a:lnTo>
                <a:lnTo>
                  <a:pt x="995373" y="921199"/>
                </a:lnTo>
                <a:lnTo>
                  <a:pt x="993259" y="926761"/>
                </a:lnTo>
                <a:lnTo>
                  <a:pt x="990352" y="932322"/>
                </a:lnTo>
                <a:lnTo>
                  <a:pt x="987445" y="938149"/>
                </a:lnTo>
                <a:lnTo>
                  <a:pt x="984803" y="943446"/>
                </a:lnTo>
                <a:lnTo>
                  <a:pt x="981367" y="948478"/>
                </a:lnTo>
                <a:lnTo>
                  <a:pt x="977932" y="953509"/>
                </a:lnTo>
                <a:lnTo>
                  <a:pt x="973968" y="958541"/>
                </a:lnTo>
                <a:lnTo>
                  <a:pt x="970004" y="962779"/>
                </a:lnTo>
                <a:lnTo>
                  <a:pt x="965512" y="967281"/>
                </a:lnTo>
                <a:lnTo>
                  <a:pt x="961284" y="971783"/>
                </a:lnTo>
                <a:lnTo>
                  <a:pt x="956527" y="975756"/>
                </a:lnTo>
                <a:lnTo>
                  <a:pt x="951770" y="979464"/>
                </a:lnTo>
                <a:lnTo>
                  <a:pt x="946749" y="982906"/>
                </a:lnTo>
                <a:lnTo>
                  <a:pt x="941728" y="986349"/>
                </a:lnTo>
                <a:lnTo>
                  <a:pt x="936443" y="989527"/>
                </a:lnTo>
                <a:lnTo>
                  <a:pt x="930893" y="992441"/>
                </a:lnTo>
                <a:lnTo>
                  <a:pt x="925344" y="994824"/>
                </a:lnTo>
                <a:lnTo>
                  <a:pt x="919530" y="996943"/>
                </a:lnTo>
                <a:lnTo>
                  <a:pt x="913716" y="999062"/>
                </a:lnTo>
                <a:lnTo>
                  <a:pt x="907374" y="1000915"/>
                </a:lnTo>
                <a:lnTo>
                  <a:pt x="901560" y="1001975"/>
                </a:lnTo>
                <a:lnTo>
                  <a:pt x="895218" y="1003299"/>
                </a:lnTo>
                <a:lnTo>
                  <a:pt x="888611" y="1004358"/>
                </a:lnTo>
                <a:lnTo>
                  <a:pt x="882269" y="1004623"/>
                </a:lnTo>
                <a:lnTo>
                  <a:pt x="875663" y="1004888"/>
                </a:lnTo>
                <a:lnTo>
                  <a:pt x="866678" y="1004623"/>
                </a:lnTo>
                <a:lnTo>
                  <a:pt x="857693" y="1003564"/>
                </a:lnTo>
                <a:lnTo>
                  <a:pt x="849236" y="1001975"/>
                </a:lnTo>
                <a:lnTo>
                  <a:pt x="840780" y="999856"/>
                </a:lnTo>
                <a:lnTo>
                  <a:pt x="832324" y="997473"/>
                </a:lnTo>
                <a:lnTo>
                  <a:pt x="824396" y="994030"/>
                </a:lnTo>
                <a:lnTo>
                  <a:pt x="816732" y="990587"/>
                </a:lnTo>
                <a:lnTo>
                  <a:pt x="809333" y="986084"/>
                </a:lnTo>
                <a:lnTo>
                  <a:pt x="802198" y="981317"/>
                </a:lnTo>
                <a:lnTo>
                  <a:pt x="795591" y="976286"/>
                </a:lnTo>
                <a:lnTo>
                  <a:pt x="788984" y="970724"/>
                </a:lnTo>
                <a:lnTo>
                  <a:pt x="783170" y="964633"/>
                </a:lnTo>
                <a:lnTo>
                  <a:pt x="777357" y="958541"/>
                </a:lnTo>
                <a:lnTo>
                  <a:pt x="772600" y="951920"/>
                </a:lnTo>
                <a:lnTo>
                  <a:pt x="767843" y="944770"/>
                </a:lnTo>
                <a:lnTo>
                  <a:pt x="763351" y="937354"/>
                </a:lnTo>
                <a:lnTo>
                  <a:pt x="413204" y="937354"/>
                </a:lnTo>
                <a:lnTo>
                  <a:pt x="406597" y="937090"/>
                </a:lnTo>
                <a:lnTo>
                  <a:pt x="400519" y="936295"/>
                </a:lnTo>
                <a:lnTo>
                  <a:pt x="394705" y="934706"/>
                </a:lnTo>
                <a:lnTo>
                  <a:pt x="388627" y="932322"/>
                </a:lnTo>
                <a:lnTo>
                  <a:pt x="383342" y="929939"/>
                </a:lnTo>
                <a:lnTo>
                  <a:pt x="378321" y="926761"/>
                </a:lnTo>
                <a:lnTo>
                  <a:pt x="373564" y="923053"/>
                </a:lnTo>
                <a:lnTo>
                  <a:pt x="368808" y="919345"/>
                </a:lnTo>
                <a:lnTo>
                  <a:pt x="365108" y="914843"/>
                </a:lnTo>
                <a:lnTo>
                  <a:pt x="361408" y="909811"/>
                </a:lnTo>
                <a:lnTo>
                  <a:pt x="358237" y="904779"/>
                </a:lnTo>
                <a:lnTo>
                  <a:pt x="355859" y="899483"/>
                </a:lnTo>
                <a:lnTo>
                  <a:pt x="353480" y="893921"/>
                </a:lnTo>
                <a:lnTo>
                  <a:pt x="352159" y="887830"/>
                </a:lnTo>
                <a:lnTo>
                  <a:pt x="351102" y="881474"/>
                </a:lnTo>
                <a:lnTo>
                  <a:pt x="350838" y="875382"/>
                </a:lnTo>
                <a:lnTo>
                  <a:pt x="351102" y="868761"/>
                </a:lnTo>
                <a:lnTo>
                  <a:pt x="352159" y="862670"/>
                </a:lnTo>
                <a:lnTo>
                  <a:pt x="353480" y="856844"/>
                </a:lnTo>
                <a:lnTo>
                  <a:pt x="355859" y="850752"/>
                </a:lnTo>
                <a:lnTo>
                  <a:pt x="358237" y="845456"/>
                </a:lnTo>
                <a:lnTo>
                  <a:pt x="361408" y="840424"/>
                </a:lnTo>
                <a:lnTo>
                  <a:pt x="365108" y="835392"/>
                </a:lnTo>
                <a:lnTo>
                  <a:pt x="368808" y="831154"/>
                </a:lnTo>
                <a:lnTo>
                  <a:pt x="373564" y="827447"/>
                </a:lnTo>
                <a:lnTo>
                  <a:pt x="378321" y="823474"/>
                </a:lnTo>
                <a:lnTo>
                  <a:pt x="383342" y="820296"/>
                </a:lnTo>
                <a:lnTo>
                  <a:pt x="388627" y="817913"/>
                </a:lnTo>
                <a:lnTo>
                  <a:pt x="394705" y="815794"/>
                </a:lnTo>
                <a:lnTo>
                  <a:pt x="400519" y="814205"/>
                </a:lnTo>
                <a:lnTo>
                  <a:pt x="406597" y="813146"/>
                </a:lnTo>
                <a:lnTo>
                  <a:pt x="413204" y="812881"/>
                </a:lnTo>
                <a:lnTo>
                  <a:pt x="765465" y="812881"/>
                </a:lnTo>
                <a:lnTo>
                  <a:pt x="770222" y="805730"/>
                </a:lnTo>
                <a:lnTo>
                  <a:pt x="775507" y="798579"/>
                </a:lnTo>
                <a:lnTo>
                  <a:pt x="780792" y="791959"/>
                </a:lnTo>
                <a:lnTo>
                  <a:pt x="786870" y="785602"/>
                </a:lnTo>
                <a:lnTo>
                  <a:pt x="793477" y="779511"/>
                </a:lnTo>
                <a:lnTo>
                  <a:pt x="800348" y="774214"/>
                </a:lnTo>
                <a:lnTo>
                  <a:pt x="807483" y="769183"/>
                </a:lnTo>
                <a:lnTo>
                  <a:pt x="815147" y="764945"/>
                </a:lnTo>
                <a:lnTo>
                  <a:pt x="815147" y="240037"/>
                </a:lnTo>
                <a:lnTo>
                  <a:pt x="815411" y="233681"/>
                </a:lnTo>
                <a:lnTo>
                  <a:pt x="816204" y="227325"/>
                </a:lnTo>
                <a:lnTo>
                  <a:pt x="817789" y="221498"/>
                </a:lnTo>
                <a:lnTo>
                  <a:pt x="819639" y="215672"/>
                </a:lnTo>
                <a:lnTo>
                  <a:pt x="822546" y="210375"/>
                </a:lnTo>
                <a:lnTo>
                  <a:pt x="825717" y="205078"/>
                </a:lnTo>
                <a:lnTo>
                  <a:pt x="829153" y="200311"/>
                </a:lnTo>
                <a:lnTo>
                  <a:pt x="833116" y="196074"/>
                </a:lnTo>
                <a:lnTo>
                  <a:pt x="837609" y="191836"/>
                </a:lnTo>
                <a:lnTo>
                  <a:pt x="842366" y="188393"/>
                </a:lnTo>
                <a:lnTo>
                  <a:pt x="847387" y="185215"/>
                </a:lnTo>
                <a:lnTo>
                  <a:pt x="852936" y="182832"/>
                </a:lnTo>
                <a:lnTo>
                  <a:pt x="858486" y="180713"/>
                </a:lnTo>
                <a:lnTo>
                  <a:pt x="864564" y="179124"/>
                </a:lnTo>
                <a:lnTo>
                  <a:pt x="870642" y="178065"/>
                </a:lnTo>
                <a:lnTo>
                  <a:pt x="876984" y="177800"/>
                </a:lnTo>
                <a:close/>
                <a:moveTo>
                  <a:pt x="856991" y="124392"/>
                </a:moveTo>
                <a:lnTo>
                  <a:pt x="837683" y="125450"/>
                </a:lnTo>
                <a:lnTo>
                  <a:pt x="818374" y="126774"/>
                </a:lnTo>
                <a:lnTo>
                  <a:pt x="799594" y="128362"/>
                </a:lnTo>
                <a:lnTo>
                  <a:pt x="780550" y="130479"/>
                </a:lnTo>
                <a:lnTo>
                  <a:pt x="762034" y="132861"/>
                </a:lnTo>
                <a:lnTo>
                  <a:pt x="743255" y="136037"/>
                </a:lnTo>
                <a:lnTo>
                  <a:pt x="725004" y="139478"/>
                </a:lnTo>
                <a:lnTo>
                  <a:pt x="706489" y="143712"/>
                </a:lnTo>
                <a:lnTo>
                  <a:pt x="688502" y="147947"/>
                </a:lnTo>
                <a:lnTo>
                  <a:pt x="670516" y="152975"/>
                </a:lnTo>
                <a:lnTo>
                  <a:pt x="653059" y="158269"/>
                </a:lnTo>
                <a:lnTo>
                  <a:pt x="635337" y="164091"/>
                </a:lnTo>
                <a:lnTo>
                  <a:pt x="617880" y="169914"/>
                </a:lnTo>
                <a:lnTo>
                  <a:pt x="600687" y="176530"/>
                </a:lnTo>
                <a:lnTo>
                  <a:pt x="583759" y="183412"/>
                </a:lnTo>
                <a:lnTo>
                  <a:pt x="567095" y="191087"/>
                </a:lnTo>
                <a:lnTo>
                  <a:pt x="550432" y="198762"/>
                </a:lnTo>
                <a:lnTo>
                  <a:pt x="534297" y="206967"/>
                </a:lnTo>
                <a:lnTo>
                  <a:pt x="517898" y="215436"/>
                </a:lnTo>
                <a:lnTo>
                  <a:pt x="502292" y="224170"/>
                </a:lnTo>
                <a:lnTo>
                  <a:pt x="486686" y="233698"/>
                </a:lnTo>
                <a:lnTo>
                  <a:pt x="471345" y="242961"/>
                </a:lnTo>
                <a:lnTo>
                  <a:pt x="456268" y="253018"/>
                </a:lnTo>
                <a:lnTo>
                  <a:pt x="441192" y="263340"/>
                </a:lnTo>
                <a:lnTo>
                  <a:pt x="426379" y="274191"/>
                </a:lnTo>
                <a:lnTo>
                  <a:pt x="412361" y="285042"/>
                </a:lnTo>
                <a:lnTo>
                  <a:pt x="398342" y="296423"/>
                </a:lnTo>
                <a:lnTo>
                  <a:pt x="384588" y="308333"/>
                </a:lnTo>
                <a:lnTo>
                  <a:pt x="371098" y="320243"/>
                </a:lnTo>
                <a:lnTo>
                  <a:pt x="357608" y="332417"/>
                </a:lnTo>
                <a:lnTo>
                  <a:pt x="344648" y="344856"/>
                </a:lnTo>
                <a:lnTo>
                  <a:pt x="332216" y="358089"/>
                </a:lnTo>
                <a:lnTo>
                  <a:pt x="319784" y="371323"/>
                </a:lnTo>
                <a:lnTo>
                  <a:pt x="307617" y="384820"/>
                </a:lnTo>
                <a:lnTo>
                  <a:pt x="295979" y="398583"/>
                </a:lnTo>
                <a:lnTo>
                  <a:pt x="284870" y="412610"/>
                </a:lnTo>
                <a:lnTo>
                  <a:pt x="273761" y="427167"/>
                </a:lnTo>
                <a:lnTo>
                  <a:pt x="263181" y="441458"/>
                </a:lnTo>
                <a:lnTo>
                  <a:pt x="252865" y="456544"/>
                </a:lnTo>
                <a:lnTo>
                  <a:pt x="242814" y="471630"/>
                </a:lnTo>
                <a:lnTo>
                  <a:pt x="233027" y="486980"/>
                </a:lnTo>
                <a:lnTo>
                  <a:pt x="224034" y="502596"/>
                </a:lnTo>
                <a:lnTo>
                  <a:pt x="215041" y="518740"/>
                </a:lnTo>
                <a:lnTo>
                  <a:pt x="206577" y="534620"/>
                </a:lnTo>
                <a:lnTo>
                  <a:pt x="198377" y="551029"/>
                </a:lnTo>
                <a:lnTo>
                  <a:pt x="190707" y="567438"/>
                </a:lnTo>
                <a:lnTo>
                  <a:pt x="183301" y="584112"/>
                </a:lnTo>
                <a:lnTo>
                  <a:pt x="176424" y="601315"/>
                </a:lnTo>
                <a:lnTo>
                  <a:pt x="169811" y="618253"/>
                </a:lnTo>
                <a:lnTo>
                  <a:pt x="163992" y="635986"/>
                </a:lnTo>
                <a:lnTo>
                  <a:pt x="157908" y="653454"/>
                </a:lnTo>
                <a:lnTo>
                  <a:pt x="152883" y="670921"/>
                </a:lnTo>
                <a:lnTo>
                  <a:pt x="147857" y="689183"/>
                </a:lnTo>
                <a:lnTo>
                  <a:pt x="143625" y="707180"/>
                </a:lnTo>
                <a:lnTo>
                  <a:pt x="139393" y="725707"/>
                </a:lnTo>
                <a:lnTo>
                  <a:pt x="135955" y="743704"/>
                </a:lnTo>
                <a:lnTo>
                  <a:pt x="132781" y="762495"/>
                </a:lnTo>
                <a:lnTo>
                  <a:pt x="130400" y="781551"/>
                </a:lnTo>
                <a:lnTo>
                  <a:pt x="128019" y="800342"/>
                </a:lnTo>
                <a:lnTo>
                  <a:pt x="126168" y="819133"/>
                </a:lnTo>
                <a:lnTo>
                  <a:pt x="125110" y="838189"/>
                </a:lnTo>
                <a:lnTo>
                  <a:pt x="124316" y="857509"/>
                </a:lnTo>
                <a:lnTo>
                  <a:pt x="124052" y="877094"/>
                </a:lnTo>
                <a:lnTo>
                  <a:pt x="124316" y="896414"/>
                </a:lnTo>
                <a:lnTo>
                  <a:pt x="125110" y="915735"/>
                </a:lnTo>
                <a:lnTo>
                  <a:pt x="126168" y="934791"/>
                </a:lnTo>
                <a:lnTo>
                  <a:pt x="128019" y="953846"/>
                </a:lnTo>
                <a:lnTo>
                  <a:pt x="130400" y="972637"/>
                </a:lnTo>
                <a:lnTo>
                  <a:pt x="132781" y="991428"/>
                </a:lnTo>
                <a:lnTo>
                  <a:pt x="135955" y="1009955"/>
                </a:lnTo>
                <a:lnTo>
                  <a:pt x="139393" y="1028481"/>
                </a:lnTo>
                <a:lnTo>
                  <a:pt x="143625" y="1046743"/>
                </a:lnTo>
                <a:lnTo>
                  <a:pt x="147857" y="1065005"/>
                </a:lnTo>
                <a:lnTo>
                  <a:pt x="152883" y="1082737"/>
                </a:lnTo>
                <a:lnTo>
                  <a:pt x="157908" y="1100734"/>
                </a:lnTo>
                <a:lnTo>
                  <a:pt x="163992" y="1118202"/>
                </a:lnTo>
                <a:lnTo>
                  <a:pt x="169811" y="1135405"/>
                </a:lnTo>
                <a:lnTo>
                  <a:pt x="176424" y="1152608"/>
                </a:lnTo>
                <a:lnTo>
                  <a:pt x="183301" y="1169547"/>
                </a:lnTo>
                <a:lnTo>
                  <a:pt x="190707" y="1186485"/>
                </a:lnTo>
                <a:lnTo>
                  <a:pt x="198377" y="1203159"/>
                </a:lnTo>
                <a:lnTo>
                  <a:pt x="206577" y="1219568"/>
                </a:lnTo>
                <a:lnTo>
                  <a:pt x="215041" y="1235448"/>
                </a:lnTo>
                <a:lnTo>
                  <a:pt x="224034" y="1251592"/>
                </a:lnTo>
                <a:lnTo>
                  <a:pt x="233027" y="1267208"/>
                </a:lnTo>
                <a:lnTo>
                  <a:pt x="242814" y="1282558"/>
                </a:lnTo>
                <a:lnTo>
                  <a:pt x="252865" y="1297644"/>
                </a:lnTo>
                <a:lnTo>
                  <a:pt x="263181" y="1312200"/>
                </a:lnTo>
                <a:lnTo>
                  <a:pt x="273761" y="1327021"/>
                </a:lnTo>
                <a:lnTo>
                  <a:pt x="284870" y="1341578"/>
                </a:lnTo>
                <a:lnTo>
                  <a:pt x="295979" y="1355605"/>
                </a:lnTo>
                <a:lnTo>
                  <a:pt x="307617" y="1369368"/>
                </a:lnTo>
                <a:lnTo>
                  <a:pt x="319784" y="1382865"/>
                </a:lnTo>
                <a:lnTo>
                  <a:pt x="332216" y="1396099"/>
                </a:lnTo>
                <a:lnTo>
                  <a:pt x="344648" y="1408803"/>
                </a:lnTo>
                <a:lnTo>
                  <a:pt x="357608" y="1421771"/>
                </a:lnTo>
                <a:lnTo>
                  <a:pt x="371098" y="1433946"/>
                </a:lnTo>
                <a:lnTo>
                  <a:pt x="384588" y="1445855"/>
                </a:lnTo>
                <a:lnTo>
                  <a:pt x="398342" y="1457501"/>
                </a:lnTo>
                <a:lnTo>
                  <a:pt x="412361" y="1469146"/>
                </a:lnTo>
                <a:lnTo>
                  <a:pt x="426379" y="1479997"/>
                </a:lnTo>
                <a:lnTo>
                  <a:pt x="441192" y="1490848"/>
                </a:lnTo>
                <a:lnTo>
                  <a:pt x="456268" y="1501170"/>
                </a:lnTo>
                <a:lnTo>
                  <a:pt x="471345" y="1511227"/>
                </a:lnTo>
                <a:lnTo>
                  <a:pt x="486686" y="1520490"/>
                </a:lnTo>
                <a:lnTo>
                  <a:pt x="502292" y="1530018"/>
                </a:lnTo>
                <a:lnTo>
                  <a:pt x="517898" y="1538752"/>
                </a:lnTo>
                <a:lnTo>
                  <a:pt x="534297" y="1547221"/>
                </a:lnTo>
                <a:lnTo>
                  <a:pt x="550432" y="1555426"/>
                </a:lnTo>
                <a:lnTo>
                  <a:pt x="567095" y="1563101"/>
                </a:lnTo>
                <a:lnTo>
                  <a:pt x="583759" y="1570512"/>
                </a:lnTo>
                <a:lnTo>
                  <a:pt x="600687" y="1577393"/>
                </a:lnTo>
                <a:lnTo>
                  <a:pt x="617880" y="1583745"/>
                </a:lnTo>
                <a:lnTo>
                  <a:pt x="635337" y="1590097"/>
                </a:lnTo>
                <a:lnTo>
                  <a:pt x="653059" y="1595655"/>
                </a:lnTo>
                <a:lnTo>
                  <a:pt x="670516" y="1601213"/>
                </a:lnTo>
                <a:lnTo>
                  <a:pt x="688502" y="1605712"/>
                </a:lnTo>
                <a:lnTo>
                  <a:pt x="706489" y="1610476"/>
                </a:lnTo>
                <a:lnTo>
                  <a:pt x="725004" y="1614181"/>
                </a:lnTo>
                <a:lnTo>
                  <a:pt x="743255" y="1618151"/>
                </a:lnTo>
                <a:lnTo>
                  <a:pt x="762034" y="1620798"/>
                </a:lnTo>
                <a:lnTo>
                  <a:pt x="780550" y="1623709"/>
                </a:lnTo>
                <a:lnTo>
                  <a:pt x="799594" y="1625826"/>
                </a:lnTo>
                <a:lnTo>
                  <a:pt x="818374" y="1627414"/>
                </a:lnTo>
                <a:lnTo>
                  <a:pt x="837683" y="1628738"/>
                </a:lnTo>
                <a:lnTo>
                  <a:pt x="856991" y="1629267"/>
                </a:lnTo>
                <a:lnTo>
                  <a:pt x="876300" y="1629532"/>
                </a:lnTo>
                <a:lnTo>
                  <a:pt x="895873" y="1629267"/>
                </a:lnTo>
                <a:lnTo>
                  <a:pt x="914918" y="1628738"/>
                </a:lnTo>
                <a:lnTo>
                  <a:pt x="933962" y="1627414"/>
                </a:lnTo>
                <a:lnTo>
                  <a:pt x="953271" y="1625826"/>
                </a:lnTo>
                <a:lnTo>
                  <a:pt x="972050" y="1623709"/>
                </a:lnTo>
                <a:lnTo>
                  <a:pt x="990830" y="1620798"/>
                </a:lnTo>
                <a:lnTo>
                  <a:pt x="1009345" y="1618151"/>
                </a:lnTo>
                <a:lnTo>
                  <a:pt x="1027861" y="1614181"/>
                </a:lnTo>
                <a:lnTo>
                  <a:pt x="1045847" y="1610476"/>
                </a:lnTo>
                <a:lnTo>
                  <a:pt x="1064098" y="1605712"/>
                </a:lnTo>
                <a:lnTo>
                  <a:pt x="1082084" y="1601213"/>
                </a:lnTo>
                <a:lnTo>
                  <a:pt x="1099806" y="1595655"/>
                </a:lnTo>
                <a:lnTo>
                  <a:pt x="1117263" y="1590097"/>
                </a:lnTo>
                <a:lnTo>
                  <a:pt x="1134720" y="1583745"/>
                </a:lnTo>
                <a:lnTo>
                  <a:pt x="1151913" y="1577393"/>
                </a:lnTo>
                <a:lnTo>
                  <a:pt x="1168841" y="1570512"/>
                </a:lnTo>
                <a:lnTo>
                  <a:pt x="1185769" y="1563101"/>
                </a:lnTo>
                <a:lnTo>
                  <a:pt x="1201904" y="1555426"/>
                </a:lnTo>
                <a:lnTo>
                  <a:pt x="1218568" y="1547221"/>
                </a:lnTo>
                <a:lnTo>
                  <a:pt x="1234702" y="1538752"/>
                </a:lnTo>
                <a:lnTo>
                  <a:pt x="1250573" y="1530018"/>
                </a:lnTo>
                <a:lnTo>
                  <a:pt x="1265914" y="1520490"/>
                </a:lnTo>
                <a:lnTo>
                  <a:pt x="1281255" y="1511227"/>
                </a:lnTo>
                <a:lnTo>
                  <a:pt x="1296596" y="1501170"/>
                </a:lnTo>
                <a:lnTo>
                  <a:pt x="1311408" y="1490848"/>
                </a:lnTo>
                <a:lnTo>
                  <a:pt x="1325956" y="1479997"/>
                </a:lnTo>
                <a:lnTo>
                  <a:pt x="1340504" y="1469146"/>
                </a:lnTo>
                <a:lnTo>
                  <a:pt x="1354522" y="1457501"/>
                </a:lnTo>
                <a:lnTo>
                  <a:pt x="1368277" y="1445855"/>
                </a:lnTo>
                <a:lnTo>
                  <a:pt x="1381766" y="1433946"/>
                </a:lnTo>
                <a:lnTo>
                  <a:pt x="1394991" y="1421771"/>
                </a:lnTo>
                <a:lnTo>
                  <a:pt x="1407952" y="1408803"/>
                </a:lnTo>
                <a:lnTo>
                  <a:pt x="1420384" y="1396099"/>
                </a:lnTo>
                <a:lnTo>
                  <a:pt x="1432815" y="1382865"/>
                </a:lnTo>
                <a:lnTo>
                  <a:pt x="1444718" y="1369368"/>
                </a:lnTo>
                <a:lnTo>
                  <a:pt x="1456356" y="1355605"/>
                </a:lnTo>
                <a:lnTo>
                  <a:pt x="1467730" y="1341578"/>
                </a:lnTo>
                <a:lnTo>
                  <a:pt x="1479104" y="1327021"/>
                </a:lnTo>
                <a:lnTo>
                  <a:pt x="1489684" y="1312200"/>
                </a:lnTo>
                <a:lnTo>
                  <a:pt x="1499735" y="1297644"/>
                </a:lnTo>
                <a:lnTo>
                  <a:pt x="1509786" y="1282558"/>
                </a:lnTo>
                <a:lnTo>
                  <a:pt x="1519308" y="1267208"/>
                </a:lnTo>
                <a:lnTo>
                  <a:pt x="1528830" y="1251592"/>
                </a:lnTo>
                <a:lnTo>
                  <a:pt x="1537559" y="1235448"/>
                </a:lnTo>
                <a:lnTo>
                  <a:pt x="1546023" y="1219568"/>
                </a:lnTo>
                <a:lnTo>
                  <a:pt x="1554223" y="1203159"/>
                </a:lnTo>
                <a:lnTo>
                  <a:pt x="1561893" y="1186485"/>
                </a:lnTo>
                <a:lnTo>
                  <a:pt x="1569299" y="1169547"/>
                </a:lnTo>
                <a:lnTo>
                  <a:pt x="1576176" y="1152608"/>
                </a:lnTo>
                <a:lnTo>
                  <a:pt x="1582789" y="1135405"/>
                </a:lnTo>
                <a:lnTo>
                  <a:pt x="1588873" y="1118202"/>
                </a:lnTo>
                <a:lnTo>
                  <a:pt x="1594692" y="1100734"/>
                </a:lnTo>
                <a:lnTo>
                  <a:pt x="1599982" y="1082737"/>
                </a:lnTo>
                <a:lnTo>
                  <a:pt x="1604743" y="1065005"/>
                </a:lnTo>
                <a:lnTo>
                  <a:pt x="1608975" y="1046743"/>
                </a:lnTo>
                <a:lnTo>
                  <a:pt x="1613207" y="1028481"/>
                </a:lnTo>
                <a:lnTo>
                  <a:pt x="1616645" y="1009955"/>
                </a:lnTo>
                <a:lnTo>
                  <a:pt x="1619555" y="991428"/>
                </a:lnTo>
                <a:lnTo>
                  <a:pt x="1622464" y="972637"/>
                </a:lnTo>
                <a:lnTo>
                  <a:pt x="1624581" y="953846"/>
                </a:lnTo>
                <a:lnTo>
                  <a:pt x="1626168" y="934791"/>
                </a:lnTo>
                <a:lnTo>
                  <a:pt x="1627490" y="915735"/>
                </a:lnTo>
                <a:lnTo>
                  <a:pt x="1628019" y="896414"/>
                </a:lnTo>
                <a:lnTo>
                  <a:pt x="1628548" y="877094"/>
                </a:lnTo>
                <a:lnTo>
                  <a:pt x="1628019" y="857509"/>
                </a:lnTo>
                <a:lnTo>
                  <a:pt x="1627490" y="838189"/>
                </a:lnTo>
                <a:lnTo>
                  <a:pt x="1626168" y="819133"/>
                </a:lnTo>
                <a:lnTo>
                  <a:pt x="1624581" y="800342"/>
                </a:lnTo>
                <a:lnTo>
                  <a:pt x="1622464" y="781551"/>
                </a:lnTo>
                <a:lnTo>
                  <a:pt x="1619555" y="762495"/>
                </a:lnTo>
                <a:lnTo>
                  <a:pt x="1616645" y="743704"/>
                </a:lnTo>
                <a:lnTo>
                  <a:pt x="1613207" y="725707"/>
                </a:lnTo>
                <a:lnTo>
                  <a:pt x="1608975" y="707180"/>
                </a:lnTo>
                <a:lnTo>
                  <a:pt x="1604743" y="689183"/>
                </a:lnTo>
                <a:lnTo>
                  <a:pt x="1599982" y="670921"/>
                </a:lnTo>
                <a:lnTo>
                  <a:pt x="1594692" y="653454"/>
                </a:lnTo>
                <a:lnTo>
                  <a:pt x="1588873" y="635986"/>
                </a:lnTo>
                <a:lnTo>
                  <a:pt x="1582789" y="618253"/>
                </a:lnTo>
                <a:lnTo>
                  <a:pt x="1576176" y="601315"/>
                </a:lnTo>
                <a:lnTo>
                  <a:pt x="1569299" y="584112"/>
                </a:lnTo>
                <a:lnTo>
                  <a:pt x="1561893" y="567438"/>
                </a:lnTo>
                <a:lnTo>
                  <a:pt x="1554223" y="551029"/>
                </a:lnTo>
                <a:lnTo>
                  <a:pt x="1546023" y="534620"/>
                </a:lnTo>
                <a:lnTo>
                  <a:pt x="1537559" y="518740"/>
                </a:lnTo>
                <a:lnTo>
                  <a:pt x="1528830" y="502596"/>
                </a:lnTo>
                <a:lnTo>
                  <a:pt x="1519308" y="486980"/>
                </a:lnTo>
                <a:lnTo>
                  <a:pt x="1509786" y="471630"/>
                </a:lnTo>
                <a:lnTo>
                  <a:pt x="1499735" y="456544"/>
                </a:lnTo>
                <a:lnTo>
                  <a:pt x="1489684" y="441458"/>
                </a:lnTo>
                <a:lnTo>
                  <a:pt x="1479104" y="427167"/>
                </a:lnTo>
                <a:lnTo>
                  <a:pt x="1467730" y="412610"/>
                </a:lnTo>
                <a:lnTo>
                  <a:pt x="1456356" y="398583"/>
                </a:lnTo>
                <a:lnTo>
                  <a:pt x="1444718" y="384820"/>
                </a:lnTo>
                <a:lnTo>
                  <a:pt x="1432815" y="371323"/>
                </a:lnTo>
                <a:lnTo>
                  <a:pt x="1420384" y="358089"/>
                </a:lnTo>
                <a:lnTo>
                  <a:pt x="1407952" y="344856"/>
                </a:lnTo>
                <a:lnTo>
                  <a:pt x="1394991" y="332417"/>
                </a:lnTo>
                <a:lnTo>
                  <a:pt x="1381766" y="320243"/>
                </a:lnTo>
                <a:lnTo>
                  <a:pt x="1368277" y="308333"/>
                </a:lnTo>
                <a:lnTo>
                  <a:pt x="1354522" y="296423"/>
                </a:lnTo>
                <a:lnTo>
                  <a:pt x="1340504" y="285042"/>
                </a:lnTo>
                <a:lnTo>
                  <a:pt x="1325956" y="274191"/>
                </a:lnTo>
                <a:lnTo>
                  <a:pt x="1311408" y="263340"/>
                </a:lnTo>
                <a:lnTo>
                  <a:pt x="1296596" y="253018"/>
                </a:lnTo>
                <a:lnTo>
                  <a:pt x="1281255" y="242961"/>
                </a:lnTo>
                <a:lnTo>
                  <a:pt x="1265914" y="233698"/>
                </a:lnTo>
                <a:lnTo>
                  <a:pt x="1250573" y="224170"/>
                </a:lnTo>
                <a:lnTo>
                  <a:pt x="1234702" y="215436"/>
                </a:lnTo>
                <a:lnTo>
                  <a:pt x="1218568" y="206967"/>
                </a:lnTo>
                <a:lnTo>
                  <a:pt x="1201904" y="198762"/>
                </a:lnTo>
                <a:lnTo>
                  <a:pt x="1185769" y="191087"/>
                </a:lnTo>
                <a:lnTo>
                  <a:pt x="1168841" y="183412"/>
                </a:lnTo>
                <a:lnTo>
                  <a:pt x="1151913" y="176530"/>
                </a:lnTo>
                <a:lnTo>
                  <a:pt x="1134720" y="169914"/>
                </a:lnTo>
                <a:lnTo>
                  <a:pt x="1117263" y="164091"/>
                </a:lnTo>
                <a:lnTo>
                  <a:pt x="1099806" y="158269"/>
                </a:lnTo>
                <a:lnTo>
                  <a:pt x="1082084" y="152975"/>
                </a:lnTo>
                <a:lnTo>
                  <a:pt x="1064098" y="147947"/>
                </a:lnTo>
                <a:lnTo>
                  <a:pt x="1045847" y="143712"/>
                </a:lnTo>
                <a:lnTo>
                  <a:pt x="1027861" y="139478"/>
                </a:lnTo>
                <a:lnTo>
                  <a:pt x="1009345" y="136037"/>
                </a:lnTo>
                <a:lnTo>
                  <a:pt x="990830" y="132861"/>
                </a:lnTo>
                <a:lnTo>
                  <a:pt x="972050" y="130479"/>
                </a:lnTo>
                <a:lnTo>
                  <a:pt x="953271" y="128362"/>
                </a:lnTo>
                <a:lnTo>
                  <a:pt x="933962" y="126774"/>
                </a:lnTo>
                <a:lnTo>
                  <a:pt x="914918" y="125450"/>
                </a:lnTo>
                <a:lnTo>
                  <a:pt x="895873" y="124392"/>
                </a:lnTo>
                <a:lnTo>
                  <a:pt x="876300" y="124392"/>
                </a:lnTo>
                <a:lnTo>
                  <a:pt x="856991" y="124392"/>
                </a:lnTo>
                <a:close/>
                <a:moveTo>
                  <a:pt x="876300" y="0"/>
                </a:moveTo>
                <a:lnTo>
                  <a:pt x="899048" y="265"/>
                </a:lnTo>
                <a:lnTo>
                  <a:pt x="921266" y="1323"/>
                </a:lnTo>
                <a:lnTo>
                  <a:pt x="943749" y="2382"/>
                </a:lnTo>
                <a:lnTo>
                  <a:pt x="965702" y="4764"/>
                </a:lnTo>
                <a:lnTo>
                  <a:pt x="987656" y="7146"/>
                </a:lnTo>
                <a:lnTo>
                  <a:pt x="1009610" y="10057"/>
                </a:lnTo>
                <a:lnTo>
                  <a:pt x="1031299" y="13763"/>
                </a:lnTo>
                <a:lnTo>
                  <a:pt x="1052724" y="17997"/>
                </a:lnTo>
                <a:lnTo>
                  <a:pt x="1074149" y="22496"/>
                </a:lnTo>
                <a:lnTo>
                  <a:pt x="1095045" y="27525"/>
                </a:lnTo>
                <a:lnTo>
                  <a:pt x="1115940" y="33348"/>
                </a:lnTo>
                <a:lnTo>
                  <a:pt x="1136572" y="39435"/>
                </a:lnTo>
                <a:lnTo>
                  <a:pt x="1157203" y="46051"/>
                </a:lnTo>
                <a:lnTo>
                  <a:pt x="1177305" y="53197"/>
                </a:lnTo>
                <a:lnTo>
                  <a:pt x="1197407" y="60873"/>
                </a:lnTo>
                <a:lnTo>
                  <a:pt x="1216981" y="69077"/>
                </a:lnTo>
                <a:lnTo>
                  <a:pt x="1236818" y="77811"/>
                </a:lnTo>
                <a:lnTo>
                  <a:pt x="1255863" y="86545"/>
                </a:lnTo>
                <a:lnTo>
                  <a:pt x="1274907" y="96337"/>
                </a:lnTo>
                <a:lnTo>
                  <a:pt x="1293687" y="105865"/>
                </a:lnTo>
                <a:lnTo>
                  <a:pt x="1312202" y="116452"/>
                </a:lnTo>
                <a:lnTo>
                  <a:pt x="1330453" y="127303"/>
                </a:lnTo>
                <a:lnTo>
                  <a:pt x="1348439" y="138154"/>
                </a:lnTo>
                <a:lnTo>
                  <a:pt x="1365896" y="149799"/>
                </a:lnTo>
                <a:lnTo>
                  <a:pt x="1383353" y="162239"/>
                </a:lnTo>
                <a:lnTo>
                  <a:pt x="1400282" y="174413"/>
                </a:lnTo>
                <a:lnTo>
                  <a:pt x="1416945" y="187117"/>
                </a:lnTo>
                <a:lnTo>
                  <a:pt x="1433609" y="200615"/>
                </a:lnTo>
                <a:lnTo>
                  <a:pt x="1449479" y="214113"/>
                </a:lnTo>
                <a:lnTo>
                  <a:pt x="1465085" y="228404"/>
                </a:lnTo>
                <a:lnTo>
                  <a:pt x="1480426" y="242432"/>
                </a:lnTo>
                <a:lnTo>
                  <a:pt x="1495503" y="257253"/>
                </a:lnTo>
                <a:lnTo>
                  <a:pt x="1510315" y="272074"/>
                </a:lnTo>
                <a:lnTo>
                  <a:pt x="1524863" y="287424"/>
                </a:lnTo>
                <a:lnTo>
                  <a:pt x="1538881" y="303569"/>
                </a:lnTo>
                <a:lnTo>
                  <a:pt x="1552371" y="319449"/>
                </a:lnTo>
                <a:lnTo>
                  <a:pt x="1565596" y="335858"/>
                </a:lnTo>
                <a:lnTo>
                  <a:pt x="1578292" y="352796"/>
                </a:lnTo>
                <a:lnTo>
                  <a:pt x="1590724" y="369735"/>
                </a:lnTo>
                <a:lnTo>
                  <a:pt x="1602627" y="386938"/>
                </a:lnTo>
                <a:lnTo>
                  <a:pt x="1614265" y="404935"/>
                </a:lnTo>
                <a:lnTo>
                  <a:pt x="1625639" y="422667"/>
                </a:lnTo>
                <a:lnTo>
                  <a:pt x="1636219" y="440929"/>
                </a:lnTo>
                <a:lnTo>
                  <a:pt x="1646534" y="459455"/>
                </a:lnTo>
                <a:lnTo>
                  <a:pt x="1656585" y="478247"/>
                </a:lnTo>
                <a:lnTo>
                  <a:pt x="1666108" y="497038"/>
                </a:lnTo>
                <a:lnTo>
                  <a:pt x="1675101" y="516358"/>
                </a:lnTo>
                <a:lnTo>
                  <a:pt x="1683565" y="535943"/>
                </a:lnTo>
                <a:lnTo>
                  <a:pt x="1691764" y="555528"/>
                </a:lnTo>
                <a:lnTo>
                  <a:pt x="1699170" y="575643"/>
                </a:lnTo>
                <a:lnTo>
                  <a:pt x="1706577" y="596022"/>
                </a:lnTo>
                <a:lnTo>
                  <a:pt x="1712925" y="616401"/>
                </a:lnTo>
                <a:lnTo>
                  <a:pt x="1719273" y="637309"/>
                </a:lnTo>
                <a:lnTo>
                  <a:pt x="1725092" y="658218"/>
                </a:lnTo>
                <a:lnTo>
                  <a:pt x="1730382" y="679126"/>
                </a:lnTo>
                <a:lnTo>
                  <a:pt x="1734614" y="700564"/>
                </a:lnTo>
                <a:lnTo>
                  <a:pt x="1739111" y="721737"/>
                </a:lnTo>
                <a:lnTo>
                  <a:pt x="1742549" y="743439"/>
                </a:lnTo>
                <a:lnTo>
                  <a:pt x="1745723" y="765406"/>
                </a:lnTo>
                <a:lnTo>
                  <a:pt x="1748104" y="787373"/>
                </a:lnTo>
                <a:lnTo>
                  <a:pt x="1749955" y="809605"/>
                </a:lnTo>
                <a:lnTo>
                  <a:pt x="1751542" y="831837"/>
                </a:lnTo>
                <a:lnTo>
                  <a:pt x="1752336" y="854598"/>
                </a:lnTo>
                <a:lnTo>
                  <a:pt x="1752600" y="877094"/>
                </a:lnTo>
                <a:lnTo>
                  <a:pt x="1752336" y="899590"/>
                </a:lnTo>
                <a:lnTo>
                  <a:pt x="1751542" y="922351"/>
                </a:lnTo>
                <a:lnTo>
                  <a:pt x="1749955" y="944583"/>
                </a:lnTo>
                <a:lnTo>
                  <a:pt x="1748104" y="966550"/>
                </a:lnTo>
                <a:lnTo>
                  <a:pt x="1745723" y="988782"/>
                </a:lnTo>
                <a:lnTo>
                  <a:pt x="1742549" y="1010220"/>
                </a:lnTo>
                <a:lnTo>
                  <a:pt x="1739111" y="1031922"/>
                </a:lnTo>
                <a:lnTo>
                  <a:pt x="1734614" y="1053624"/>
                </a:lnTo>
                <a:lnTo>
                  <a:pt x="1730382" y="1075062"/>
                </a:lnTo>
                <a:lnTo>
                  <a:pt x="1725092" y="1095970"/>
                </a:lnTo>
                <a:lnTo>
                  <a:pt x="1719273" y="1116879"/>
                </a:lnTo>
                <a:lnTo>
                  <a:pt x="1712925" y="1137523"/>
                </a:lnTo>
                <a:lnTo>
                  <a:pt x="1706577" y="1157902"/>
                </a:lnTo>
                <a:lnTo>
                  <a:pt x="1699170" y="1178016"/>
                </a:lnTo>
                <a:lnTo>
                  <a:pt x="1691764" y="1198130"/>
                </a:lnTo>
                <a:lnTo>
                  <a:pt x="1683565" y="1217980"/>
                </a:lnTo>
                <a:lnTo>
                  <a:pt x="1675101" y="1237565"/>
                </a:lnTo>
                <a:lnTo>
                  <a:pt x="1666108" y="1256886"/>
                </a:lnTo>
                <a:lnTo>
                  <a:pt x="1656585" y="1275941"/>
                </a:lnTo>
                <a:lnTo>
                  <a:pt x="1646534" y="1294733"/>
                </a:lnTo>
                <a:lnTo>
                  <a:pt x="1636219" y="1313259"/>
                </a:lnTo>
                <a:lnTo>
                  <a:pt x="1625639" y="1331521"/>
                </a:lnTo>
                <a:lnTo>
                  <a:pt x="1614265" y="1349253"/>
                </a:lnTo>
                <a:lnTo>
                  <a:pt x="1602627" y="1366986"/>
                </a:lnTo>
                <a:lnTo>
                  <a:pt x="1590724" y="1384453"/>
                </a:lnTo>
                <a:lnTo>
                  <a:pt x="1578292" y="1401392"/>
                </a:lnTo>
                <a:lnTo>
                  <a:pt x="1565596" y="1418066"/>
                </a:lnTo>
                <a:lnTo>
                  <a:pt x="1552371" y="1434475"/>
                </a:lnTo>
                <a:lnTo>
                  <a:pt x="1538881" y="1450619"/>
                </a:lnTo>
                <a:lnTo>
                  <a:pt x="1524863" y="1466234"/>
                </a:lnTo>
                <a:lnTo>
                  <a:pt x="1510315" y="1481585"/>
                </a:lnTo>
                <a:lnTo>
                  <a:pt x="1495503" y="1496671"/>
                </a:lnTo>
                <a:lnTo>
                  <a:pt x="1480426" y="1511492"/>
                </a:lnTo>
                <a:lnTo>
                  <a:pt x="1465085" y="1525784"/>
                </a:lnTo>
                <a:lnTo>
                  <a:pt x="1449479" y="1540075"/>
                </a:lnTo>
                <a:lnTo>
                  <a:pt x="1433609" y="1553573"/>
                </a:lnTo>
                <a:lnTo>
                  <a:pt x="1416945" y="1566542"/>
                </a:lnTo>
                <a:lnTo>
                  <a:pt x="1400282" y="1579510"/>
                </a:lnTo>
                <a:lnTo>
                  <a:pt x="1383353" y="1591949"/>
                </a:lnTo>
                <a:lnTo>
                  <a:pt x="1365896" y="1603859"/>
                </a:lnTo>
                <a:lnTo>
                  <a:pt x="1348439" y="1615505"/>
                </a:lnTo>
                <a:lnTo>
                  <a:pt x="1330453" y="1626885"/>
                </a:lnTo>
                <a:lnTo>
                  <a:pt x="1312202" y="1637472"/>
                </a:lnTo>
                <a:lnTo>
                  <a:pt x="1293687" y="1647793"/>
                </a:lnTo>
                <a:lnTo>
                  <a:pt x="1274907" y="1657851"/>
                </a:lnTo>
                <a:lnTo>
                  <a:pt x="1255863" y="1667379"/>
                </a:lnTo>
                <a:lnTo>
                  <a:pt x="1236818" y="1676377"/>
                </a:lnTo>
                <a:lnTo>
                  <a:pt x="1216981" y="1684846"/>
                </a:lnTo>
                <a:lnTo>
                  <a:pt x="1197407" y="1693051"/>
                </a:lnTo>
                <a:lnTo>
                  <a:pt x="1177305" y="1700726"/>
                </a:lnTo>
                <a:lnTo>
                  <a:pt x="1157203" y="1707607"/>
                </a:lnTo>
                <a:lnTo>
                  <a:pt x="1136572" y="1714753"/>
                </a:lnTo>
                <a:lnTo>
                  <a:pt x="1115940" y="1720576"/>
                </a:lnTo>
                <a:lnTo>
                  <a:pt x="1095045" y="1726134"/>
                </a:lnTo>
                <a:lnTo>
                  <a:pt x="1074149" y="1731427"/>
                </a:lnTo>
                <a:lnTo>
                  <a:pt x="1052724" y="1736191"/>
                </a:lnTo>
                <a:lnTo>
                  <a:pt x="1031299" y="1740426"/>
                </a:lnTo>
                <a:lnTo>
                  <a:pt x="1009610" y="1743866"/>
                </a:lnTo>
                <a:lnTo>
                  <a:pt x="987656" y="1747042"/>
                </a:lnTo>
                <a:lnTo>
                  <a:pt x="965702" y="1749424"/>
                </a:lnTo>
                <a:lnTo>
                  <a:pt x="943749" y="1751277"/>
                </a:lnTo>
                <a:lnTo>
                  <a:pt x="921266" y="1752865"/>
                </a:lnTo>
                <a:lnTo>
                  <a:pt x="899048" y="1753923"/>
                </a:lnTo>
                <a:lnTo>
                  <a:pt x="876300" y="1754188"/>
                </a:lnTo>
                <a:lnTo>
                  <a:pt x="853817" y="1753923"/>
                </a:lnTo>
                <a:lnTo>
                  <a:pt x="831335" y="1752865"/>
                </a:lnTo>
                <a:lnTo>
                  <a:pt x="809116" y="1751277"/>
                </a:lnTo>
                <a:lnTo>
                  <a:pt x="786898" y="1749424"/>
                </a:lnTo>
                <a:lnTo>
                  <a:pt x="764944" y="1747042"/>
                </a:lnTo>
                <a:lnTo>
                  <a:pt x="742990" y="1743866"/>
                </a:lnTo>
                <a:lnTo>
                  <a:pt x="721301" y="1740426"/>
                </a:lnTo>
                <a:lnTo>
                  <a:pt x="699876" y="1736191"/>
                </a:lnTo>
                <a:lnTo>
                  <a:pt x="678716" y="1731427"/>
                </a:lnTo>
                <a:lnTo>
                  <a:pt x="657820" y="1726134"/>
                </a:lnTo>
                <a:lnTo>
                  <a:pt x="636660" y="1720576"/>
                </a:lnTo>
                <a:lnTo>
                  <a:pt x="616028" y="1714753"/>
                </a:lnTo>
                <a:lnTo>
                  <a:pt x="595662" y="1707607"/>
                </a:lnTo>
                <a:lnTo>
                  <a:pt x="575295" y="1700726"/>
                </a:lnTo>
                <a:lnTo>
                  <a:pt x="555193" y="1693051"/>
                </a:lnTo>
                <a:lnTo>
                  <a:pt x="535619" y="1684846"/>
                </a:lnTo>
                <a:lnTo>
                  <a:pt x="516046" y="1676377"/>
                </a:lnTo>
                <a:lnTo>
                  <a:pt x="496737" y="1667379"/>
                </a:lnTo>
                <a:lnTo>
                  <a:pt x="477958" y="1657851"/>
                </a:lnTo>
                <a:lnTo>
                  <a:pt x="458913" y="1647793"/>
                </a:lnTo>
                <a:lnTo>
                  <a:pt x="440663" y="1637472"/>
                </a:lnTo>
                <a:lnTo>
                  <a:pt x="422412" y="1626885"/>
                </a:lnTo>
                <a:lnTo>
                  <a:pt x="404161" y="1615505"/>
                </a:lnTo>
                <a:lnTo>
                  <a:pt x="386704" y="1603859"/>
                </a:lnTo>
                <a:lnTo>
                  <a:pt x="369511" y="1591949"/>
                </a:lnTo>
                <a:lnTo>
                  <a:pt x="352318" y="1579510"/>
                </a:lnTo>
                <a:lnTo>
                  <a:pt x="335655" y="1566542"/>
                </a:lnTo>
                <a:lnTo>
                  <a:pt x="319255" y="1553573"/>
                </a:lnTo>
                <a:lnTo>
                  <a:pt x="303121" y="1540075"/>
                </a:lnTo>
                <a:lnTo>
                  <a:pt x="287251" y="1525784"/>
                </a:lnTo>
                <a:lnTo>
                  <a:pt x="271909" y="1511492"/>
                </a:lnTo>
                <a:lnTo>
                  <a:pt x="256833" y="1496671"/>
                </a:lnTo>
                <a:lnTo>
                  <a:pt x="242285" y="1481585"/>
                </a:lnTo>
                <a:lnTo>
                  <a:pt x="227737" y="1466234"/>
                </a:lnTo>
                <a:lnTo>
                  <a:pt x="213983" y="1450619"/>
                </a:lnTo>
                <a:lnTo>
                  <a:pt x="200229" y="1434475"/>
                </a:lnTo>
                <a:lnTo>
                  <a:pt x="187004" y="1418066"/>
                </a:lnTo>
                <a:lnTo>
                  <a:pt x="174308" y="1401392"/>
                </a:lnTo>
                <a:lnTo>
                  <a:pt x="161876" y="1384453"/>
                </a:lnTo>
                <a:lnTo>
                  <a:pt x="149709" y="1366986"/>
                </a:lnTo>
                <a:lnTo>
                  <a:pt x="138071" y="1349253"/>
                </a:lnTo>
                <a:lnTo>
                  <a:pt x="126961" y="1331521"/>
                </a:lnTo>
                <a:lnTo>
                  <a:pt x="116117" y="1313259"/>
                </a:lnTo>
                <a:lnTo>
                  <a:pt x="105801" y="1294733"/>
                </a:lnTo>
                <a:lnTo>
                  <a:pt x="95750" y="1275941"/>
                </a:lnTo>
                <a:lnTo>
                  <a:pt x="86492" y="1256886"/>
                </a:lnTo>
                <a:lnTo>
                  <a:pt x="77499" y="1237565"/>
                </a:lnTo>
                <a:lnTo>
                  <a:pt x="69035" y="1217980"/>
                </a:lnTo>
                <a:lnTo>
                  <a:pt x="60836" y="1198130"/>
                </a:lnTo>
                <a:lnTo>
                  <a:pt x="53165" y="1178016"/>
                </a:lnTo>
                <a:lnTo>
                  <a:pt x="46023" y="1157902"/>
                </a:lnTo>
                <a:lnTo>
                  <a:pt x="39411" y="1137523"/>
                </a:lnTo>
                <a:lnTo>
                  <a:pt x="33327" y="1116879"/>
                </a:lnTo>
                <a:lnTo>
                  <a:pt x="27508" y="1095970"/>
                </a:lnTo>
                <a:lnTo>
                  <a:pt x="22483" y="1075062"/>
                </a:lnTo>
                <a:lnTo>
                  <a:pt x="17721" y="1053624"/>
                </a:lnTo>
                <a:lnTo>
                  <a:pt x="13754" y="1031922"/>
                </a:lnTo>
                <a:lnTo>
                  <a:pt x="10051" y="1010220"/>
                </a:lnTo>
                <a:lnTo>
                  <a:pt x="6877" y="988782"/>
                </a:lnTo>
                <a:lnTo>
                  <a:pt x="4496" y="966550"/>
                </a:lnTo>
                <a:lnTo>
                  <a:pt x="2380" y="944583"/>
                </a:lnTo>
                <a:lnTo>
                  <a:pt x="1322" y="922351"/>
                </a:lnTo>
                <a:lnTo>
                  <a:pt x="264" y="899590"/>
                </a:lnTo>
                <a:lnTo>
                  <a:pt x="0" y="877094"/>
                </a:lnTo>
                <a:lnTo>
                  <a:pt x="264" y="854598"/>
                </a:lnTo>
                <a:lnTo>
                  <a:pt x="1322" y="831837"/>
                </a:lnTo>
                <a:lnTo>
                  <a:pt x="2380" y="809605"/>
                </a:lnTo>
                <a:lnTo>
                  <a:pt x="4496" y="787373"/>
                </a:lnTo>
                <a:lnTo>
                  <a:pt x="6877" y="765406"/>
                </a:lnTo>
                <a:lnTo>
                  <a:pt x="10051" y="743439"/>
                </a:lnTo>
                <a:lnTo>
                  <a:pt x="13754" y="721737"/>
                </a:lnTo>
                <a:lnTo>
                  <a:pt x="17721" y="700564"/>
                </a:lnTo>
                <a:lnTo>
                  <a:pt x="22483" y="679126"/>
                </a:lnTo>
                <a:lnTo>
                  <a:pt x="27508" y="658218"/>
                </a:lnTo>
                <a:lnTo>
                  <a:pt x="33327" y="637309"/>
                </a:lnTo>
                <a:lnTo>
                  <a:pt x="39411" y="616401"/>
                </a:lnTo>
                <a:lnTo>
                  <a:pt x="46023" y="596022"/>
                </a:lnTo>
                <a:lnTo>
                  <a:pt x="53165" y="575643"/>
                </a:lnTo>
                <a:lnTo>
                  <a:pt x="60836" y="555528"/>
                </a:lnTo>
                <a:lnTo>
                  <a:pt x="69035" y="535943"/>
                </a:lnTo>
                <a:lnTo>
                  <a:pt x="77499" y="516358"/>
                </a:lnTo>
                <a:lnTo>
                  <a:pt x="86492" y="497038"/>
                </a:lnTo>
                <a:lnTo>
                  <a:pt x="95750" y="478247"/>
                </a:lnTo>
                <a:lnTo>
                  <a:pt x="105801" y="459455"/>
                </a:lnTo>
                <a:lnTo>
                  <a:pt x="116117" y="440929"/>
                </a:lnTo>
                <a:lnTo>
                  <a:pt x="126961" y="422667"/>
                </a:lnTo>
                <a:lnTo>
                  <a:pt x="138071" y="404935"/>
                </a:lnTo>
                <a:lnTo>
                  <a:pt x="149709" y="386938"/>
                </a:lnTo>
                <a:lnTo>
                  <a:pt x="161876" y="369735"/>
                </a:lnTo>
                <a:lnTo>
                  <a:pt x="174308" y="352796"/>
                </a:lnTo>
                <a:lnTo>
                  <a:pt x="187004" y="335858"/>
                </a:lnTo>
                <a:lnTo>
                  <a:pt x="200229" y="319449"/>
                </a:lnTo>
                <a:lnTo>
                  <a:pt x="213983" y="303569"/>
                </a:lnTo>
                <a:lnTo>
                  <a:pt x="227737" y="287424"/>
                </a:lnTo>
                <a:lnTo>
                  <a:pt x="242285" y="272074"/>
                </a:lnTo>
                <a:lnTo>
                  <a:pt x="256833" y="257253"/>
                </a:lnTo>
                <a:lnTo>
                  <a:pt x="271909" y="242432"/>
                </a:lnTo>
                <a:lnTo>
                  <a:pt x="287251" y="228404"/>
                </a:lnTo>
                <a:lnTo>
                  <a:pt x="303121" y="214113"/>
                </a:lnTo>
                <a:lnTo>
                  <a:pt x="319255" y="200615"/>
                </a:lnTo>
                <a:lnTo>
                  <a:pt x="335655" y="187117"/>
                </a:lnTo>
                <a:lnTo>
                  <a:pt x="352318" y="174413"/>
                </a:lnTo>
                <a:lnTo>
                  <a:pt x="369511" y="162239"/>
                </a:lnTo>
                <a:lnTo>
                  <a:pt x="386704" y="149799"/>
                </a:lnTo>
                <a:lnTo>
                  <a:pt x="404161" y="138154"/>
                </a:lnTo>
                <a:lnTo>
                  <a:pt x="422412" y="127303"/>
                </a:lnTo>
                <a:lnTo>
                  <a:pt x="440663" y="116452"/>
                </a:lnTo>
                <a:lnTo>
                  <a:pt x="458913" y="105865"/>
                </a:lnTo>
                <a:lnTo>
                  <a:pt x="477958" y="96337"/>
                </a:lnTo>
                <a:lnTo>
                  <a:pt x="496737" y="86545"/>
                </a:lnTo>
                <a:lnTo>
                  <a:pt x="516046" y="77811"/>
                </a:lnTo>
                <a:lnTo>
                  <a:pt x="535619" y="69077"/>
                </a:lnTo>
                <a:lnTo>
                  <a:pt x="555193" y="60873"/>
                </a:lnTo>
                <a:lnTo>
                  <a:pt x="575295" y="53197"/>
                </a:lnTo>
                <a:lnTo>
                  <a:pt x="595662" y="46051"/>
                </a:lnTo>
                <a:lnTo>
                  <a:pt x="616028" y="39435"/>
                </a:lnTo>
                <a:lnTo>
                  <a:pt x="636660" y="33348"/>
                </a:lnTo>
                <a:lnTo>
                  <a:pt x="657820" y="27525"/>
                </a:lnTo>
                <a:lnTo>
                  <a:pt x="678716" y="22496"/>
                </a:lnTo>
                <a:lnTo>
                  <a:pt x="699876" y="17997"/>
                </a:lnTo>
                <a:lnTo>
                  <a:pt x="721301" y="13763"/>
                </a:lnTo>
                <a:lnTo>
                  <a:pt x="742990" y="10057"/>
                </a:lnTo>
                <a:lnTo>
                  <a:pt x="764944" y="7146"/>
                </a:lnTo>
                <a:lnTo>
                  <a:pt x="786898" y="4764"/>
                </a:lnTo>
                <a:lnTo>
                  <a:pt x="809116" y="2382"/>
                </a:lnTo>
                <a:lnTo>
                  <a:pt x="831335" y="1323"/>
                </a:lnTo>
                <a:lnTo>
                  <a:pt x="853817" y="265"/>
                </a:lnTo>
                <a:lnTo>
                  <a:pt x="87630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34" name="TextBox 16"/>
          <p:cNvSpPr txBox="1"/>
          <p:nvPr/>
        </p:nvSpPr>
        <p:spPr>
          <a:xfrm>
            <a:off x="2757491" y="1553986"/>
            <a:ext cx="1702575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活动时间</a:t>
            </a:r>
            <a:endParaRPr lang="en-US" altLang="zh-CN" sz="24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2161280" y="1982445"/>
            <a:ext cx="10030719" cy="45119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TextBox 16"/>
          <p:cNvSpPr txBox="1"/>
          <p:nvPr/>
        </p:nvSpPr>
        <p:spPr>
          <a:xfrm>
            <a:off x="2757491" y="2060128"/>
            <a:ext cx="2852026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2017.7.3——2017.7.22</a:t>
            </a:r>
          </a:p>
        </p:txBody>
      </p:sp>
      <p:sp>
        <p:nvSpPr>
          <p:cNvPr id="82" name="矩形 81"/>
          <p:cNvSpPr/>
          <p:nvPr/>
        </p:nvSpPr>
        <p:spPr>
          <a:xfrm>
            <a:off x="2161281" y="2776642"/>
            <a:ext cx="10030719" cy="45119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圆角矩形 82"/>
          <p:cNvSpPr/>
          <p:nvPr/>
        </p:nvSpPr>
        <p:spPr>
          <a:xfrm>
            <a:off x="1000125" y="2692223"/>
            <a:ext cx="1080195" cy="1080195"/>
          </a:xfrm>
          <a:prstGeom prst="roundRect">
            <a:avLst>
              <a:gd name="adj" fmla="val 9613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TextBox 16"/>
          <p:cNvSpPr txBox="1"/>
          <p:nvPr/>
        </p:nvSpPr>
        <p:spPr>
          <a:xfrm>
            <a:off x="2757491" y="2822961"/>
            <a:ext cx="1702575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活动地点</a:t>
            </a:r>
            <a:endParaRPr lang="en-US" altLang="zh-CN" sz="24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6" name="矩形 85"/>
          <p:cNvSpPr/>
          <p:nvPr/>
        </p:nvSpPr>
        <p:spPr>
          <a:xfrm>
            <a:off x="2161280" y="3251420"/>
            <a:ext cx="10030720" cy="45119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TextBox 16"/>
          <p:cNvSpPr txBox="1"/>
          <p:nvPr/>
        </p:nvSpPr>
        <p:spPr>
          <a:xfrm>
            <a:off x="2757490" y="3329103"/>
            <a:ext cx="4524596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北京交通大学逸夫教学楼</a:t>
            </a:r>
            <a:r>
              <a:rPr lang="en-US" altLang="zh-CN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403</a:t>
            </a:r>
          </a:p>
        </p:txBody>
      </p:sp>
      <p:sp>
        <p:nvSpPr>
          <p:cNvPr id="89" name="矩形 88"/>
          <p:cNvSpPr/>
          <p:nvPr/>
        </p:nvSpPr>
        <p:spPr>
          <a:xfrm>
            <a:off x="2161281" y="4045617"/>
            <a:ext cx="10030719" cy="45119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圆角矩形 89"/>
          <p:cNvSpPr/>
          <p:nvPr/>
        </p:nvSpPr>
        <p:spPr>
          <a:xfrm>
            <a:off x="1000125" y="3961198"/>
            <a:ext cx="1080195" cy="1080195"/>
          </a:xfrm>
          <a:prstGeom prst="roundRect">
            <a:avLst>
              <a:gd name="adj" fmla="val 9613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TextBox 16"/>
          <p:cNvSpPr txBox="1"/>
          <p:nvPr/>
        </p:nvSpPr>
        <p:spPr>
          <a:xfrm>
            <a:off x="2757491" y="4091936"/>
            <a:ext cx="1702575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活动对象</a:t>
            </a:r>
            <a:endParaRPr lang="en-US" altLang="zh-CN" sz="24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3" name="矩形 92"/>
          <p:cNvSpPr/>
          <p:nvPr/>
        </p:nvSpPr>
        <p:spPr>
          <a:xfrm>
            <a:off x="2161279" y="4520395"/>
            <a:ext cx="10030719" cy="45119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TextBox 16"/>
          <p:cNvSpPr txBox="1"/>
          <p:nvPr/>
        </p:nvSpPr>
        <p:spPr>
          <a:xfrm>
            <a:off x="2757490" y="4598078"/>
            <a:ext cx="4524596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北京交通大学软件学院</a:t>
            </a:r>
            <a:r>
              <a:rPr lang="zh-CN" altLang="en-US" sz="20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全体大二学生</a:t>
            </a:r>
            <a:endParaRPr lang="en-US" altLang="zh-CN" sz="20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6" name="矩形 95"/>
          <p:cNvSpPr/>
          <p:nvPr/>
        </p:nvSpPr>
        <p:spPr>
          <a:xfrm>
            <a:off x="2161281" y="5314591"/>
            <a:ext cx="10030719" cy="45119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圆角矩形 96"/>
          <p:cNvSpPr/>
          <p:nvPr/>
        </p:nvSpPr>
        <p:spPr>
          <a:xfrm>
            <a:off x="1000125" y="5230172"/>
            <a:ext cx="1080195" cy="1080195"/>
          </a:xfrm>
          <a:prstGeom prst="roundRect">
            <a:avLst>
              <a:gd name="adj" fmla="val 9613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9" name="TextBox 16"/>
          <p:cNvSpPr txBox="1"/>
          <p:nvPr/>
        </p:nvSpPr>
        <p:spPr>
          <a:xfrm>
            <a:off x="2757491" y="5360910"/>
            <a:ext cx="1702575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赞助商</a:t>
            </a:r>
            <a:endParaRPr lang="en-US" altLang="zh-CN" sz="24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0" name="矩形 99"/>
          <p:cNvSpPr/>
          <p:nvPr/>
        </p:nvSpPr>
        <p:spPr>
          <a:xfrm>
            <a:off x="2161280" y="5789369"/>
            <a:ext cx="10030718" cy="45119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1" name="TextBox 16"/>
          <p:cNvSpPr txBox="1"/>
          <p:nvPr/>
        </p:nvSpPr>
        <p:spPr>
          <a:xfrm>
            <a:off x="2757490" y="5867052"/>
            <a:ext cx="578678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北京交通大学软件学院</a:t>
            </a:r>
            <a:r>
              <a:rPr lang="en-US" altLang="zh-CN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&amp;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华为公司</a:t>
            </a:r>
            <a:endParaRPr lang="en-US" altLang="zh-CN" sz="20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0" name="Freeform 10"/>
          <p:cNvSpPr>
            <a:spLocks noChangeAspect="1" noEditPoints="1"/>
          </p:cNvSpPr>
          <p:nvPr/>
        </p:nvSpPr>
        <p:spPr bwMode="auto">
          <a:xfrm>
            <a:off x="1241830" y="2921568"/>
            <a:ext cx="668452" cy="612536"/>
          </a:xfrm>
          <a:custGeom>
            <a:avLst/>
            <a:gdLst>
              <a:gd name="T0" fmla="*/ 460 w 2893"/>
              <a:gd name="T1" fmla="*/ 2647 h 2647"/>
              <a:gd name="T2" fmla="*/ 460 w 2893"/>
              <a:gd name="T3" fmla="*/ 1530 h 2647"/>
              <a:gd name="T4" fmla="*/ 1453 w 2893"/>
              <a:gd name="T5" fmla="*/ 660 h 2647"/>
              <a:gd name="T6" fmla="*/ 2445 w 2893"/>
              <a:gd name="T7" fmla="*/ 1530 h 2647"/>
              <a:gd name="T8" fmla="*/ 2445 w 2893"/>
              <a:gd name="T9" fmla="*/ 2647 h 2647"/>
              <a:gd name="T10" fmla="*/ 1750 w 2893"/>
              <a:gd name="T11" fmla="*/ 2647 h 2647"/>
              <a:gd name="T12" fmla="*/ 1750 w 2893"/>
              <a:gd name="T13" fmla="*/ 1902 h 2647"/>
              <a:gd name="T14" fmla="*/ 1229 w 2893"/>
              <a:gd name="T15" fmla="*/ 1902 h 2647"/>
              <a:gd name="T16" fmla="*/ 1229 w 2893"/>
              <a:gd name="T17" fmla="*/ 2647 h 2647"/>
              <a:gd name="T18" fmla="*/ 460 w 2893"/>
              <a:gd name="T19" fmla="*/ 2647 h 2647"/>
              <a:gd name="T20" fmla="*/ 2148 w 2893"/>
              <a:gd name="T21" fmla="*/ 546 h 2647"/>
              <a:gd name="T22" fmla="*/ 2421 w 2893"/>
              <a:gd name="T23" fmla="*/ 782 h 2647"/>
              <a:gd name="T24" fmla="*/ 2421 w 2893"/>
              <a:gd name="T25" fmla="*/ 322 h 2647"/>
              <a:gd name="T26" fmla="*/ 2148 w 2893"/>
              <a:gd name="T27" fmla="*/ 322 h 2647"/>
              <a:gd name="T28" fmla="*/ 2148 w 2893"/>
              <a:gd name="T29" fmla="*/ 546 h 2647"/>
              <a:gd name="T30" fmla="*/ 1453 w 2893"/>
              <a:gd name="T31" fmla="*/ 521 h 2647"/>
              <a:gd name="T32" fmla="*/ 273 w 2893"/>
              <a:gd name="T33" fmla="*/ 1552 h 2647"/>
              <a:gd name="T34" fmla="*/ 0 w 2893"/>
              <a:gd name="T35" fmla="*/ 1302 h 2647"/>
              <a:gd name="T36" fmla="*/ 1428 w 2893"/>
              <a:gd name="T37" fmla="*/ 0 h 2647"/>
              <a:gd name="T38" fmla="*/ 2893 w 2893"/>
              <a:gd name="T39" fmla="*/ 1316 h 2647"/>
              <a:gd name="T40" fmla="*/ 2657 w 2893"/>
              <a:gd name="T41" fmla="*/ 1527 h 2647"/>
              <a:gd name="T42" fmla="*/ 1453 w 2893"/>
              <a:gd name="T43" fmla="*/ 521 h 26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2893" h="2647">
                <a:moveTo>
                  <a:pt x="460" y="2647"/>
                </a:moveTo>
                <a:lnTo>
                  <a:pt x="460" y="1530"/>
                </a:lnTo>
                <a:lnTo>
                  <a:pt x="1453" y="660"/>
                </a:lnTo>
                <a:lnTo>
                  <a:pt x="2445" y="1530"/>
                </a:lnTo>
                <a:lnTo>
                  <a:pt x="2445" y="2647"/>
                </a:lnTo>
                <a:lnTo>
                  <a:pt x="1750" y="2647"/>
                </a:lnTo>
                <a:lnTo>
                  <a:pt x="1750" y="1902"/>
                </a:lnTo>
                <a:lnTo>
                  <a:pt x="1229" y="1902"/>
                </a:lnTo>
                <a:lnTo>
                  <a:pt x="1229" y="2647"/>
                </a:lnTo>
                <a:lnTo>
                  <a:pt x="460" y="2647"/>
                </a:lnTo>
                <a:close/>
                <a:moveTo>
                  <a:pt x="2148" y="546"/>
                </a:moveTo>
                <a:lnTo>
                  <a:pt x="2421" y="782"/>
                </a:lnTo>
                <a:lnTo>
                  <a:pt x="2421" y="322"/>
                </a:lnTo>
                <a:lnTo>
                  <a:pt x="2148" y="322"/>
                </a:lnTo>
                <a:lnTo>
                  <a:pt x="2148" y="546"/>
                </a:lnTo>
                <a:close/>
                <a:moveTo>
                  <a:pt x="1453" y="521"/>
                </a:moveTo>
                <a:lnTo>
                  <a:pt x="273" y="1552"/>
                </a:lnTo>
                <a:lnTo>
                  <a:pt x="0" y="1302"/>
                </a:lnTo>
                <a:lnTo>
                  <a:pt x="1428" y="0"/>
                </a:lnTo>
                <a:lnTo>
                  <a:pt x="2893" y="1316"/>
                </a:lnTo>
                <a:lnTo>
                  <a:pt x="2657" y="1527"/>
                </a:lnTo>
                <a:lnTo>
                  <a:pt x="1453" y="52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3200">
              <a:solidFill>
                <a:srgbClr val="1E90B4"/>
              </a:solidFill>
            </a:endParaRPr>
          </a:p>
        </p:txBody>
      </p:sp>
      <p:sp>
        <p:nvSpPr>
          <p:cNvPr id="111" name="Freeform 13"/>
          <p:cNvSpPr>
            <a:spLocks noEditPoints="1"/>
          </p:cNvSpPr>
          <p:nvPr/>
        </p:nvSpPr>
        <p:spPr bwMode="auto">
          <a:xfrm>
            <a:off x="1198680" y="4257191"/>
            <a:ext cx="614746" cy="526408"/>
          </a:xfrm>
          <a:custGeom>
            <a:avLst/>
            <a:gdLst>
              <a:gd name="T0" fmla="*/ 219 w 341"/>
              <a:gd name="T1" fmla="*/ 124 h 292"/>
              <a:gd name="T2" fmla="*/ 235 w 341"/>
              <a:gd name="T3" fmla="*/ 136 h 292"/>
              <a:gd name="T4" fmla="*/ 243 w 341"/>
              <a:gd name="T5" fmla="*/ 153 h 292"/>
              <a:gd name="T6" fmla="*/ 97 w 341"/>
              <a:gd name="T7" fmla="*/ 156 h 292"/>
              <a:gd name="T8" fmla="*/ 105 w 341"/>
              <a:gd name="T9" fmla="*/ 137 h 292"/>
              <a:gd name="T10" fmla="*/ 119 w 341"/>
              <a:gd name="T11" fmla="*/ 125 h 292"/>
              <a:gd name="T12" fmla="*/ 256 w 341"/>
              <a:gd name="T13" fmla="*/ 127 h 292"/>
              <a:gd name="T14" fmla="*/ 323 w 341"/>
              <a:gd name="T15" fmla="*/ 130 h 292"/>
              <a:gd name="T16" fmla="*/ 335 w 341"/>
              <a:gd name="T17" fmla="*/ 139 h 292"/>
              <a:gd name="T18" fmla="*/ 341 w 341"/>
              <a:gd name="T19" fmla="*/ 153 h 292"/>
              <a:gd name="T20" fmla="*/ 250 w 341"/>
              <a:gd name="T21" fmla="*/ 153 h 292"/>
              <a:gd name="T22" fmla="*/ 242 w 341"/>
              <a:gd name="T23" fmla="*/ 134 h 292"/>
              <a:gd name="T24" fmla="*/ 256 w 341"/>
              <a:gd name="T25" fmla="*/ 127 h 292"/>
              <a:gd name="T26" fmla="*/ 101 w 341"/>
              <a:gd name="T27" fmla="*/ 131 h 292"/>
              <a:gd name="T28" fmla="*/ 91 w 341"/>
              <a:gd name="T29" fmla="*/ 149 h 292"/>
              <a:gd name="T30" fmla="*/ 0 w 341"/>
              <a:gd name="T31" fmla="*/ 157 h 292"/>
              <a:gd name="T32" fmla="*/ 5 w 341"/>
              <a:gd name="T33" fmla="*/ 142 h 292"/>
              <a:gd name="T34" fmla="*/ 15 w 341"/>
              <a:gd name="T35" fmla="*/ 131 h 292"/>
              <a:gd name="T36" fmla="*/ 30 w 341"/>
              <a:gd name="T37" fmla="*/ 127 h 292"/>
              <a:gd name="T38" fmla="*/ 75 w 341"/>
              <a:gd name="T39" fmla="*/ 34 h 292"/>
              <a:gd name="T40" fmla="*/ 91 w 341"/>
              <a:gd name="T41" fmla="*/ 46 h 292"/>
              <a:gd name="T42" fmla="*/ 100 w 341"/>
              <a:gd name="T43" fmla="*/ 65 h 292"/>
              <a:gd name="T44" fmla="*/ 99 w 341"/>
              <a:gd name="T45" fmla="*/ 86 h 292"/>
              <a:gd name="T46" fmla="*/ 88 w 341"/>
              <a:gd name="T47" fmla="*/ 104 h 292"/>
              <a:gd name="T48" fmla="*/ 70 w 341"/>
              <a:gd name="T49" fmla="*/ 114 h 292"/>
              <a:gd name="T50" fmla="*/ 49 w 341"/>
              <a:gd name="T51" fmla="*/ 115 h 292"/>
              <a:gd name="T52" fmla="*/ 31 w 341"/>
              <a:gd name="T53" fmla="*/ 106 h 292"/>
              <a:gd name="T54" fmla="*/ 18 w 341"/>
              <a:gd name="T55" fmla="*/ 90 h 292"/>
              <a:gd name="T56" fmla="*/ 15 w 341"/>
              <a:gd name="T57" fmla="*/ 69 h 292"/>
              <a:gd name="T58" fmla="*/ 22 w 341"/>
              <a:gd name="T59" fmla="*/ 50 h 292"/>
              <a:gd name="T60" fmla="*/ 37 w 341"/>
              <a:gd name="T61" fmla="*/ 36 h 292"/>
              <a:gd name="T62" fmla="*/ 58 w 341"/>
              <a:gd name="T63" fmla="*/ 31 h 292"/>
              <a:gd name="T64" fmla="*/ 301 w 341"/>
              <a:gd name="T65" fmla="*/ 35 h 292"/>
              <a:gd name="T66" fmla="*/ 317 w 341"/>
              <a:gd name="T67" fmla="*/ 48 h 292"/>
              <a:gd name="T68" fmla="*/ 325 w 341"/>
              <a:gd name="T69" fmla="*/ 67 h 292"/>
              <a:gd name="T70" fmla="*/ 323 w 341"/>
              <a:gd name="T71" fmla="*/ 88 h 292"/>
              <a:gd name="T72" fmla="*/ 312 w 341"/>
              <a:gd name="T73" fmla="*/ 105 h 292"/>
              <a:gd name="T74" fmla="*/ 293 w 341"/>
              <a:gd name="T75" fmla="*/ 115 h 292"/>
              <a:gd name="T76" fmla="*/ 272 w 341"/>
              <a:gd name="T77" fmla="*/ 115 h 292"/>
              <a:gd name="T78" fmla="*/ 254 w 341"/>
              <a:gd name="T79" fmla="*/ 105 h 292"/>
              <a:gd name="T80" fmla="*/ 243 w 341"/>
              <a:gd name="T81" fmla="*/ 88 h 292"/>
              <a:gd name="T82" fmla="*/ 240 w 341"/>
              <a:gd name="T83" fmla="*/ 67 h 292"/>
              <a:gd name="T84" fmla="*/ 248 w 341"/>
              <a:gd name="T85" fmla="*/ 48 h 292"/>
              <a:gd name="T86" fmla="*/ 264 w 341"/>
              <a:gd name="T87" fmla="*/ 35 h 292"/>
              <a:gd name="T88" fmla="*/ 170 w 341"/>
              <a:gd name="T89" fmla="*/ 0 h 292"/>
              <a:gd name="T90" fmla="*/ 196 w 341"/>
              <a:gd name="T91" fmla="*/ 6 h 292"/>
              <a:gd name="T92" fmla="*/ 215 w 341"/>
              <a:gd name="T93" fmla="*/ 24 h 292"/>
              <a:gd name="T94" fmla="*/ 224 w 341"/>
              <a:gd name="T95" fmla="*/ 48 h 292"/>
              <a:gd name="T96" fmla="*/ 220 w 341"/>
              <a:gd name="T97" fmla="*/ 75 h 292"/>
              <a:gd name="T98" fmla="*/ 205 w 341"/>
              <a:gd name="T99" fmla="*/ 96 h 292"/>
              <a:gd name="T100" fmla="*/ 181 w 341"/>
              <a:gd name="T101" fmla="*/ 107 h 292"/>
              <a:gd name="T102" fmla="*/ 154 w 341"/>
              <a:gd name="T103" fmla="*/ 106 h 292"/>
              <a:gd name="T104" fmla="*/ 132 w 341"/>
              <a:gd name="T105" fmla="*/ 92 h 292"/>
              <a:gd name="T106" fmla="*/ 118 w 341"/>
              <a:gd name="T107" fmla="*/ 70 h 292"/>
              <a:gd name="T108" fmla="*/ 117 w 341"/>
              <a:gd name="T109" fmla="*/ 43 h 292"/>
              <a:gd name="T110" fmla="*/ 129 w 341"/>
              <a:gd name="T111" fmla="*/ 19 h 292"/>
              <a:gd name="T112" fmla="*/ 149 w 341"/>
              <a:gd name="T113" fmla="*/ 4 h 2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41" h="292">
                <a:moveTo>
                  <a:pt x="137" y="121"/>
                </a:moveTo>
                <a:lnTo>
                  <a:pt x="204" y="121"/>
                </a:lnTo>
                <a:lnTo>
                  <a:pt x="205" y="121"/>
                </a:lnTo>
                <a:lnTo>
                  <a:pt x="207" y="121"/>
                </a:lnTo>
                <a:lnTo>
                  <a:pt x="210" y="122"/>
                </a:lnTo>
                <a:lnTo>
                  <a:pt x="211" y="122"/>
                </a:lnTo>
                <a:lnTo>
                  <a:pt x="214" y="122"/>
                </a:lnTo>
                <a:lnTo>
                  <a:pt x="216" y="123"/>
                </a:lnTo>
                <a:lnTo>
                  <a:pt x="217" y="124"/>
                </a:lnTo>
                <a:lnTo>
                  <a:pt x="219" y="124"/>
                </a:lnTo>
                <a:lnTo>
                  <a:pt x="221" y="125"/>
                </a:lnTo>
                <a:lnTo>
                  <a:pt x="223" y="126"/>
                </a:lnTo>
                <a:lnTo>
                  <a:pt x="224" y="127"/>
                </a:lnTo>
                <a:lnTo>
                  <a:pt x="226" y="128"/>
                </a:lnTo>
                <a:lnTo>
                  <a:pt x="228" y="129"/>
                </a:lnTo>
                <a:lnTo>
                  <a:pt x="229" y="130"/>
                </a:lnTo>
                <a:lnTo>
                  <a:pt x="231" y="132"/>
                </a:lnTo>
                <a:lnTo>
                  <a:pt x="232" y="133"/>
                </a:lnTo>
                <a:lnTo>
                  <a:pt x="233" y="134"/>
                </a:lnTo>
                <a:lnTo>
                  <a:pt x="235" y="136"/>
                </a:lnTo>
                <a:lnTo>
                  <a:pt x="236" y="137"/>
                </a:lnTo>
                <a:lnTo>
                  <a:pt x="237" y="139"/>
                </a:lnTo>
                <a:lnTo>
                  <a:pt x="238" y="140"/>
                </a:lnTo>
                <a:lnTo>
                  <a:pt x="239" y="142"/>
                </a:lnTo>
                <a:lnTo>
                  <a:pt x="240" y="144"/>
                </a:lnTo>
                <a:lnTo>
                  <a:pt x="241" y="146"/>
                </a:lnTo>
                <a:lnTo>
                  <a:pt x="242" y="148"/>
                </a:lnTo>
                <a:lnTo>
                  <a:pt x="242" y="150"/>
                </a:lnTo>
                <a:lnTo>
                  <a:pt x="243" y="152"/>
                </a:lnTo>
                <a:lnTo>
                  <a:pt x="243" y="153"/>
                </a:lnTo>
                <a:lnTo>
                  <a:pt x="244" y="156"/>
                </a:lnTo>
                <a:lnTo>
                  <a:pt x="244" y="157"/>
                </a:lnTo>
                <a:lnTo>
                  <a:pt x="244" y="160"/>
                </a:lnTo>
                <a:lnTo>
                  <a:pt x="244" y="162"/>
                </a:lnTo>
                <a:lnTo>
                  <a:pt x="244" y="292"/>
                </a:lnTo>
                <a:lnTo>
                  <a:pt x="96" y="292"/>
                </a:lnTo>
                <a:lnTo>
                  <a:pt x="96" y="162"/>
                </a:lnTo>
                <a:lnTo>
                  <a:pt x="96" y="160"/>
                </a:lnTo>
                <a:lnTo>
                  <a:pt x="96" y="157"/>
                </a:lnTo>
                <a:lnTo>
                  <a:pt x="97" y="156"/>
                </a:lnTo>
                <a:lnTo>
                  <a:pt x="97" y="153"/>
                </a:lnTo>
                <a:lnTo>
                  <a:pt x="98" y="152"/>
                </a:lnTo>
                <a:lnTo>
                  <a:pt x="98" y="150"/>
                </a:lnTo>
                <a:lnTo>
                  <a:pt x="99" y="148"/>
                </a:lnTo>
                <a:lnTo>
                  <a:pt x="99" y="146"/>
                </a:lnTo>
                <a:lnTo>
                  <a:pt x="100" y="144"/>
                </a:lnTo>
                <a:lnTo>
                  <a:pt x="101" y="142"/>
                </a:lnTo>
                <a:lnTo>
                  <a:pt x="102" y="140"/>
                </a:lnTo>
                <a:lnTo>
                  <a:pt x="103" y="139"/>
                </a:lnTo>
                <a:lnTo>
                  <a:pt x="105" y="137"/>
                </a:lnTo>
                <a:lnTo>
                  <a:pt x="106" y="136"/>
                </a:lnTo>
                <a:lnTo>
                  <a:pt x="107" y="134"/>
                </a:lnTo>
                <a:lnTo>
                  <a:pt x="109" y="133"/>
                </a:lnTo>
                <a:lnTo>
                  <a:pt x="110" y="132"/>
                </a:lnTo>
                <a:lnTo>
                  <a:pt x="111" y="130"/>
                </a:lnTo>
                <a:lnTo>
                  <a:pt x="113" y="129"/>
                </a:lnTo>
                <a:lnTo>
                  <a:pt x="114" y="128"/>
                </a:lnTo>
                <a:lnTo>
                  <a:pt x="116" y="127"/>
                </a:lnTo>
                <a:lnTo>
                  <a:pt x="118" y="126"/>
                </a:lnTo>
                <a:lnTo>
                  <a:pt x="119" y="125"/>
                </a:lnTo>
                <a:lnTo>
                  <a:pt x="121" y="124"/>
                </a:lnTo>
                <a:lnTo>
                  <a:pt x="123" y="124"/>
                </a:lnTo>
                <a:lnTo>
                  <a:pt x="125" y="123"/>
                </a:lnTo>
                <a:lnTo>
                  <a:pt x="127" y="122"/>
                </a:lnTo>
                <a:lnTo>
                  <a:pt x="129" y="122"/>
                </a:lnTo>
                <a:lnTo>
                  <a:pt x="131" y="122"/>
                </a:lnTo>
                <a:lnTo>
                  <a:pt x="133" y="121"/>
                </a:lnTo>
                <a:lnTo>
                  <a:pt x="135" y="121"/>
                </a:lnTo>
                <a:lnTo>
                  <a:pt x="137" y="121"/>
                </a:lnTo>
                <a:close/>
                <a:moveTo>
                  <a:pt x="256" y="127"/>
                </a:moveTo>
                <a:lnTo>
                  <a:pt x="309" y="127"/>
                </a:lnTo>
                <a:lnTo>
                  <a:pt x="310" y="127"/>
                </a:lnTo>
                <a:lnTo>
                  <a:pt x="312" y="127"/>
                </a:lnTo>
                <a:lnTo>
                  <a:pt x="314" y="127"/>
                </a:lnTo>
                <a:lnTo>
                  <a:pt x="315" y="127"/>
                </a:lnTo>
                <a:lnTo>
                  <a:pt x="317" y="127"/>
                </a:lnTo>
                <a:lnTo>
                  <a:pt x="318" y="128"/>
                </a:lnTo>
                <a:lnTo>
                  <a:pt x="320" y="128"/>
                </a:lnTo>
                <a:lnTo>
                  <a:pt x="321" y="129"/>
                </a:lnTo>
                <a:lnTo>
                  <a:pt x="323" y="130"/>
                </a:lnTo>
                <a:lnTo>
                  <a:pt x="324" y="130"/>
                </a:lnTo>
                <a:lnTo>
                  <a:pt x="325" y="131"/>
                </a:lnTo>
                <a:lnTo>
                  <a:pt x="327" y="132"/>
                </a:lnTo>
                <a:lnTo>
                  <a:pt x="328" y="133"/>
                </a:lnTo>
                <a:lnTo>
                  <a:pt x="329" y="134"/>
                </a:lnTo>
                <a:lnTo>
                  <a:pt x="330" y="135"/>
                </a:lnTo>
                <a:lnTo>
                  <a:pt x="331" y="136"/>
                </a:lnTo>
                <a:lnTo>
                  <a:pt x="332" y="137"/>
                </a:lnTo>
                <a:lnTo>
                  <a:pt x="334" y="138"/>
                </a:lnTo>
                <a:lnTo>
                  <a:pt x="335" y="139"/>
                </a:lnTo>
                <a:lnTo>
                  <a:pt x="335" y="140"/>
                </a:lnTo>
                <a:lnTo>
                  <a:pt x="336" y="142"/>
                </a:lnTo>
                <a:lnTo>
                  <a:pt x="337" y="143"/>
                </a:lnTo>
                <a:lnTo>
                  <a:pt x="338" y="144"/>
                </a:lnTo>
                <a:lnTo>
                  <a:pt x="338" y="146"/>
                </a:lnTo>
                <a:lnTo>
                  <a:pt x="339" y="147"/>
                </a:lnTo>
                <a:lnTo>
                  <a:pt x="339" y="149"/>
                </a:lnTo>
                <a:lnTo>
                  <a:pt x="340" y="150"/>
                </a:lnTo>
                <a:lnTo>
                  <a:pt x="340" y="152"/>
                </a:lnTo>
                <a:lnTo>
                  <a:pt x="341" y="153"/>
                </a:lnTo>
                <a:lnTo>
                  <a:pt x="341" y="155"/>
                </a:lnTo>
                <a:lnTo>
                  <a:pt x="341" y="157"/>
                </a:lnTo>
                <a:lnTo>
                  <a:pt x="341" y="158"/>
                </a:lnTo>
                <a:lnTo>
                  <a:pt x="341" y="261"/>
                </a:lnTo>
                <a:lnTo>
                  <a:pt x="251" y="261"/>
                </a:lnTo>
                <a:lnTo>
                  <a:pt x="251" y="162"/>
                </a:lnTo>
                <a:lnTo>
                  <a:pt x="251" y="160"/>
                </a:lnTo>
                <a:lnTo>
                  <a:pt x="251" y="157"/>
                </a:lnTo>
                <a:lnTo>
                  <a:pt x="250" y="155"/>
                </a:lnTo>
                <a:lnTo>
                  <a:pt x="250" y="153"/>
                </a:lnTo>
                <a:lnTo>
                  <a:pt x="250" y="151"/>
                </a:lnTo>
                <a:lnTo>
                  <a:pt x="249" y="149"/>
                </a:lnTo>
                <a:lnTo>
                  <a:pt x="249" y="147"/>
                </a:lnTo>
                <a:lnTo>
                  <a:pt x="248" y="145"/>
                </a:lnTo>
                <a:lnTo>
                  <a:pt x="247" y="143"/>
                </a:lnTo>
                <a:lnTo>
                  <a:pt x="246" y="141"/>
                </a:lnTo>
                <a:lnTo>
                  <a:pt x="245" y="140"/>
                </a:lnTo>
                <a:lnTo>
                  <a:pt x="244" y="138"/>
                </a:lnTo>
                <a:lnTo>
                  <a:pt x="243" y="136"/>
                </a:lnTo>
                <a:lnTo>
                  <a:pt x="242" y="134"/>
                </a:lnTo>
                <a:lnTo>
                  <a:pt x="241" y="133"/>
                </a:lnTo>
                <a:lnTo>
                  <a:pt x="240" y="131"/>
                </a:lnTo>
                <a:lnTo>
                  <a:pt x="242" y="130"/>
                </a:lnTo>
                <a:lnTo>
                  <a:pt x="243" y="129"/>
                </a:lnTo>
                <a:lnTo>
                  <a:pt x="246" y="128"/>
                </a:lnTo>
                <a:lnTo>
                  <a:pt x="248" y="128"/>
                </a:lnTo>
                <a:lnTo>
                  <a:pt x="250" y="127"/>
                </a:lnTo>
                <a:lnTo>
                  <a:pt x="252" y="127"/>
                </a:lnTo>
                <a:lnTo>
                  <a:pt x="254" y="127"/>
                </a:lnTo>
                <a:lnTo>
                  <a:pt x="256" y="127"/>
                </a:lnTo>
                <a:close/>
                <a:moveTo>
                  <a:pt x="32" y="127"/>
                </a:moveTo>
                <a:lnTo>
                  <a:pt x="84" y="127"/>
                </a:lnTo>
                <a:lnTo>
                  <a:pt x="86" y="127"/>
                </a:lnTo>
                <a:lnTo>
                  <a:pt x="89" y="127"/>
                </a:lnTo>
                <a:lnTo>
                  <a:pt x="91" y="127"/>
                </a:lnTo>
                <a:lnTo>
                  <a:pt x="93" y="128"/>
                </a:lnTo>
                <a:lnTo>
                  <a:pt x="95" y="128"/>
                </a:lnTo>
                <a:lnTo>
                  <a:pt x="97" y="129"/>
                </a:lnTo>
                <a:lnTo>
                  <a:pt x="99" y="130"/>
                </a:lnTo>
                <a:lnTo>
                  <a:pt x="101" y="131"/>
                </a:lnTo>
                <a:lnTo>
                  <a:pt x="99" y="133"/>
                </a:lnTo>
                <a:lnTo>
                  <a:pt x="98" y="134"/>
                </a:lnTo>
                <a:lnTo>
                  <a:pt x="97" y="136"/>
                </a:lnTo>
                <a:lnTo>
                  <a:pt x="96" y="138"/>
                </a:lnTo>
                <a:lnTo>
                  <a:pt x="95" y="140"/>
                </a:lnTo>
                <a:lnTo>
                  <a:pt x="94" y="141"/>
                </a:lnTo>
                <a:lnTo>
                  <a:pt x="93" y="143"/>
                </a:lnTo>
                <a:lnTo>
                  <a:pt x="93" y="145"/>
                </a:lnTo>
                <a:lnTo>
                  <a:pt x="92" y="147"/>
                </a:lnTo>
                <a:lnTo>
                  <a:pt x="91" y="149"/>
                </a:lnTo>
                <a:lnTo>
                  <a:pt x="91" y="151"/>
                </a:lnTo>
                <a:lnTo>
                  <a:pt x="90" y="153"/>
                </a:lnTo>
                <a:lnTo>
                  <a:pt x="90" y="155"/>
                </a:lnTo>
                <a:lnTo>
                  <a:pt x="90" y="157"/>
                </a:lnTo>
                <a:lnTo>
                  <a:pt x="90" y="160"/>
                </a:lnTo>
                <a:lnTo>
                  <a:pt x="90" y="162"/>
                </a:lnTo>
                <a:lnTo>
                  <a:pt x="90" y="261"/>
                </a:lnTo>
                <a:lnTo>
                  <a:pt x="0" y="261"/>
                </a:lnTo>
                <a:lnTo>
                  <a:pt x="0" y="158"/>
                </a:lnTo>
                <a:lnTo>
                  <a:pt x="0" y="157"/>
                </a:lnTo>
                <a:lnTo>
                  <a:pt x="0" y="155"/>
                </a:lnTo>
                <a:lnTo>
                  <a:pt x="0" y="153"/>
                </a:lnTo>
                <a:lnTo>
                  <a:pt x="0" y="152"/>
                </a:lnTo>
                <a:lnTo>
                  <a:pt x="1" y="150"/>
                </a:lnTo>
                <a:lnTo>
                  <a:pt x="1" y="149"/>
                </a:lnTo>
                <a:lnTo>
                  <a:pt x="1" y="147"/>
                </a:lnTo>
                <a:lnTo>
                  <a:pt x="2" y="146"/>
                </a:lnTo>
                <a:lnTo>
                  <a:pt x="3" y="144"/>
                </a:lnTo>
                <a:lnTo>
                  <a:pt x="4" y="143"/>
                </a:lnTo>
                <a:lnTo>
                  <a:pt x="5" y="142"/>
                </a:lnTo>
                <a:lnTo>
                  <a:pt x="5" y="140"/>
                </a:lnTo>
                <a:lnTo>
                  <a:pt x="6" y="139"/>
                </a:lnTo>
                <a:lnTo>
                  <a:pt x="7" y="138"/>
                </a:lnTo>
                <a:lnTo>
                  <a:pt x="8" y="137"/>
                </a:lnTo>
                <a:lnTo>
                  <a:pt x="9" y="136"/>
                </a:lnTo>
                <a:lnTo>
                  <a:pt x="10" y="135"/>
                </a:lnTo>
                <a:lnTo>
                  <a:pt x="11" y="134"/>
                </a:lnTo>
                <a:lnTo>
                  <a:pt x="13" y="133"/>
                </a:lnTo>
                <a:lnTo>
                  <a:pt x="14" y="132"/>
                </a:lnTo>
                <a:lnTo>
                  <a:pt x="15" y="131"/>
                </a:lnTo>
                <a:lnTo>
                  <a:pt x="17" y="130"/>
                </a:lnTo>
                <a:lnTo>
                  <a:pt x="18" y="130"/>
                </a:lnTo>
                <a:lnTo>
                  <a:pt x="19" y="129"/>
                </a:lnTo>
                <a:lnTo>
                  <a:pt x="21" y="128"/>
                </a:lnTo>
                <a:lnTo>
                  <a:pt x="22" y="128"/>
                </a:lnTo>
                <a:lnTo>
                  <a:pt x="24" y="127"/>
                </a:lnTo>
                <a:lnTo>
                  <a:pt x="25" y="127"/>
                </a:lnTo>
                <a:lnTo>
                  <a:pt x="27" y="127"/>
                </a:lnTo>
                <a:lnTo>
                  <a:pt x="29" y="127"/>
                </a:lnTo>
                <a:lnTo>
                  <a:pt x="30" y="127"/>
                </a:lnTo>
                <a:lnTo>
                  <a:pt x="32" y="127"/>
                </a:lnTo>
                <a:close/>
                <a:moveTo>
                  <a:pt x="58" y="31"/>
                </a:moveTo>
                <a:lnTo>
                  <a:pt x="60" y="31"/>
                </a:lnTo>
                <a:lnTo>
                  <a:pt x="62" y="31"/>
                </a:lnTo>
                <a:lnTo>
                  <a:pt x="64" y="32"/>
                </a:lnTo>
                <a:lnTo>
                  <a:pt x="67" y="32"/>
                </a:lnTo>
                <a:lnTo>
                  <a:pt x="69" y="32"/>
                </a:lnTo>
                <a:lnTo>
                  <a:pt x="70" y="33"/>
                </a:lnTo>
                <a:lnTo>
                  <a:pt x="73" y="34"/>
                </a:lnTo>
                <a:lnTo>
                  <a:pt x="75" y="34"/>
                </a:lnTo>
                <a:lnTo>
                  <a:pt x="77" y="35"/>
                </a:lnTo>
                <a:lnTo>
                  <a:pt x="78" y="36"/>
                </a:lnTo>
                <a:lnTo>
                  <a:pt x="80" y="37"/>
                </a:lnTo>
                <a:lnTo>
                  <a:pt x="82" y="38"/>
                </a:lnTo>
                <a:lnTo>
                  <a:pt x="83" y="39"/>
                </a:lnTo>
                <a:lnTo>
                  <a:pt x="85" y="41"/>
                </a:lnTo>
                <a:lnTo>
                  <a:pt x="86" y="42"/>
                </a:lnTo>
                <a:lnTo>
                  <a:pt x="88" y="43"/>
                </a:lnTo>
                <a:lnTo>
                  <a:pt x="90" y="45"/>
                </a:lnTo>
                <a:lnTo>
                  <a:pt x="91" y="46"/>
                </a:lnTo>
                <a:lnTo>
                  <a:pt x="92" y="48"/>
                </a:lnTo>
                <a:lnTo>
                  <a:pt x="93" y="50"/>
                </a:lnTo>
                <a:lnTo>
                  <a:pt x="94" y="51"/>
                </a:lnTo>
                <a:lnTo>
                  <a:pt x="96" y="53"/>
                </a:lnTo>
                <a:lnTo>
                  <a:pt x="96" y="55"/>
                </a:lnTo>
                <a:lnTo>
                  <a:pt x="97" y="57"/>
                </a:lnTo>
                <a:lnTo>
                  <a:pt x="98" y="59"/>
                </a:lnTo>
                <a:lnTo>
                  <a:pt x="99" y="61"/>
                </a:lnTo>
                <a:lnTo>
                  <a:pt x="99" y="63"/>
                </a:lnTo>
                <a:lnTo>
                  <a:pt x="100" y="65"/>
                </a:lnTo>
                <a:lnTo>
                  <a:pt x="100" y="67"/>
                </a:lnTo>
                <a:lnTo>
                  <a:pt x="100" y="69"/>
                </a:lnTo>
                <a:lnTo>
                  <a:pt x="101" y="71"/>
                </a:lnTo>
                <a:lnTo>
                  <a:pt x="101" y="74"/>
                </a:lnTo>
                <a:lnTo>
                  <a:pt x="101" y="76"/>
                </a:lnTo>
                <a:lnTo>
                  <a:pt x="100" y="78"/>
                </a:lnTo>
                <a:lnTo>
                  <a:pt x="100" y="80"/>
                </a:lnTo>
                <a:lnTo>
                  <a:pt x="100" y="82"/>
                </a:lnTo>
                <a:lnTo>
                  <a:pt x="99" y="84"/>
                </a:lnTo>
                <a:lnTo>
                  <a:pt x="99" y="86"/>
                </a:lnTo>
                <a:lnTo>
                  <a:pt x="98" y="88"/>
                </a:lnTo>
                <a:lnTo>
                  <a:pt x="97" y="90"/>
                </a:lnTo>
                <a:lnTo>
                  <a:pt x="96" y="92"/>
                </a:lnTo>
                <a:lnTo>
                  <a:pt x="96" y="94"/>
                </a:lnTo>
                <a:lnTo>
                  <a:pt x="94" y="96"/>
                </a:lnTo>
                <a:lnTo>
                  <a:pt x="93" y="97"/>
                </a:lnTo>
                <a:lnTo>
                  <a:pt x="92" y="99"/>
                </a:lnTo>
                <a:lnTo>
                  <a:pt x="91" y="101"/>
                </a:lnTo>
                <a:lnTo>
                  <a:pt x="90" y="102"/>
                </a:lnTo>
                <a:lnTo>
                  <a:pt x="88" y="104"/>
                </a:lnTo>
                <a:lnTo>
                  <a:pt x="86" y="105"/>
                </a:lnTo>
                <a:lnTo>
                  <a:pt x="85" y="106"/>
                </a:lnTo>
                <a:lnTo>
                  <a:pt x="83" y="107"/>
                </a:lnTo>
                <a:lnTo>
                  <a:pt x="82" y="109"/>
                </a:lnTo>
                <a:lnTo>
                  <a:pt x="80" y="110"/>
                </a:lnTo>
                <a:lnTo>
                  <a:pt x="78" y="111"/>
                </a:lnTo>
                <a:lnTo>
                  <a:pt x="77" y="112"/>
                </a:lnTo>
                <a:lnTo>
                  <a:pt x="75" y="113"/>
                </a:lnTo>
                <a:lnTo>
                  <a:pt x="73" y="114"/>
                </a:lnTo>
                <a:lnTo>
                  <a:pt x="70" y="114"/>
                </a:lnTo>
                <a:lnTo>
                  <a:pt x="69" y="115"/>
                </a:lnTo>
                <a:lnTo>
                  <a:pt x="67" y="115"/>
                </a:lnTo>
                <a:lnTo>
                  <a:pt x="64" y="116"/>
                </a:lnTo>
                <a:lnTo>
                  <a:pt x="62" y="116"/>
                </a:lnTo>
                <a:lnTo>
                  <a:pt x="60" y="116"/>
                </a:lnTo>
                <a:lnTo>
                  <a:pt x="58" y="116"/>
                </a:lnTo>
                <a:lnTo>
                  <a:pt x="56" y="116"/>
                </a:lnTo>
                <a:lnTo>
                  <a:pt x="54" y="116"/>
                </a:lnTo>
                <a:lnTo>
                  <a:pt x="51" y="116"/>
                </a:lnTo>
                <a:lnTo>
                  <a:pt x="49" y="115"/>
                </a:lnTo>
                <a:lnTo>
                  <a:pt x="47" y="115"/>
                </a:lnTo>
                <a:lnTo>
                  <a:pt x="45" y="114"/>
                </a:lnTo>
                <a:lnTo>
                  <a:pt x="43" y="114"/>
                </a:lnTo>
                <a:lnTo>
                  <a:pt x="41" y="113"/>
                </a:lnTo>
                <a:lnTo>
                  <a:pt x="39" y="112"/>
                </a:lnTo>
                <a:lnTo>
                  <a:pt x="37" y="111"/>
                </a:lnTo>
                <a:lnTo>
                  <a:pt x="36" y="110"/>
                </a:lnTo>
                <a:lnTo>
                  <a:pt x="34" y="109"/>
                </a:lnTo>
                <a:lnTo>
                  <a:pt x="32" y="107"/>
                </a:lnTo>
                <a:lnTo>
                  <a:pt x="31" y="106"/>
                </a:lnTo>
                <a:lnTo>
                  <a:pt x="29" y="105"/>
                </a:lnTo>
                <a:lnTo>
                  <a:pt x="28" y="104"/>
                </a:lnTo>
                <a:lnTo>
                  <a:pt x="26" y="102"/>
                </a:lnTo>
                <a:lnTo>
                  <a:pt x="25" y="101"/>
                </a:lnTo>
                <a:lnTo>
                  <a:pt x="24" y="99"/>
                </a:lnTo>
                <a:lnTo>
                  <a:pt x="22" y="97"/>
                </a:lnTo>
                <a:lnTo>
                  <a:pt x="21" y="96"/>
                </a:lnTo>
                <a:lnTo>
                  <a:pt x="20" y="94"/>
                </a:lnTo>
                <a:lnTo>
                  <a:pt x="19" y="92"/>
                </a:lnTo>
                <a:lnTo>
                  <a:pt x="18" y="90"/>
                </a:lnTo>
                <a:lnTo>
                  <a:pt x="18" y="88"/>
                </a:lnTo>
                <a:lnTo>
                  <a:pt x="17" y="86"/>
                </a:lnTo>
                <a:lnTo>
                  <a:pt x="16" y="84"/>
                </a:lnTo>
                <a:lnTo>
                  <a:pt x="16" y="82"/>
                </a:lnTo>
                <a:lnTo>
                  <a:pt x="16" y="80"/>
                </a:lnTo>
                <a:lnTo>
                  <a:pt x="15" y="78"/>
                </a:lnTo>
                <a:lnTo>
                  <a:pt x="15" y="76"/>
                </a:lnTo>
                <a:lnTo>
                  <a:pt x="15" y="74"/>
                </a:lnTo>
                <a:lnTo>
                  <a:pt x="15" y="71"/>
                </a:lnTo>
                <a:lnTo>
                  <a:pt x="15" y="69"/>
                </a:lnTo>
                <a:lnTo>
                  <a:pt x="16" y="67"/>
                </a:lnTo>
                <a:lnTo>
                  <a:pt x="16" y="65"/>
                </a:lnTo>
                <a:lnTo>
                  <a:pt x="16" y="63"/>
                </a:lnTo>
                <a:lnTo>
                  <a:pt x="17" y="61"/>
                </a:lnTo>
                <a:lnTo>
                  <a:pt x="18" y="59"/>
                </a:lnTo>
                <a:lnTo>
                  <a:pt x="18" y="57"/>
                </a:lnTo>
                <a:lnTo>
                  <a:pt x="19" y="55"/>
                </a:lnTo>
                <a:lnTo>
                  <a:pt x="20" y="53"/>
                </a:lnTo>
                <a:lnTo>
                  <a:pt x="21" y="51"/>
                </a:lnTo>
                <a:lnTo>
                  <a:pt x="22" y="50"/>
                </a:lnTo>
                <a:lnTo>
                  <a:pt x="24" y="48"/>
                </a:lnTo>
                <a:lnTo>
                  <a:pt x="25" y="46"/>
                </a:lnTo>
                <a:lnTo>
                  <a:pt x="26" y="45"/>
                </a:lnTo>
                <a:lnTo>
                  <a:pt x="28" y="43"/>
                </a:lnTo>
                <a:lnTo>
                  <a:pt x="29" y="42"/>
                </a:lnTo>
                <a:lnTo>
                  <a:pt x="31" y="41"/>
                </a:lnTo>
                <a:lnTo>
                  <a:pt x="32" y="39"/>
                </a:lnTo>
                <a:lnTo>
                  <a:pt x="34" y="38"/>
                </a:lnTo>
                <a:lnTo>
                  <a:pt x="36" y="37"/>
                </a:lnTo>
                <a:lnTo>
                  <a:pt x="37" y="36"/>
                </a:lnTo>
                <a:lnTo>
                  <a:pt x="39" y="35"/>
                </a:lnTo>
                <a:lnTo>
                  <a:pt x="41" y="34"/>
                </a:lnTo>
                <a:lnTo>
                  <a:pt x="43" y="34"/>
                </a:lnTo>
                <a:lnTo>
                  <a:pt x="45" y="33"/>
                </a:lnTo>
                <a:lnTo>
                  <a:pt x="47" y="32"/>
                </a:lnTo>
                <a:lnTo>
                  <a:pt x="49" y="32"/>
                </a:lnTo>
                <a:lnTo>
                  <a:pt x="51" y="32"/>
                </a:lnTo>
                <a:lnTo>
                  <a:pt x="54" y="31"/>
                </a:lnTo>
                <a:lnTo>
                  <a:pt x="56" y="31"/>
                </a:lnTo>
                <a:lnTo>
                  <a:pt x="58" y="31"/>
                </a:lnTo>
                <a:close/>
                <a:moveTo>
                  <a:pt x="282" y="31"/>
                </a:moveTo>
                <a:lnTo>
                  <a:pt x="285" y="31"/>
                </a:lnTo>
                <a:lnTo>
                  <a:pt x="287" y="31"/>
                </a:lnTo>
                <a:lnTo>
                  <a:pt x="289" y="32"/>
                </a:lnTo>
                <a:lnTo>
                  <a:pt x="291" y="32"/>
                </a:lnTo>
                <a:lnTo>
                  <a:pt x="293" y="32"/>
                </a:lnTo>
                <a:lnTo>
                  <a:pt x="295" y="33"/>
                </a:lnTo>
                <a:lnTo>
                  <a:pt x="297" y="34"/>
                </a:lnTo>
                <a:lnTo>
                  <a:pt x="299" y="34"/>
                </a:lnTo>
                <a:lnTo>
                  <a:pt x="301" y="35"/>
                </a:lnTo>
                <a:lnTo>
                  <a:pt x="303" y="36"/>
                </a:lnTo>
                <a:lnTo>
                  <a:pt x="305" y="37"/>
                </a:lnTo>
                <a:lnTo>
                  <a:pt x="307" y="38"/>
                </a:lnTo>
                <a:lnTo>
                  <a:pt x="308" y="39"/>
                </a:lnTo>
                <a:lnTo>
                  <a:pt x="310" y="41"/>
                </a:lnTo>
                <a:lnTo>
                  <a:pt x="312" y="42"/>
                </a:lnTo>
                <a:lnTo>
                  <a:pt x="313" y="43"/>
                </a:lnTo>
                <a:lnTo>
                  <a:pt x="314" y="45"/>
                </a:lnTo>
                <a:lnTo>
                  <a:pt x="315" y="46"/>
                </a:lnTo>
                <a:lnTo>
                  <a:pt x="317" y="48"/>
                </a:lnTo>
                <a:lnTo>
                  <a:pt x="318" y="50"/>
                </a:lnTo>
                <a:lnTo>
                  <a:pt x="319" y="51"/>
                </a:lnTo>
                <a:lnTo>
                  <a:pt x="320" y="53"/>
                </a:lnTo>
                <a:lnTo>
                  <a:pt x="321" y="55"/>
                </a:lnTo>
                <a:lnTo>
                  <a:pt x="322" y="57"/>
                </a:lnTo>
                <a:lnTo>
                  <a:pt x="323" y="59"/>
                </a:lnTo>
                <a:lnTo>
                  <a:pt x="324" y="61"/>
                </a:lnTo>
                <a:lnTo>
                  <a:pt x="324" y="63"/>
                </a:lnTo>
                <a:lnTo>
                  <a:pt x="325" y="65"/>
                </a:lnTo>
                <a:lnTo>
                  <a:pt x="325" y="67"/>
                </a:lnTo>
                <a:lnTo>
                  <a:pt x="325" y="69"/>
                </a:lnTo>
                <a:lnTo>
                  <a:pt x="325" y="71"/>
                </a:lnTo>
                <a:lnTo>
                  <a:pt x="325" y="74"/>
                </a:lnTo>
                <a:lnTo>
                  <a:pt x="325" y="76"/>
                </a:lnTo>
                <a:lnTo>
                  <a:pt x="325" y="78"/>
                </a:lnTo>
                <a:lnTo>
                  <a:pt x="325" y="80"/>
                </a:lnTo>
                <a:lnTo>
                  <a:pt x="325" y="82"/>
                </a:lnTo>
                <a:lnTo>
                  <a:pt x="324" y="84"/>
                </a:lnTo>
                <a:lnTo>
                  <a:pt x="324" y="86"/>
                </a:lnTo>
                <a:lnTo>
                  <a:pt x="323" y="88"/>
                </a:lnTo>
                <a:lnTo>
                  <a:pt x="322" y="90"/>
                </a:lnTo>
                <a:lnTo>
                  <a:pt x="321" y="92"/>
                </a:lnTo>
                <a:lnTo>
                  <a:pt x="320" y="94"/>
                </a:lnTo>
                <a:lnTo>
                  <a:pt x="319" y="96"/>
                </a:lnTo>
                <a:lnTo>
                  <a:pt x="318" y="97"/>
                </a:lnTo>
                <a:lnTo>
                  <a:pt x="317" y="99"/>
                </a:lnTo>
                <a:lnTo>
                  <a:pt x="315" y="101"/>
                </a:lnTo>
                <a:lnTo>
                  <a:pt x="314" y="102"/>
                </a:lnTo>
                <a:lnTo>
                  <a:pt x="313" y="104"/>
                </a:lnTo>
                <a:lnTo>
                  <a:pt x="312" y="105"/>
                </a:lnTo>
                <a:lnTo>
                  <a:pt x="310" y="106"/>
                </a:lnTo>
                <a:lnTo>
                  <a:pt x="308" y="107"/>
                </a:lnTo>
                <a:lnTo>
                  <a:pt x="307" y="109"/>
                </a:lnTo>
                <a:lnTo>
                  <a:pt x="305" y="110"/>
                </a:lnTo>
                <a:lnTo>
                  <a:pt x="303" y="111"/>
                </a:lnTo>
                <a:lnTo>
                  <a:pt x="301" y="112"/>
                </a:lnTo>
                <a:lnTo>
                  <a:pt x="299" y="113"/>
                </a:lnTo>
                <a:lnTo>
                  <a:pt x="297" y="114"/>
                </a:lnTo>
                <a:lnTo>
                  <a:pt x="295" y="114"/>
                </a:lnTo>
                <a:lnTo>
                  <a:pt x="293" y="115"/>
                </a:lnTo>
                <a:lnTo>
                  <a:pt x="291" y="115"/>
                </a:lnTo>
                <a:lnTo>
                  <a:pt x="289" y="116"/>
                </a:lnTo>
                <a:lnTo>
                  <a:pt x="287" y="116"/>
                </a:lnTo>
                <a:lnTo>
                  <a:pt x="285" y="116"/>
                </a:lnTo>
                <a:lnTo>
                  <a:pt x="282" y="116"/>
                </a:lnTo>
                <a:lnTo>
                  <a:pt x="280" y="116"/>
                </a:lnTo>
                <a:lnTo>
                  <a:pt x="278" y="116"/>
                </a:lnTo>
                <a:lnTo>
                  <a:pt x="276" y="116"/>
                </a:lnTo>
                <a:lnTo>
                  <a:pt x="274" y="115"/>
                </a:lnTo>
                <a:lnTo>
                  <a:pt x="272" y="115"/>
                </a:lnTo>
                <a:lnTo>
                  <a:pt x="270" y="114"/>
                </a:lnTo>
                <a:lnTo>
                  <a:pt x="268" y="114"/>
                </a:lnTo>
                <a:lnTo>
                  <a:pt x="266" y="113"/>
                </a:lnTo>
                <a:lnTo>
                  <a:pt x="264" y="112"/>
                </a:lnTo>
                <a:lnTo>
                  <a:pt x="262" y="111"/>
                </a:lnTo>
                <a:lnTo>
                  <a:pt x="260" y="110"/>
                </a:lnTo>
                <a:lnTo>
                  <a:pt x="259" y="109"/>
                </a:lnTo>
                <a:lnTo>
                  <a:pt x="257" y="107"/>
                </a:lnTo>
                <a:lnTo>
                  <a:pt x="256" y="106"/>
                </a:lnTo>
                <a:lnTo>
                  <a:pt x="254" y="105"/>
                </a:lnTo>
                <a:lnTo>
                  <a:pt x="253" y="104"/>
                </a:lnTo>
                <a:lnTo>
                  <a:pt x="251" y="102"/>
                </a:lnTo>
                <a:lnTo>
                  <a:pt x="250" y="101"/>
                </a:lnTo>
                <a:lnTo>
                  <a:pt x="248" y="99"/>
                </a:lnTo>
                <a:lnTo>
                  <a:pt x="247" y="97"/>
                </a:lnTo>
                <a:lnTo>
                  <a:pt x="246" y="96"/>
                </a:lnTo>
                <a:lnTo>
                  <a:pt x="245" y="94"/>
                </a:lnTo>
                <a:lnTo>
                  <a:pt x="244" y="92"/>
                </a:lnTo>
                <a:lnTo>
                  <a:pt x="243" y="90"/>
                </a:lnTo>
                <a:lnTo>
                  <a:pt x="243" y="88"/>
                </a:lnTo>
                <a:lnTo>
                  <a:pt x="242" y="86"/>
                </a:lnTo>
                <a:lnTo>
                  <a:pt x="241" y="84"/>
                </a:lnTo>
                <a:lnTo>
                  <a:pt x="241" y="82"/>
                </a:lnTo>
                <a:lnTo>
                  <a:pt x="240" y="80"/>
                </a:lnTo>
                <a:lnTo>
                  <a:pt x="240" y="78"/>
                </a:lnTo>
                <a:lnTo>
                  <a:pt x="240" y="76"/>
                </a:lnTo>
                <a:lnTo>
                  <a:pt x="240" y="74"/>
                </a:lnTo>
                <a:lnTo>
                  <a:pt x="240" y="71"/>
                </a:lnTo>
                <a:lnTo>
                  <a:pt x="240" y="69"/>
                </a:lnTo>
                <a:lnTo>
                  <a:pt x="240" y="67"/>
                </a:lnTo>
                <a:lnTo>
                  <a:pt x="241" y="65"/>
                </a:lnTo>
                <a:lnTo>
                  <a:pt x="241" y="63"/>
                </a:lnTo>
                <a:lnTo>
                  <a:pt x="242" y="61"/>
                </a:lnTo>
                <a:lnTo>
                  <a:pt x="243" y="59"/>
                </a:lnTo>
                <a:lnTo>
                  <a:pt x="243" y="57"/>
                </a:lnTo>
                <a:lnTo>
                  <a:pt x="244" y="55"/>
                </a:lnTo>
                <a:lnTo>
                  <a:pt x="245" y="53"/>
                </a:lnTo>
                <a:lnTo>
                  <a:pt x="246" y="51"/>
                </a:lnTo>
                <a:lnTo>
                  <a:pt x="247" y="50"/>
                </a:lnTo>
                <a:lnTo>
                  <a:pt x="248" y="48"/>
                </a:lnTo>
                <a:lnTo>
                  <a:pt x="250" y="46"/>
                </a:lnTo>
                <a:lnTo>
                  <a:pt x="251" y="45"/>
                </a:lnTo>
                <a:lnTo>
                  <a:pt x="253" y="43"/>
                </a:lnTo>
                <a:lnTo>
                  <a:pt x="254" y="42"/>
                </a:lnTo>
                <a:lnTo>
                  <a:pt x="256" y="41"/>
                </a:lnTo>
                <a:lnTo>
                  <a:pt x="257" y="39"/>
                </a:lnTo>
                <a:lnTo>
                  <a:pt x="259" y="38"/>
                </a:lnTo>
                <a:lnTo>
                  <a:pt x="260" y="37"/>
                </a:lnTo>
                <a:lnTo>
                  <a:pt x="262" y="36"/>
                </a:lnTo>
                <a:lnTo>
                  <a:pt x="264" y="35"/>
                </a:lnTo>
                <a:lnTo>
                  <a:pt x="266" y="34"/>
                </a:lnTo>
                <a:lnTo>
                  <a:pt x="268" y="34"/>
                </a:lnTo>
                <a:lnTo>
                  <a:pt x="270" y="33"/>
                </a:lnTo>
                <a:lnTo>
                  <a:pt x="272" y="32"/>
                </a:lnTo>
                <a:lnTo>
                  <a:pt x="274" y="32"/>
                </a:lnTo>
                <a:lnTo>
                  <a:pt x="276" y="32"/>
                </a:lnTo>
                <a:lnTo>
                  <a:pt x="278" y="31"/>
                </a:lnTo>
                <a:lnTo>
                  <a:pt x="280" y="31"/>
                </a:lnTo>
                <a:lnTo>
                  <a:pt x="282" y="31"/>
                </a:lnTo>
                <a:close/>
                <a:moveTo>
                  <a:pt x="170" y="0"/>
                </a:moveTo>
                <a:lnTo>
                  <a:pt x="173" y="0"/>
                </a:lnTo>
                <a:lnTo>
                  <a:pt x="176" y="0"/>
                </a:lnTo>
                <a:lnTo>
                  <a:pt x="178" y="0"/>
                </a:lnTo>
                <a:lnTo>
                  <a:pt x="181" y="1"/>
                </a:lnTo>
                <a:lnTo>
                  <a:pt x="184" y="2"/>
                </a:lnTo>
                <a:lnTo>
                  <a:pt x="186" y="2"/>
                </a:lnTo>
                <a:lnTo>
                  <a:pt x="189" y="3"/>
                </a:lnTo>
                <a:lnTo>
                  <a:pt x="191" y="4"/>
                </a:lnTo>
                <a:lnTo>
                  <a:pt x="194" y="5"/>
                </a:lnTo>
                <a:lnTo>
                  <a:pt x="196" y="6"/>
                </a:lnTo>
                <a:lnTo>
                  <a:pt x="198" y="8"/>
                </a:lnTo>
                <a:lnTo>
                  <a:pt x="201" y="9"/>
                </a:lnTo>
                <a:lnTo>
                  <a:pt x="203" y="10"/>
                </a:lnTo>
                <a:lnTo>
                  <a:pt x="205" y="12"/>
                </a:lnTo>
                <a:lnTo>
                  <a:pt x="207" y="14"/>
                </a:lnTo>
                <a:lnTo>
                  <a:pt x="209" y="15"/>
                </a:lnTo>
                <a:lnTo>
                  <a:pt x="211" y="18"/>
                </a:lnTo>
                <a:lnTo>
                  <a:pt x="212" y="19"/>
                </a:lnTo>
                <a:lnTo>
                  <a:pt x="214" y="22"/>
                </a:lnTo>
                <a:lnTo>
                  <a:pt x="215" y="24"/>
                </a:lnTo>
                <a:lnTo>
                  <a:pt x="217" y="26"/>
                </a:lnTo>
                <a:lnTo>
                  <a:pt x="218" y="28"/>
                </a:lnTo>
                <a:lnTo>
                  <a:pt x="219" y="31"/>
                </a:lnTo>
                <a:lnTo>
                  <a:pt x="220" y="33"/>
                </a:lnTo>
                <a:lnTo>
                  <a:pt x="221" y="35"/>
                </a:lnTo>
                <a:lnTo>
                  <a:pt x="222" y="38"/>
                </a:lnTo>
                <a:lnTo>
                  <a:pt x="223" y="40"/>
                </a:lnTo>
                <a:lnTo>
                  <a:pt x="224" y="43"/>
                </a:lnTo>
                <a:lnTo>
                  <a:pt x="224" y="45"/>
                </a:lnTo>
                <a:lnTo>
                  <a:pt x="224" y="48"/>
                </a:lnTo>
                <a:lnTo>
                  <a:pt x="225" y="51"/>
                </a:lnTo>
                <a:lnTo>
                  <a:pt x="225" y="54"/>
                </a:lnTo>
                <a:lnTo>
                  <a:pt x="225" y="57"/>
                </a:lnTo>
                <a:lnTo>
                  <a:pt x="224" y="59"/>
                </a:lnTo>
                <a:lnTo>
                  <a:pt x="224" y="62"/>
                </a:lnTo>
                <a:lnTo>
                  <a:pt x="224" y="65"/>
                </a:lnTo>
                <a:lnTo>
                  <a:pt x="223" y="68"/>
                </a:lnTo>
                <a:lnTo>
                  <a:pt x="222" y="70"/>
                </a:lnTo>
                <a:lnTo>
                  <a:pt x="221" y="73"/>
                </a:lnTo>
                <a:lnTo>
                  <a:pt x="220" y="75"/>
                </a:lnTo>
                <a:lnTo>
                  <a:pt x="219" y="78"/>
                </a:lnTo>
                <a:lnTo>
                  <a:pt x="218" y="80"/>
                </a:lnTo>
                <a:lnTo>
                  <a:pt x="217" y="82"/>
                </a:lnTo>
                <a:lnTo>
                  <a:pt x="215" y="84"/>
                </a:lnTo>
                <a:lnTo>
                  <a:pt x="214" y="86"/>
                </a:lnTo>
                <a:lnTo>
                  <a:pt x="212" y="88"/>
                </a:lnTo>
                <a:lnTo>
                  <a:pt x="211" y="90"/>
                </a:lnTo>
                <a:lnTo>
                  <a:pt x="209" y="92"/>
                </a:lnTo>
                <a:lnTo>
                  <a:pt x="207" y="94"/>
                </a:lnTo>
                <a:lnTo>
                  <a:pt x="205" y="96"/>
                </a:lnTo>
                <a:lnTo>
                  <a:pt x="203" y="97"/>
                </a:lnTo>
                <a:lnTo>
                  <a:pt x="201" y="99"/>
                </a:lnTo>
                <a:lnTo>
                  <a:pt x="198" y="100"/>
                </a:lnTo>
                <a:lnTo>
                  <a:pt x="196" y="101"/>
                </a:lnTo>
                <a:lnTo>
                  <a:pt x="194" y="103"/>
                </a:lnTo>
                <a:lnTo>
                  <a:pt x="191" y="104"/>
                </a:lnTo>
                <a:lnTo>
                  <a:pt x="189" y="105"/>
                </a:lnTo>
                <a:lnTo>
                  <a:pt x="186" y="106"/>
                </a:lnTo>
                <a:lnTo>
                  <a:pt x="184" y="106"/>
                </a:lnTo>
                <a:lnTo>
                  <a:pt x="181" y="107"/>
                </a:lnTo>
                <a:lnTo>
                  <a:pt x="178" y="107"/>
                </a:lnTo>
                <a:lnTo>
                  <a:pt x="176" y="108"/>
                </a:lnTo>
                <a:lnTo>
                  <a:pt x="173" y="108"/>
                </a:lnTo>
                <a:lnTo>
                  <a:pt x="170" y="108"/>
                </a:lnTo>
                <a:lnTo>
                  <a:pt x="168" y="108"/>
                </a:lnTo>
                <a:lnTo>
                  <a:pt x="165" y="108"/>
                </a:lnTo>
                <a:lnTo>
                  <a:pt x="162" y="107"/>
                </a:lnTo>
                <a:lnTo>
                  <a:pt x="159" y="107"/>
                </a:lnTo>
                <a:lnTo>
                  <a:pt x="157" y="106"/>
                </a:lnTo>
                <a:lnTo>
                  <a:pt x="154" y="106"/>
                </a:lnTo>
                <a:lnTo>
                  <a:pt x="152" y="105"/>
                </a:lnTo>
                <a:lnTo>
                  <a:pt x="149" y="104"/>
                </a:lnTo>
                <a:lnTo>
                  <a:pt x="147" y="103"/>
                </a:lnTo>
                <a:lnTo>
                  <a:pt x="144" y="101"/>
                </a:lnTo>
                <a:lnTo>
                  <a:pt x="142" y="100"/>
                </a:lnTo>
                <a:lnTo>
                  <a:pt x="140" y="99"/>
                </a:lnTo>
                <a:lnTo>
                  <a:pt x="138" y="97"/>
                </a:lnTo>
                <a:lnTo>
                  <a:pt x="136" y="96"/>
                </a:lnTo>
                <a:lnTo>
                  <a:pt x="134" y="94"/>
                </a:lnTo>
                <a:lnTo>
                  <a:pt x="132" y="92"/>
                </a:lnTo>
                <a:lnTo>
                  <a:pt x="130" y="90"/>
                </a:lnTo>
                <a:lnTo>
                  <a:pt x="129" y="88"/>
                </a:lnTo>
                <a:lnTo>
                  <a:pt x="127" y="86"/>
                </a:lnTo>
                <a:lnTo>
                  <a:pt x="125" y="84"/>
                </a:lnTo>
                <a:lnTo>
                  <a:pt x="124" y="82"/>
                </a:lnTo>
                <a:lnTo>
                  <a:pt x="122" y="80"/>
                </a:lnTo>
                <a:lnTo>
                  <a:pt x="121" y="78"/>
                </a:lnTo>
                <a:lnTo>
                  <a:pt x="120" y="75"/>
                </a:lnTo>
                <a:lnTo>
                  <a:pt x="119" y="73"/>
                </a:lnTo>
                <a:lnTo>
                  <a:pt x="118" y="70"/>
                </a:lnTo>
                <a:lnTo>
                  <a:pt x="118" y="68"/>
                </a:lnTo>
                <a:lnTo>
                  <a:pt x="117" y="65"/>
                </a:lnTo>
                <a:lnTo>
                  <a:pt x="116" y="62"/>
                </a:lnTo>
                <a:lnTo>
                  <a:pt x="116" y="59"/>
                </a:lnTo>
                <a:lnTo>
                  <a:pt x="116" y="57"/>
                </a:lnTo>
                <a:lnTo>
                  <a:pt x="116" y="54"/>
                </a:lnTo>
                <a:lnTo>
                  <a:pt x="116" y="51"/>
                </a:lnTo>
                <a:lnTo>
                  <a:pt x="116" y="48"/>
                </a:lnTo>
                <a:lnTo>
                  <a:pt x="116" y="45"/>
                </a:lnTo>
                <a:lnTo>
                  <a:pt x="117" y="43"/>
                </a:lnTo>
                <a:lnTo>
                  <a:pt x="118" y="40"/>
                </a:lnTo>
                <a:lnTo>
                  <a:pt x="118" y="38"/>
                </a:lnTo>
                <a:lnTo>
                  <a:pt x="119" y="35"/>
                </a:lnTo>
                <a:lnTo>
                  <a:pt x="120" y="33"/>
                </a:lnTo>
                <a:lnTo>
                  <a:pt x="121" y="31"/>
                </a:lnTo>
                <a:lnTo>
                  <a:pt x="122" y="28"/>
                </a:lnTo>
                <a:lnTo>
                  <a:pt x="124" y="26"/>
                </a:lnTo>
                <a:lnTo>
                  <a:pt x="125" y="24"/>
                </a:lnTo>
                <a:lnTo>
                  <a:pt x="127" y="22"/>
                </a:lnTo>
                <a:lnTo>
                  <a:pt x="129" y="19"/>
                </a:lnTo>
                <a:lnTo>
                  <a:pt x="130" y="18"/>
                </a:lnTo>
                <a:lnTo>
                  <a:pt x="132" y="15"/>
                </a:lnTo>
                <a:lnTo>
                  <a:pt x="134" y="14"/>
                </a:lnTo>
                <a:lnTo>
                  <a:pt x="136" y="12"/>
                </a:lnTo>
                <a:lnTo>
                  <a:pt x="138" y="10"/>
                </a:lnTo>
                <a:lnTo>
                  <a:pt x="140" y="9"/>
                </a:lnTo>
                <a:lnTo>
                  <a:pt x="142" y="8"/>
                </a:lnTo>
                <a:lnTo>
                  <a:pt x="144" y="6"/>
                </a:lnTo>
                <a:lnTo>
                  <a:pt x="147" y="5"/>
                </a:lnTo>
                <a:lnTo>
                  <a:pt x="149" y="4"/>
                </a:lnTo>
                <a:lnTo>
                  <a:pt x="152" y="3"/>
                </a:lnTo>
                <a:lnTo>
                  <a:pt x="154" y="2"/>
                </a:lnTo>
                <a:lnTo>
                  <a:pt x="157" y="2"/>
                </a:lnTo>
                <a:lnTo>
                  <a:pt x="159" y="1"/>
                </a:lnTo>
                <a:lnTo>
                  <a:pt x="162" y="0"/>
                </a:lnTo>
                <a:lnTo>
                  <a:pt x="165" y="0"/>
                </a:lnTo>
                <a:lnTo>
                  <a:pt x="168" y="0"/>
                </a:lnTo>
                <a:lnTo>
                  <a:pt x="17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2" name="Freeform 5"/>
          <p:cNvSpPr>
            <a:spLocks noEditPoints="1"/>
          </p:cNvSpPr>
          <p:nvPr/>
        </p:nvSpPr>
        <p:spPr bwMode="auto">
          <a:xfrm>
            <a:off x="1136129" y="5421634"/>
            <a:ext cx="808186" cy="617216"/>
          </a:xfrm>
          <a:custGeom>
            <a:avLst/>
            <a:gdLst>
              <a:gd name="T0" fmla="*/ 4 w 221"/>
              <a:gd name="T1" fmla="*/ 143 h 168"/>
              <a:gd name="T2" fmla="*/ 17 w 221"/>
              <a:gd name="T3" fmla="*/ 152 h 168"/>
              <a:gd name="T4" fmla="*/ 46 w 221"/>
              <a:gd name="T5" fmla="*/ 107 h 168"/>
              <a:gd name="T6" fmla="*/ 46 w 221"/>
              <a:gd name="T7" fmla="*/ 107 h 168"/>
              <a:gd name="T8" fmla="*/ 43 w 221"/>
              <a:gd name="T9" fmla="*/ 78 h 168"/>
              <a:gd name="T10" fmla="*/ 45 w 221"/>
              <a:gd name="T11" fmla="*/ 75 h 168"/>
              <a:gd name="T12" fmla="*/ 70 w 221"/>
              <a:gd name="T13" fmla="*/ 36 h 168"/>
              <a:gd name="T14" fmla="*/ 108 w 221"/>
              <a:gd name="T15" fmla="*/ 61 h 168"/>
              <a:gd name="T16" fmla="*/ 81 w 221"/>
              <a:gd name="T17" fmla="*/ 103 h 168"/>
              <a:gd name="T18" fmla="*/ 52 w 221"/>
              <a:gd name="T19" fmla="*/ 111 h 168"/>
              <a:gd name="T20" fmla="*/ 23 w 221"/>
              <a:gd name="T21" fmla="*/ 155 h 168"/>
              <a:gd name="T22" fmla="*/ 36 w 221"/>
              <a:gd name="T23" fmla="*/ 164 h 168"/>
              <a:gd name="T24" fmla="*/ 37 w 221"/>
              <a:gd name="T25" fmla="*/ 168 h 168"/>
              <a:gd name="T26" fmla="*/ 0 w 221"/>
              <a:gd name="T27" fmla="*/ 144 h 168"/>
              <a:gd name="T28" fmla="*/ 4 w 221"/>
              <a:gd name="T29" fmla="*/ 143 h 168"/>
              <a:gd name="T30" fmla="*/ 109 w 221"/>
              <a:gd name="T31" fmla="*/ 0 h 168"/>
              <a:gd name="T32" fmla="*/ 118 w 221"/>
              <a:gd name="T33" fmla="*/ 22 h 168"/>
              <a:gd name="T34" fmla="*/ 142 w 221"/>
              <a:gd name="T35" fmla="*/ 18 h 168"/>
              <a:gd name="T36" fmla="*/ 130 w 221"/>
              <a:gd name="T37" fmla="*/ 33 h 168"/>
              <a:gd name="T38" fmla="*/ 130 w 221"/>
              <a:gd name="T39" fmla="*/ 25 h 168"/>
              <a:gd name="T40" fmla="*/ 109 w 221"/>
              <a:gd name="T41" fmla="*/ 13 h 168"/>
              <a:gd name="T42" fmla="*/ 88 w 221"/>
              <a:gd name="T43" fmla="*/ 25 h 168"/>
              <a:gd name="T44" fmla="*/ 89 w 221"/>
              <a:gd name="T45" fmla="*/ 34 h 168"/>
              <a:gd name="T46" fmla="*/ 76 w 221"/>
              <a:gd name="T47" fmla="*/ 18 h 168"/>
              <a:gd name="T48" fmla="*/ 100 w 221"/>
              <a:gd name="T49" fmla="*/ 22 h 168"/>
              <a:gd name="T50" fmla="*/ 109 w 221"/>
              <a:gd name="T51" fmla="*/ 0 h 168"/>
              <a:gd name="T52" fmla="*/ 217 w 221"/>
              <a:gd name="T53" fmla="*/ 140 h 168"/>
              <a:gd name="T54" fmla="*/ 204 w 221"/>
              <a:gd name="T55" fmla="*/ 149 h 168"/>
              <a:gd name="T56" fmla="*/ 175 w 221"/>
              <a:gd name="T57" fmla="*/ 104 h 168"/>
              <a:gd name="T58" fmla="*/ 174 w 221"/>
              <a:gd name="T59" fmla="*/ 104 h 168"/>
              <a:gd name="T60" fmla="*/ 178 w 221"/>
              <a:gd name="T61" fmla="*/ 75 h 168"/>
              <a:gd name="T62" fmla="*/ 176 w 221"/>
              <a:gd name="T63" fmla="*/ 72 h 168"/>
              <a:gd name="T64" fmla="*/ 151 w 221"/>
              <a:gd name="T65" fmla="*/ 33 h 168"/>
              <a:gd name="T66" fmla="*/ 113 w 221"/>
              <a:gd name="T67" fmla="*/ 58 h 168"/>
              <a:gd name="T68" fmla="*/ 140 w 221"/>
              <a:gd name="T69" fmla="*/ 99 h 168"/>
              <a:gd name="T70" fmla="*/ 169 w 221"/>
              <a:gd name="T71" fmla="*/ 107 h 168"/>
              <a:gd name="T72" fmla="*/ 198 w 221"/>
              <a:gd name="T73" fmla="*/ 152 h 168"/>
              <a:gd name="T74" fmla="*/ 185 w 221"/>
              <a:gd name="T75" fmla="*/ 161 h 168"/>
              <a:gd name="T76" fmla="*/ 184 w 221"/>
              <a:gd name="T77" fmla="*/ 164 h 168"/>
              <a:gd name="T78" fmla="*/ 221 w 221"/>
              <a:gd name="T79" fmla="*/ 141 h 168"/>
              <a:gd name="T80" fmla="*/ 217 w 221"/>
              <a:gd name="T81" fmla="*/ 140 h 1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221" h="168">
                <a:moveTo>
                  <a:pt x="4" y="143"/>
                </a:moveTo>
                <a:cubicBezTo>
                  <a:pt x="17" y="152"/>
                  <a:pt x="17" y="152"/>
                  <a:pt x="17" y="152"/>
                </a:cubicBezTo>
                <a:cubicBezTo>
                  <a:pt x="46" y="107"/>
                  <a:pt x="46" y="107"/>
                  <a:pt x="46" y="107"/>
                </a:cubicBezTo>
                <a:cubicBezTo>
                  <a:pt x="46" y="107"/>
                  <a:pt x="46" y="107"/>
                  <a:pt x="46" y="107"/>
                </a:cubicBezTo>
                <a:cubicBezTo>
                  <a:pt x="38" y="100"/>
                  <a:pt x="37" y="87"/>
                  <a:pt x="43" y="78"/>
                </a:cubicBezTo>
                <a:cubicBezTo>
                  <a:pt x="43" y="77"/>
                  <a:pt x="44" y="76"/>
                  <a:pt x="45" y="75"/>
                </a:cubicBezTo>
                <a:cubicBezTo>
                  <a:pt x="70" y="36"/>
                  <a:pt x="70" y="36"/>
                  <a:pt x="70" y="36"/>
                </a:cubicBezTo>
                <a:cubicBezTo>
                  <a:pt x="108" y="61"/>
                  <a:pt x="108" y="61"/>
                  <a:pt x="108" y="61"/>
                </a:cubicBezTo>
                <a:cubicBezTo>
                  <a:pt x="81" y="103"/>
                  <a:pt x="81" y="103"/>
                  <a:pt x="81" y="103"/>
                </a:cubicBezTo>
                <a:cubicBezTo>
                  <a:pt x="74" y="112"/>
                  <a:pt x="62" y="115"/>
                  <a:pt x="52" y="111"/>
                </a:cubicBezTo>
                <a:cubicBezTo>
                  <a:pt x="23" y="155"/>
                  <a:pt x="23" y="155"/>
                  <a:pt x="23" y="155"/>
                </a:cubicBezTo>
                <a:cubicBezTo>
                  <a:pt x="36" y="164"/>
                  <a:pt x="36" y="164"/>
                  <a:pt x="36" y="164"/>
                </a:cubicBezTo>
                <a:cubicBezTo>
                  <a:pt x="37" y="165"/>
                  <a:pt x="37" y="166"/>
                  <a:pt x="37" y="168"/>
                </a:cubicBezTo>
                <a:cubicBezTo>
                  <a:pt x="0" y="144"/>
                  <a:pt x="0" y="144"/>
                  <a:pt x="0" y="144"/>
                </a:cubicBezTo>
                <a:cubicBezTo>
                  <a:pt x="1" y="143"/>
                  <a:pt x="3" y="142"/>
                  <a:pt x="4" y="143"/>
                </a:cubicBezTo>
                <a:close/>
                <a:moveTo>
                  <a:pt x="109" y="0"/>
                </a:moveTo>
                <a:cubicBezTo>
                  <a:pt x="112" y="7"/>
                  <a:pt x="115" y="14"/>
                  <a:pt x="118" y="22"/>
                </a:cubicBezTo>
                <a:cubicBezTo>
                  <a:pt x="126" y="20"/>
                  <a:pt x="134" y="19"/>
                  <a:pt x="142" y="18"/>
                </a:cubicBezTo>
                <a:cubicBezTo>
                  <a:pt x="138" y="23"/>
                  <a:pt x="134" y="28"/>
                  <a:pt x="130" y="33"/>
                </a:cubicBezTo>
                <a:cubicBezTo>
                  <a:pt x="124" y="29"/>
                  <a:pt x="124" y="31"/>
                  <a:pt x="130" y="25"/>
                </a:cubicBezTo>
                <a:cubicBezTo>
                  <a:pt x="112" y="28"/>
                  <a:pt x="116" y="30"/>
                  <a:pt x="109" y="13"/>
                </a:cubicBezTo>
                <a:cubicBezTo>
                  <a:pt x="102" y="30"/>
                  <a:pt x="106" y="28"/>
                  <a:pt x="88" y="25"/>
                </a:cubicBezTo>
                <a:cubicBezTo>
                  <a:pt x="94" y="32"/>
                  <a:pt x="95" y="30"/>
                  <a:pt x="89" y="34"/>
                </a:cubicBezTo>
                <a:cubicBezTo>
                  <a:pt x="84" y="28"/>
                  <a:pt x="80" y="23"/>
                  <a:pt x="76" y="18"/>
                </a:cubicBezTo>
                <a:cubicBezTo>
                  <a:pt x="84" y="19"/>
                  <a:pt x="92" y="20"/>
                  <a:pt x="100" y="22"/>
                </a:cubicBezTo>
                <a:cubicBezTo>
                  <a:pt x="103" y="14"/>
                  <a:pt x="106" y="7"/>
                  <a:pt x="109" y="0"/>
                </a:cubicBezTo>
                <a:close/>
                <a:moveTo>
                  <a:pt x="217" y="140"/>
                </a:moveTo>
                <a:cubicBezTo>
                  <a:pt x="204" y="149"/>
                  <a:pt x="204" y="149"/>
                  <a:pt x="204" y="149"/>
                </a:cubicBezTo>
                <a:cubicBezTo>
                  <a:pt x="175" y="104"/>
                  <a:pt x="175" y="104"/>
                  <a:pt x="175" y="104"/>
                </a:cubicBezTo>
                <a:cubicBezTo>
                  <a:pt x="174" y="104"/>
                  <a:pt x="174" y="104"/>
                  <a:pt x="174" y="104"/>
                </a:cubicBezTo>
                <a:cubicBezTo>
                  <a:pt x="182" y="96"/>
                  <a:pt x="184" y="84"/>
                  <a:pt x="178" y="75"/>
                </a:cubicBezTo>
                <a:cubicBezTo>
                  <a:pt x="177" y="74"/>
                  <a:pt x="177" y="73"/>
                  <a:pt x="176" y="72"/>
                </a:cubicBezTo>
                <a:cubicBezTo>
                  <a:pt x="151" y="33"/>
                  <a:pt x="151" y="33"/>
                  <a:pt x="151" y="33"/>
                </a:cubicBezTo>
                <a:cubicBezTo>
                  <a:pt x="113" y="58"/>
                  <a:pt x="113" y="58"/>
                  <a:pt x="113" y="58"/>
                </a:cubicBezTo>
                <a:cubicBezTo>
                  <a:pt x="140" y="99"/>
                  <a:pt x="140" y="99"/>
                  <a:pt x="140" y="99"/>
                </a:cubicBezTo>
                <a:cubicBezTo>
                  <a:pt x="147" y="109"/>
                  <a:pt x="159" y="112"/>
                  <a:pt x="169" y="107"/>
                </a:cubicBezTo>
                <a:cubicBezTo>
                  <a:pt x="198" y="152"/>
                  <a:pt x="198" y="152"/>
                  <a:pt x="198" y="152"/>
                </a:cubicBezTo>
                <a:cubicBezTo>
                  <a:pt x="185" y="161"/>
                  <a:pt x="185" y="161"/>
                  <a:pt x="185" y="161"/>
                </a:cubicBezTo>
                <a:cubicBezTo>
                  <a:pt x="184" y="161"/>
                  <a:pt x="183" y="163"/>
                  <a:pt x="184" y="164"/>
                </a:cubicBezTo>
                <a:cubicBezTo>
                  <a:pt x="221" y="141"/>
                  <a:pt x="221" y="141"/>
                  <a:pt x="221" y="141"/>
                </a:cubicBezTo>
                <a:cubicBezTo>
                  <a:pt x="220" y="140"/>
                  <a:pt x="218" y="139"/>
                  <a:pt x="217" y="14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3" name="Freeform 151"/>
          <p:cNvSpPr>
            <a:spLocks noEditPoints="1"/>
          </p:cNvSpPr>
          <p:nvPr/>
        </p:nvSpPr>
        <p:spPr bwMode="auto">
          <a:xfrm>
            <a:off x="390476" y="514762"/>
            <a:ext cx="191818" cy="287160"/>
          </a:xfrm>
          <a:custGeom>
            <a:avLst/>
            <a:gdLst>
              <a:gd name="T0" fmla="*/ 72 w 143"/>
              <a:gd name="T1" fmla="*/ 214 h 214"/>
              <a:gd name="T2" fmla="*/ 96 w 143"/>
              <a:gd name="T3" fmla="*/ 204 h 214"/>
              <a:gd name="T4" fmla="*/ 48 w 143"/>
              <a:gd name="T5" fmla="*/ 204 h 214"/>
              <a:gd name="T6" fmla="*/ 72 w 143"/>
              <a:gd name="T7" fmla="*/ 214 h 214"/>
              <a:gd name="T8" fmla="*/ 105 w 143"/>
              <a:gd name="T9" fmla="*/ 183 h 214"/>
              <a:gd name="T10" fmla="*/ 39 w 143"/>
              <a:gd name="T11" fmla="*/ 183 h 214"/>
              <a:gd name="T12" fmla="*/ 33 w 143"/>
              <a:gd name="T13" fmla="*/ 190 h 214"/>
              <a:gd name="T14" fmla="*/ 39 w 143"/>
              <a:gd name="T15" fmla="*/ 196 h 214"/>
              <a:gd name="T16" fmla="*/ 105 w 143"/>
              <a:gd name="T17" fmla="*/ 196 h 214"/>
              <a:gd name="T18" fmla="*/ 111 w 143"/>
              <a:gd name="T19" fmla="*/ 190 h 214"/>
              <a:gd name="T20" fmla="*/ 105 w 143"/>
              <a:gd name="T21" fmla="*/ 183 h 214"/>
              <a:gd name="T22" fmla="*/ 105 w 143"/>
              <a:gd name="T23" fmla="*/ 164 h 214"/>
              <a:gd name="T24" fmla="*/ 39 w 143"/>
              <a:gd name="T25" fmla="*/ 164 h 214"/>
              <a:gd name="T26" fmla="*/ 33 w 143"/>
              <a:gd name="T27" fmla="*/ 171 h 214"/>
              <a:gd name="T28" fmla="*/ 39 w 143"/>
              <a:gd name="T29" fmla="*/ 177 h 214"/>
              <a:gd name="T30" fmla="*/ 105 w 143"/>
              <a:gd name="T31" fmla="*/ 177 h 214"/>
              <a:gd name="T32" fmla="*/ 111 w 143"/>
              <a:gd name="T33" fmla="*/ 171 h 214"/>
              <a:gd name="T34" fmla="*/ 105 w 143"/>
              <a:gd name="T35" fmla="*/ 164 h 214"/>
              <a:gd name="T36" fmla="*/ 72 w 143"/>
              <a:gd name="T37" fmla="*/ 0 h 214"/>
              <a:gd name="T38" fmla="*/ 0 w 143"/>
              <a:gd name="T39" fmla="*/ 71 h 214"/>
              <a:gd name="T40" fmla="*/ 32 w 143"/>
              <a:gd name="T41" fmla="*/ 138 h 214"/>
              <a:gd name="T42" fmla="*/ 37 w 143"/>
              <a:gd name="T43" fmla="*/ 158 h 214"/>
              <a:gd name="T44" fmla="*/ 107 w 143"/>
              <a:gd name="T45" fmla="*/ 158 h 214"/>
              <a:gd name="T46" fmla="*/ 112 w 143"/>
              <a:gd name="T47" fmla="*/ 138 h 214"/>
              <a:gd name="T48" fmla="*/ 143 w 143"/>
              <a:gd name="T49" fmla="*/ 71 h 214"/>
              <a:gd name="T50" fmla="*/ 72 w 143"/>
              <a:gd name="T51" fmla="*/ 0 h 214"/>
              <a:gd name="T52" fmla="*/ 115 w 143"/>
              <a:gd name="T53" fmla="*/ 84 h 214"/>
              <a:gd name="T54" fmla="*/ 93 w 143"/>
              <a:gd name="T55" fmla="*/ 144 h 214"/>
              <a:gd name="T56" fmla="*/ 92 w 143"/>
              <a:gd name="T57" fmla="*/ 146 h 214"/>
              <a:gd name="T58" fmla="*/ 83 w 143"/>
              <a:gd name="T59" fmla="*/ 146 h 214"/>
              <a:gd name="T60" fmla="*/ 83 w 143"/>
              <a:gd name="T61" fmla="*/ 143 h 214"/>
              <a:gd name="T62" fmla="*/ 98 w 143"/>
              <a:gd name="T63" fmla="*/ 93 h 214"/>
              <a:gd name="T64" fmla="*/ 97 w 143"/>
              <a:gd name="T65" fmla="*/ 93 h 214"/>
              <a:gd name="T66" fmla="*/ 96 w 143"/>
              <a:gd name="T67" fmla="*/ 93 h 214"/>
              <a:gd name="T68" fmla="*/ 85 w 143"/>
              <a:gd name="T69" fmla="*/ 88 h 214"/>
              <a:gd name="T70" fmla="*/ 73 w 143"/>
              <a:gd name="T71" fmla="*/ 93 h 214"/>
              <a:gd name="T72" fmla="*/ 59 w 143"/>
              <a:gd name="T73" fmla="*/ 87 h 214"/>
              <a:gd name="T74" fmla="*/ 45 w 143"/>
              <a:gd name="T75" fmla="*/ 92 h 214"/>
              <a:gd name="T76" fmla="*/ 59 w 143"/>
              <a:gd name="T77" fmla="*/ 143 h 214"/>
              <a:gd name="T78" fmla="*/ 60 w 143"/>
              <a:gd name="T79" fmla="*/ 146 h 214"/>
              <a:gd name="T80" fmla="*/ 50 w 143"/>
              <a:gd name="T81" fmla="*/ 146 h 214"/>
              <a:gd name="T82" fmla="*/ 50 w 143"/>
              <a:gd name="T83" fmla="*/ 144 h 214"/>
              <a:gd name="T84" fmla="*/ 30 w 143"/>
              <a:gd name="T85" fmla="*/ 84 h 214"/>
              <a:gd name="T86" fmla="*/ 29 w 143"/>
              <a:gd name="T87" fmla="*/ 84 h 214"/>
              <a:gd name="T88" fmla="*/ 29 w 143"/>
              <a:gd name="T89" fmla="*/ 83 h 214"/>
              <a:gd name="T90" fmla="*/ 29 w 143"/>
              <a:gd name="T91" fmla="*/ 82 h 214"/>
              <a:gd name="T92" fmla="*/ 29 w 143"/>
              <a:gd name="T93" fmla="*/ 82 h 214"/>
              <a:gd name="T94" fmla="*/ 30 w 143"/>
              <a:gd name="T95" fmla="*/ 76 h 214"/>
              <a:gd name="T96" fmla="*/ 37 w 143"/>
              <a:gd name="T97" fmla="*/ 77 h 214"/>
              <a:gd name="T98" fmla="*/ 37 w 143"/>
              <a:gd name="T99" fmla="*/ 77 h 214"/>
              <a:gd name="T100" fmla="*/ 45 w 143"/>
              <a:gd name="T101" fmla="*/ 82 h 214"/>
              <a:gd name="T102" fmla="*/ 56 w 143"/>
              <a:gd name="T103" fmla="*/ 77 h 214"/>
              <a:gd name="T104" fmla="*/ 60 w 143"/>
              <a:gd name="T105" fmla="*/ 75 h 214"/>
              <a:gd name="T106" fmla="*/ 63 w 143"/>
              <a:gd name="T107" fmla="*/ 77 h 214"/>
              <a:gd name="T108" fmla="*/ 73 w 143"/>
              <a:gd name="T109" fmla="*/ 83 h 214"/>
              <a:gd name="T110" fmla="*/ 82 w 143"/>
              <a:gd name="T111" fmla="*/ 78 h 214"/>
              <a:gd name="T112" fmla="*/ 86 w 143"/>
              <a:gd name="T113" fmla="*/ 76 h 214"/>
              <a:gd name="T114" fmla="*/ 90 w 143"/>
              <a:gd name="T115" fmla="*/ 78 h 214"/>
              <a:gd name="T116" fmla="*/ 97 w 143"/>
              <a:gd name="T117" fmla="*/ 83 h 214"/>
              <a:gd name="T118" fmla="*/ 97 w 143"/>
              <a:gd name="T119" fmla="*/ 83 h 214"/>
              <a:gd name="T120" fmla="*/ 107 w 143"/>
              <a:gd name="T121" fmla="*/ 78 h 214"/>
              <a:gd name="T122" fmla="*/ 114 w 143"/>
              <a:gd name="T123" fmla="*/ 77 h 214"/>
              <a:gd name="T124" fmla="*/ 115 w 143"/>
              <a:gd name="T125" fmla="*/ 84 h 2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43" h="214">
                <a:moveTo>
                  <a:pt x="72" y="214"/>
                </a:moveTo>
                <a:cubicBezTo>
                  <a:pt x="82" y="214"/>
                  <a:pt x="91" y="210"/>
                  <a:pt x="96" y="204"/>
                </a:cubicBezTo>
                <a:cubicBezTo>
                  <a:pt x="48" y="204"/>
                  <a:pt x="48" y="204"/>
                  <a:pt x="48" y="204"/>
                </a:cubicBezTo>
                <a:cubicBezTo>
                  <a:pt x="53" y="210"/>
                  <a:pt x="62" y="214"/>
                  <a:pt x="72" y="214"/>
                </a:cubicBezTo>
                <a:close/>
                <a:moveTo>
                  <a:pt x="105" y="183"/>
                </a:moveTo>
                <a:cubicBezTo>
                  <a:pt x="39" y="183"/>
                  <a:pt x="39" y="183"/>
                  <a:pt x="39" y="183"/>
                </a:cubicBezTo>
                <a:cubicBezTo>
                  <a:pt x="35" y="183"/>
                  <a:pt x="33" y="186"/>
                  <a:pt x="33" y="190"/>
                </a:cubicBezTo>
                <a:cubicBezTo>
                  <a:pt x="33" y="193"/>
                  <a:pt x="35" y="196"/>
                  <a:pt x="39" y="196"/>
                </a:cubicBezTo>
                <a:cubicBezTo>
                  <a:pt x="105" y="196"/>
                  <a:pt x="105" y="196"/>
                  <a:pt x="105" y="196"/>
                </a:cubicBezTo>
                <a:cubicBezTo>
                  <a:pt x="108" y="196"/>
                  <a:pt x="111" y="193"/>
                  <a:pt x="111" y="190"/>
                </a:cubicBezTo>
                <a:cubicBezTo>
                  <a:pt x="111" y="186"/>
                  <a:pt x="108" y="183"/>
                  <a:pt x="105" y="183"/>
                </a:cubicBezTo>
                <a:close/>
                <a:moveTo>
                  <a:pt x="105" y="164"/>
                </a:moveTo>
                <a:cubicBezTo>
                  <a:pt x="39" y="164"/>
                  <a:pt x="39" y="164"/>
                  <a:pt x="39" y="164"/>
                </a:cubicBezTo>
                <a:cubicBezTo>
                  <a:pt x="35" y="164"/>
                  <a:pt x="33" y="167"/>
                  <a:pt x="33" y="171"/>
                </a:cubicBezTo>
                <a:cubicBezTo>
                  <a:pt x="33" y="174"/>
                  <a:pt x="35" y="177"/>
                  <a:pt x="39" y="177"/>
                </a:cubicBezTo>
                <a:cubicBezTo>
                  <a:pt x="105" y="177"/>
                  <a:pt x="105" y="177"/>
                  <a:pt x="105" y="177"/>
                </a:cubicBezTo>
                <a:cubicBezTo>
                  <a:pt x="108" y="177"/>
                  <a:pt x="111" y="174"/>
                  <a:pt x="111" y="171"/>
                </a:cubicBezTo>
                <a:cubicBezTo>
                  <a:pt x="111" y="167"/>
                  <a:pt x="108" y="164"/>
                  <a:pt x="105" y="164"/>
                </a:cubicBezTo>
                <a:close/>
                <a:moveTo>
                  <a:pt x="72" y="0"/>
                </a:moveTo>
                <a:cubicBezTo>
                  <a:pt x="32" y="0"/>
                  <a:pt x="0" y="32"/>
                  <a:pt x="0" y="71"/>
                </a:cubicBezTo>
                <a:cubicBezTo>
                  <a:pt x="0" y="98"/>
                  <a:pt x="19" y="117"/>
                  <a:pt x="32" y="138"/>
                </a:cubicBezTo>
                <a:cubicBezTo>
                  <a:pt x="35" y="144"/>
                  <a:pt x="37" y="158"/>
                  <a:pt x="37" y="158"/>
                </a:cubicBezTo>
                <a:cubicBezTo>
                  <a:pt x="107" y="158"/>
                  <a:pt x="107" y="158"/>
                  <a:pt x="107" y="158"/>
                </a:cubicBezTo>
                <a:cubicBezTo>
                  <a:pt x="107" y="158"/>
                  <a:pt x="109" y="144"/>
                  <a:pt x="112" y="138"/>
                </a:cubicBezTo>
                <a:cubicBezTo>
                  <a:pt x="125" y="117"/>
                  <a:pt x="143" y="98"/>
                  <a:pt x="143" y="71"/>
                </a:cubicBezTo>
                <a:cubicBezTo>
                  <a:pt x="143" y="32"/>
                  <a:pt x="111" y="0"/>
                  <a:pt x="72" y="0"/>
                </a:cubicBezTo>
                <a:close/>
                <a:moveTo>
                  <a:pt x="115" y="84"/>
                </a:moveTo>
                <a:cubicBezTo>
                  <a:pt x="102" y="100"/>
                  <a:pt x="95" y="120"/>
                  <a:pt x="93" y="144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83" y="146"/>
                  <a:pt x="83" y="146"/>
                  <a:pt x="83" y="146"/>
                </a:cubicBezTo>
                <a:cubicBezTo>
                  <a:pt x="83" y="143"/>
                  <a:pt x="83" y="143"/>
                  <a:pt x="83" y="143"/>
                </a:cubicBezTo>
                <a:cubicBezTo>
                  <a:pt x="85" y="124"/>
                  <a:pt x="90" y="107"/>
                  <a:pt x="98" y="93"/>
                </a:cubicBezTo>
                <a:cubicBezTo>
                  <a:pt x="97" y="93"/>
                  <a:pt x="97" y="93"/>
                  <a:pt x="97" y="93"/>
                </a:cubicBezTo>
                <a:cubicBezTo>
                  <a:pt x="96" y="93"/>
                  <a:pt x="96" y="93"/>
                  <a:pt x="96" y="93"/>
                </a:cubicBezTo>
                <a:cubicBezTo>
                  <a:pt x="93" y="92"/>
                  <a:pt x="89" y="92"/>
                  <a:pt x="85" y="88"/>
                </a:cubicBezTo>
                <a:cubicBezTo>
                  <a:pt x="82" y="91"/>
                  <a:pt x="77" y="93"/>
                  <a:pt x="73" y="93"/>
                </a:cubicBezTo>
                <a:cubicBezTo>
                  <a:pt x="68" y="93"/>
                  <a:pt x="63" y="91"/>
                  <a:pt x="59" y="87"/>
                </a:cubicBezTo>
                <a:cubicBezTo>
                  <a:pt x="55" y="90"/>
                  <a:pt x="50" y="92"/>
                  <a:pt x="45" y="92"/>
                </a:cubicBezTo>
                <a:cubicBezTo>
                  <a:pt x="57" y="114"/>
                  <a:pt x="59" y="137"/>
                  <a:pt x="59" y="143"/>
                </a:cubicBezTo>
                <a:cubicBezTo>
                  <a:pt x="60" y="146"/>
                  <a:pt x="60" y="146"/>
                  <a:pt x="60" y="146"/>
                </a:cubicBezTo>
                <a:cubicBezTo>
                  <a:pt x="50" y="146"/>
                  <a:pt x="50" y="146"/>
                  <a:pt x="50" y="146"/>
                </a:cubicBezTo>
                <a:cubicBezTo>
                  <a:pt x="50" y="144"/>
                  <a:pt x="50" y="144"/>
                  <a:pt x="50" y="144"/>
                </a:cubicBezTo>
                <a:cubicBezTo>
                  <a:pt x="49" y="135"/>
                  <a:pt x="46" y="107"/>
                  <a:pt x="30" y="84"/>
                </a:cubicBezTo>
                <a:cubicBezTo>
                  <a:pt x="29" y="84"/>
                  <a:pt x="29" y="84"/>
                  <a:pt x="29" y="84"/>
                </a:cubicBezTo>
                <a:cubicBezTo>
                  <a:pt x="29" y="83"/>
                  <a:pt x="29" y="83"/>
                  <a:pt x="29" y="83"/>
                </a:cubicBezTo>
                <a:cubicBezTo>
                  <a:pt x="29" y="83"/>
                  <a:pt x="29" y="83"/>
                  <a:pt x="29" y="82"/>
                </a:cubicBezTo>
                <a:cubicBezTo>
                  <a:pt x="29" y="82"/>
                  <a:pt x="29" y="82"/>
                  <a:pt x="29" y="82"/>
                </a:cubicBezTo>
                <a:cubicBezTo>
                  <a:pt x="27" y="80"/>
                  <a:pt x="28" y="77"/>
                  <a:pt x="30" y="76"/>
                </a:cubicBezTo>
                <a:cubicBezTo>
                  <a:pt x="32" y="74"/>
                  <a:pt x="35" y="75"/>
                  <a:pt x="37" y="77"/>
                </a:cubicBezTo>
                <a:cubicBezTo>
                  <a:pt x="37" y="77"/>
                  <a:pt x="37" y="77"/>
                  <a:pt x="37" y="77"/>
                </a:cubicBezTo>
                <a:cubicBezTo>
                  <a:pt x="39" y="80"/>
                  <a:pt x="42" y="82"/>
                  <a:pt x="45" y="82"/>
                </a:cubicBezTo>
                <a:cubicBezTo>
                  <a:pt x="48" y="82"/>
                  <a:pt x="52" y="81"/>
                  <a:pt x="56" y="77"/>
                </a:cubicBezTo>
                <a:cubicBezTo>
                  <a:pt x="57" y="76"/>
                  <a:pt x="58" y="75"/>
                  <a:pt x="60" y="75"/>
                </a:cubicBezTo>
                <a:cubicBezTo>
                  <a:pt x="61" y="76"/>
                  <a:pt x="62" y="76"/>
                  <a:pt x="63" y="77"/>
                </a:cubicBezTo>
                <a:cubicBezTo>
                  <a:pt x="67" y="81"/>
                  <a:pt x="70" y="83"/>
                  <a:pt x="73" y="83"/>
                </a:cubicBezTo>
                <a:cubicBezTo>
                  <a:pt x="77" y="83"/>
                  <a:pt x="80" y="80"/>
                  <a:pt x="82" y="78"/>
                </a:cubicBezTo>
                <a:cubicBezTo>
                  <a:pt x="83" y="77"/>
                  <a:pt x="84" y="76"/>
                  <a:pt x="86" y="76"/>
                </a:cubicBezTo>
                <a:cubicBezTo>
                  <a:pt x="87" y="76"/>
                  <a:pt x="89" y="77"/>
                  <a:pt x="90" y="78"/>
                </a:cubicBezTo>
                <a:cubicBezTo>
                  <a:pt x="91" y="80"/>
                  <a:pt x="93" y="83"/>
                  <a:pt x="97" y="83"/>
                </a:cubicBezTo>
                <a:cubicBezTo>
                  <a:pt x="97" y="83"/>
                  <a:pt x="97" y="83"/>
                  <a:pt x="97" y="83"/>
                </a:cubicBezTo>
                <a:cubicBezTo>
                  <a:pt x="101" y="83"/>
                  <a:pt x="104" y="81"/>
                  <a:pt x="107" y="78"/>
                </a:cubicBezTo>
                <a:cubicBezTo>
                  <a:pt x="109" y="76"/>
                  <a:pt x="112" y="75"/>
                  <a:pt x="114" y="77"/>
                </a:cubicBezTo>
                <a:cubicBezTo>
                  <a:pt x="116" y="79"/>
                  <a:pt x="116" y="82"/>
                  <a:pt x="115" y="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/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2340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flip dir="r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2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2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2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2" fill="hold" grpId="0" nodeType="withEffect">
                                  <p:stCondLst>
                                    <p:cond delay="10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5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8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8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8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8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8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8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8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8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950"/>
                            </p:stCondLst>
                            <p:childTnLst>
                              <p:par>
                                <p:cTn id="5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8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8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" grpId="0" animBg="1"/>
      <p:bldP spid="23" grpId="0" animBg="1"/>
      <p:bldP spid="34" grpId="0"/>
      <p:bldP spid="41" grpId="0" animBg="1"/>
      <p:bldP spid="42" grpId="0"/>
      <p:bldP spid="82" grpId="0" animBg="1"/>
      <p:bldP spid="83" grpId="0" animBg="1"/>
      <p:bldP spid="85" grpId="0"/>
      <p:bldP spid="86" grpId="0" animBg="1"/>
      <p:bldP spid="87" grpId="0"/>
      <p:bldP spid="89" grpId="0" animBg="1"/>
      <p:bldP spid="90" grpId="0" animBg="1"/>
      <p:bldP spid="92" grpId="0"/>
      <p:bldP spid="93" grpId="0" animBg="1"/>
      <p:bldP spid="94" grpId="0"/>
      <p:bldP spid="96" grpId="0" animBg="1"/>
      <p:bldP spid="97" grpId="0" animBg="1"/>
      <p:bldP spid="99" grpId="0"/>
      <p:bldP spid="100" grpId="0" animBg="1"/>
      <p:bldP spid="101" grpId="0"/>
      <p:bldP spid="110" grpId="0" animBg="1"/>
      <p:bldP spid="111" grpId="0" animBg="1"/>
      <p:bldP spid="112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</p:tagLst>
</file>

<file path=ppt/theme/theme1.xml><?xml version="1.0" encoding="utf-8"?>
<a:theme xmlns:a="http://schemas.openxmlformats.org/drawingml/2006/main" name="Office 主题​​">
  <a:themeElements>
    <a:clrScheme name="自定义 1">
      <a:dk1>
        <a:sysClr val="windowText" lastClr="000000"/>
      </a:dk1>
      <a:lt1>
        <a:sysClr val="window" lastClr="FFFFFF"/>
      </a:lt1>
      <a:dk2>
        <a:srgbClr val="FFFFFF"/>
      </a:dk2>
      <a:lt2>
        <a:srgbClr val="18B4C3"/>
      </a:lt2>
      <a:accent1>
        <a:srgbClr val="BD0000"/>
      </a:accent1>
      <a:accent2>
        <a:srgbClr val="FFC000"/>
      </a:accent2>
      <a:accent3>
        <a:srgbClr val="40464A"/>
      </a:accent3>
      <a:accent4>
        <a:srgbClr val="9CC35D"/>
      </a:accent4>
      <a:accent5>
        <a:srgbClr val="FFFFFF"/>
      </a:accent5>
      <a:accent6>
        <a:srgbClr val="FF6600"/>
      </a:accent6>
      <a:hlink>
        <a:srgbClr val="FFFFFF"/>
      </a:hlink>
      <a:folHlink>
        <a:srgbClr val="FFFFF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none" lIns="0" tIns="0" rIns="0" bIns="0" rtlCol="0">
        <a:spAutoFit/>
      </a:bodyPr>
      <a:lstStyle>
        <a:defPPr>
          <a:defRPr sz="1600" b="1" dirty="0" smtClean="0">
            <a:solidFill>
              <a:schemeClr val="accent6"/>
            </a:solidFill>
            <a:latin typeface="微软雅黑" pitchFamily="34" charset="-122"/>
            <a:ea typeface="微软雅黑" pitchFamily="34" charset="-122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13474</TotalTime>
  <Words>862</Words>
  <Application>Microsoft Office PowerPoint</Application>
  <PresentationFormat>宽屏</PresentationFormat>
  <Paragraphs>181</Paragraphs>
  <Slides>29</Slides>
  <Notes>20</Notes>
  <HiddenSlides>0</HiddenSlides>
  <MMClips>1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39" baseType="lpstr">
      <vt:lpstr>Arial Unicode MS</vt:lpstr>
      <vt:lpstr>LilyUPC</vt:lpstr>
      <vt:lpstr>Swis721 Lt BT</vt:lpstr>
      <vt:lpstr>宋体</vt:lpstr>
      <vt:lpstr>微软雅黑</vt:lpstr>
      <vt:lpstr>造字工房悦黑（非商用）常规体</vt:lpstr>
      <vt:lpstr>Agency FB</vt:lpstr>
      <vt:lpstr>Arial</vt:lpstr>
      <vt:lpstr>Calibri</vt:lpstr>
      <vt:lpstr>Office 主题​​</vt:lpstr>
      <vt:lpstr>PowerPoint 演示文稿</vt:lpstr>
      <vt:lpstr>PowerPoint 演示文稿</vt:lpstr>
      <vt:lpstr>PowerPoint 演示文稿</vt:lpstr>
      <vt:lpstr>项目背景</vt:lpstr>
      <vt:lpstr>宗旨和目标</vt:lpstr>
      <vt:lpstr>项目负责人</vt:lpstr>
      <vt:lpstr>项目成员</vt:lpstr>
      <vt:lpstr>指导老师</vt:lpstr>
      <vt:lpstr>项目开发时间地点</vt:lpstr>
      <vt:lpstr>PowerPoint 演示文稿</vt:lpstr>
      <vt:lpstr>项目需求</vt:lpstr>
      <vt:lpstr>进度规划</vt:lpstr>
      <vt:lpstr>执行策略</vt:lpstr>
      <vt:lpstr>PowerPoint 演示文稿</vt:lpstr>
      <vt:lpstr>PowerPoint 演示文稿</vt:lpstr>
      <vt:lpstr>PowerPoint 演示文稿</vt:lpstr>
      <vt:lpstr>PowerPoint 演示文稿</vt:lpstr>
      <vt:lpstr>具体需求功能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项目创新点</vt:lpstr>
      <vt:lpstr>盈利模式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kingpub</dc:creator>
  <cp:lastModifiedBy>TurenK</cp:lastModifiedBy>
  <cp:revision>564</cp:revision>
  <dcterms:created xsi:type="dcterms:W3CDTF">2015-04-24T01:01:13Z</dcterms:created>
  <dcterms:modified xsi:type="dcterms:W3CDTF">2017-07-07T06:16:36Z</dcterms:modified>
</cp:coreProperties>
</file>